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1" r:id="rId2"/>
    <p:sldId id="257" r:id="rId3"/>
    <p:sldId id="266" r:id="rId4"/>
    <p:sldId id="263" r:id="rId5"/>
    <p:sldId id="269" r:id="rId6"/>
    <p:sldId id="264" r:id="rId7"/>
    <p:sldId id="270" r:id="rId8"/>
    <p:sldId id="272" r:id="rId9"/>
    <p:sldId id="273" r:id="rId10"/>
    <p:sldId id="305" r:id="rId11"/>
    <p:sldId id="258" r:id="rId12"/>
    <p:sldId id="259" r:id="rId13"/>
    <p:sldId id="276" r:id="rId14"/>
    <p:sldId id="312" r:id="rId15"/>
    <p:sldId id="313" r:id="rId16"/>
    <p:sldId id="314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15" r:id="rId26"/>
    <p:sldId id="316" r:id="rId27"/>
    <p:sldId id="318" r:id="rId28"/>
    <p:sldId id="286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636"/>
    <a:srgbClr val="F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4" autoAdjust="0"/>
    <p:restoredTop sz="89467" autoAdjust="0"/>
  </p:normalViewPr>
  <p:slideViewPr>
    <p:cSldViewPr snapToGrid="0">
      <p:cViewPr varScale="1">
        <p:scale>
          <a:sx n="74" d="100"/>
          <a:sy n="74" d="100"/>
        </p:scale>
        <p:origin x="96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EE1A0-1A30-4E96-B56E-8508D12F3D70}" type="datetimeFigureOut">
              <a:rPr lang="en-CA" smtClean="0"/>
              <a:t>2023-10-12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ACF56-4476-469E-9E69-BF7BE74130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14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ACF56-4476-469E-9E69-BF7BE741306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96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Mention that we have long hold periods (1s) to remove movement artifacts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ACF56-4476-469E-9E69-BF7BE741306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779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RP around motor or pre-SMA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ACF56-4476-469E-9E69-BF7BE7413061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752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25E75-A42A-49A6-A310-D442702AD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878378-E876-4A5B-A50D-B2A5F1613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2E2A2-893A-4750-9B6C-C9C19874D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86F5-FE94-4907-AC47-9402D913AC04}" type="datetimeFigureOut">
              <a:rPr lang="en-CA" smtClean="0"/>
              <a:t>2023-10-12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FC592-F30A-445C-AA93-25B711335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E007A-A6FC-4469-942D-60E75F9B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E02A-C58C-4D11-9048-150CF1336D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517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B427E-A78B-4A75-9771-2C56EBFC7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74809-B3EE-4893-8BFD-FEDC3D350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D7E39-AD72-4CE8-ADB9-C4D0E798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86F5-FE94-4907-AC47-9402D913AC04}" type="datetimeFigureOut">
              <a:rPr lang="en-CA" smtClean="0"/>
              <a:t>2023-10-12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6BB03-38CA-42EE-AE7D-90985206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814B-5A83-4C8A-9A08-D3614425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E02A-C58C-4D11-9048-150CF1336D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062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35BDB-D0D8-4FDA-A846-BC4682C3ED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2F8E5-7402-4B82-89E9-751614A88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BF77E-811A-488A-B272-1864F121F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86F5-FE94-4907-AC47-9402D913AC04}" type="datetimeFigureOut">
              <a:rPr lang="en-CA" smtClean="0"/>
              <a:t>2023-10-12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6BD4A-39D3-4926-BA6A-BAA87CB4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9B0A-DB22-420E-8CFB-0FB994F7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E02A-C58C-4D11-9048-150CF1336D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776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9592-4681-4448-B9D0-BB0BEFDD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BB559-B669-47F6-94C5-8A215B3AE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20326-AD17-4497-AB9A-77A1A8E9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86F5-FE94-4907-AC47-9402D913AC04}" type="datetimeFigureOut">
              <a:rPr lang="en-CA" smtClean="0"/>
              <a:t>2023-10-12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10783-57BD-4E0B-B553-03AEBDA73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A0F02-03F8-4E86-B89C-7FB5EEA8A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E02A-C58C-4D11-9048-150CF1336D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600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F0C3B-2197-442F-AE9F-B877EF98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5CEB1-4CD9-447B-99FA-CF6FBDB90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B1947-BB54-44FA-9D77-E1006AC1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86F5-FE94-4907-AC47-9402D913AC04}" type="datetimeFigureOut">
              <a:rPr lang="en-CA" smtClean="0"/>
              <a:t>2023-10-12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A922D-7F28-4D5F-BD68-ADC53523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BCB39-28FF-4D57-AED1-6A6E8999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E02A-C58C-4D11-9048-150CF1336D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758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66DF-EE7C-42D8-B82C-D82198D48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9A1E-837A-4A9A-B4B7-C25F50097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B83CA-A86E-4BFF-9C90-0C0C54584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0020C-84B7-4F2B-B509-7567EC87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86F5-FE94-4907-AC47-9402D913AC04}" type="datetimeFigureOut">
              <a:rPr lang="en-CA" smtClean="0"/>
              <a:t>2023-10-12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5DAFA-8F1E-4041-91FE-54269F6E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31726-1BFC-430A-951E-75585C5A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E02A-C58C-4D11-9048-150CF1336D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027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E564-64E6-472F-8BAA-A813A95C6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50AF8-346F-4F41-90DE-FEED1407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3887F-2714-457A-AD12-4D731D5EB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16EA7-B13E-421A-87A5-33A07D200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71B96-FF59-4436-A0D2-35ADC7149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54AE45-37C6-4127-BAB7-D364478F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86F5-FE94-4907-AC47-9402D913AC04}" type="datetimeFigureOut">
              <a:rPr lang="en-CA" smtClean="0"/>
              <a:t>2023-10-12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E2001-A294-4118-94DC-7607E50E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8D1331-FDAA-48FD-956F-014FDE06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E02A-C58C-4D11-9048-150CF1336D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800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21A8A-1227-4A03-A968-7AC5F7F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C72ED-21EA-414D-8155-ECC363612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86F5-FE94-4907-AC47-9402D913AC04}" type="datetimeFigureOut">
              <a:rPr lang="en-CA" smtClean="0"/>
              <a:t>2023-10-12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130162-EF08-40FB-B03A-4E76AD19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3C9DF-8CEE-4018-BD46-826D96EDD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E02A-C58C-4D11-9048-150CF1336D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245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A4948-88E0-44E0-8B61-4F7B386C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86F5-FE94-4907-AC47-9402D913AC04}" type="datetimeFigureOut">
              <a:rPr lang="en-CA" smtClean="0"/>
              <a:t>2023-10-12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740C24-F0CE-46F3-94CC-959990A9A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E1483-429C-4C71-B95E-0629C874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E02A-C58C-4D11-9048-150CF1336D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574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D13F8-2961-48A3-8011-3E42CEE7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57A06-74D1-4FAA-919D-06E3230AB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ED097-DC89-4C2D-8AC5-D989F002C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FF9C6-1F50-4795-A494-C6A635B7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86F5-FE94-4907-AC47-9402D913AC04}" type="datetimeFigureOut">
              <a:rPr lang="en-CA" smtClean="0"/>
              <a:t>2023-10-12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10332-A69F-4B94-8E33-DF5019610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71D80-AB24-4403-8D61-074302A61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E02A-C58C-4D11-9048-150CF1336D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725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52414-FC23-46D7-9A02-63E36ADA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1409B-0F6D-4C37-BA07-1CA221A31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FDD6B-2B7B-421A-A20F-C3A5FB8BD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451C6-5EC7-4028-8E87-8A997F14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86F5-FE94-4907-AC47-9402D913AC04}" type="datetimeFigureOut">
              <a:rPr lang="en-CA" smtClean="0"/>
              <a:t>2023-10-12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850DC-4901-477A-B1E2-EF0DC010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559C4-D6FB-4DE1-BA26-F6F775EB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E02A-C58C-4D11-9048-150CF1336D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418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E74E35-D8F1-4C31-B0D3-66904B9C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B96B6-687C-4C71-BD5B-F4EA7E4FA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A0801-0581-411C-B274-5070115CD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386F5-FE94-4907-AC47-9402D913AC04}" type="datetimeFigureOut">
              <a:rPr lang="en-CA" smtClean="0"/>
              <a:t>2023-10-12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2585D-429F-4809-96D9-1A7746836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117C4-EFDF-4DE3-9E2F-171537E55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2E02A-C58C-4D11-9048-150CF1336D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656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B53CA-348C-4FA1-9FAE-60700631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22" y="1319348"/>
            <a:ext cx="11378639" cy="134661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 Neue Thin"/>
              </a:rPr>
              <a:t>Neural markers of movement preparation and outcome during motor adaptation and de novo learning tasks</a:t>
            </a:r>
            <a:endParaRPr lang="en-CA" sz="3600" dirty="0">
              <a:latin typeface="Helvetica Neue Thi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D8321-F22F-46E3-9A28-1598D7B04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437" y="3842038"/>
            <a:ext cx="8791751" cy="21594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Helvetica Neue Thin"/>
              </a:rPr>
              <a:t>Presenter: Raphael Q. Gastrock </a:t>
            </a:r>
          </a:p>
          <a:p>
            <a:pPr marL="0" indent="0">
              <a:buNone/>
            </a:pPr>
            <a:r>
              <a:rPr lang="en-US" sz="2000" dirty="0">
                <a:latin typeface="Helvetica Neue Thin"/>
              </a:rPr>
              <a:t>Co – authors: Edward </a:t>
            </a:r>
            <a:r>
              <a:rPr lang="en-US" sz="2000" dirty="0" err="1">
                <a:latin typeface="Helvetica Neue Thin"/>
              </a:rPr>
              <a:t>Ody</a:t>
            </a:r>
            <a:r>
              <a:rPr lang="en-US" sz="2000" dirty="0">
                <a:latin typeface="Helvetica Neue Thin"/>
              </a:rPr>
              <a:t>, Denise Y. P. Henriques, &amp; Bernard Marius ’t Hart</a:t>
            </a:r>
          </a:p>
          <a:p>
            <a:pPr marL="0" indent="0">
              <a:buNone/>
            </a:pPr>
            <a:r>
              <a:rPr lang="en-US" sz="2000" dirty="0">
                <a:latin typeface="Helvetica Neue Thin"/>
              </a:rPr>
              <a:t>SCAPPS 2023 Conference</a:t>
            </a:r>
          </a:p>
          <a:p>
            <a:pPr marL="0" indent="0">
              <a:buNone/>
            </a:pPr>
            <a:r>
              <a:rPr lang="en-US" sz="2000" dirty="0">
                <a:latin typeface="Helvetica Neue Thin"/>
              </a:rPr>
              <a:t>October 13, 2023</a:t>
            </a:r>
          </a:p>
          <a:p>
            <a:pPr marL="0" indent="0" algn="ctr">
              <a:buNone/>
            </a:pPr>
            <a:endParaRPr lang="en-US" sz="2400" dirty="0">
              <a:latin typeface="Helvetica Neue Thin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D3E53E0-A33D-4589-B303-8EAB738B7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5488" y="5773365"/>
            <a:ext cx="2121106" cy="75190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07B080-FDD6-45D4-8E07-A422C175DCB5}"/>
              </a:ext>
            </a:extLst>
          </p:cNvPr>
          <p:cNvCxnSpPr/>
          <p:nvPr/>
        </p:nvCxnSpPr>
        <p:spPr>
          <a:xfrm>
            <a:off x="780437" y="5538651"/>
            <a:ext cx="10645211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BCA23708-06CA-45E4-089F-F4BBDEC54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45408" y="5623568"/>
            <a:ext cx="2608487" cy="90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8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A picture containing light&#10;&#10;Description automatically generated">
            <a:extLst>
              <a:ext uri="{FF2B5EF4-FFF2-40B4-BE49-F238E27FC236}">
                <a16:creationId xmlns:a16="http://schemas.microsoft.com/office/drawing/2014/main" id="{0B7B65E7-5C61-4A19-A7FD-441F244725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25"/>
          <a:stretch/>
        </p:blipFill>
        <p:spPr>
          <a:xfrm>
            <a:off x="1445622" y="1140759"/>
            <a:ext cx="4093029" cy="3645684"/>
          </a:xfrm>
          <a:prstGeom prst="rect">
            <a:avLst/>
          </a:prstGeom>
        </p:spPr>
      </p:pic>
      <p:pic>
        <p:nvPicPr>
          <p:cNvPr id="1025" name="Picture 1024" descr="A picture containing light&#10;&#10;Description automatically generated">
            <a:extLst>
              <a:ext uri="{FF2B5EF4-FFF2-40B4-BE49-F238E27FC236}">
                <a16:creationId xmlns:a16="http://schemas.microsoft.com/office/drawing/2014/main" id="{74919B03-919D-4665-A3BD-A24D03AC3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5"/>
          <a:stretch/>
        </p:blipFill>
        <p:spPr>
          <a:xfrm>
            <a:off x="6653351" y="1155999"/>
            <a:ext cx="4264239" cy="36456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3020BD-F81C-4BFA-A25F-5DBFF34E9799}"/>
              </a:ext>
            </a:extLst>
          </p:cNvPr>
          <p:cNvSpPr txBox="1"/>
          <p:nvPr/>
        </p:nvSpPr>
        <p:spPr>
          <a:xfrm>
            <a:off x="138578" y="167951"/>
            <a:ext cx="561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elvetica Neue Thin" panose="020B0403020202020204"/>
              </a:rPr>
              <a:t>Types of motor learning</a:t>
            </a:r>
            <a:endParaRPr lang="en-CA" sz="4000" dirty="0">
              <a:latin typeface="Helvetica Neue Thin" panose="020B0403020202020204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F06E221-C77F-4BB9-B18C-6E8BEDE11EC7}"/>
              </a:ext>
            </a:extLst>
          </p:cNvPr>
          <p:cNvSpPr txBox="1">
            <a:spLocks/>
          </p:cNvSpPr>
          <p:nvPr/>
        </p:nvSpPr>
        <p:spPr>
          <a:xfrm>
            <a:off x="1057973" y="5620182"/>
            <a:ext cx="1993340" cy="9893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Aligned cursor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6BA0D80-1A41-4822-BFE0-8EC2544EC2BB}"/>
              </a:ext>
            </a:extLst>
          </p:cNvPr>
          <p:cNvSpPr txBox="1">
            <a:spLocks/>
          </p:cNvSpPr>
          <p:nvPr/>
        </p:nvSpPr>
        <p:spPr>
          <a:xfrm>
            <a:off x="8924250" y="5620182"/>
            <a:ext cx="1993340" cy="9893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Aligned cursor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(washout)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1114C28-7794-443D-AB84-F9846D6F8952}"/>
              </a:ext>
            </a:extLst>
          </p:cNvPr>
          <p:cNvSpPr txBox="1">
            <a:spLocks/>
          </p:cNvSpPr>
          <p:nvPr/>
        </p:nvSpPr>
        <p:spPr>
          <a:xfrm>
            <a:off x="4991111" y="5620182"/>
            <a:ext cx="1993340" cy="9893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Training with perturbation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C380457-DE5C-45F0-82F0-405A5E09FF89}"/>
              </a:ext>
            </a:extLst>
          </p:cNvPr>
          <p:cNvSpPr/>
          <p:nvPr/>
        </p:nvSpPr>
        <p:spPr>
          <a:xfrm>
            <a:off x="3329610" y="6011634"/>
            <a:ext cx="1232452" cy="206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5563C83-F825-451A-8253-1752FBF765AD}"/>
              </a:ext>
            </a:extLst>
          </p:cNvPr>
          <p:cNvSpPr/>
          <p:nvPr/>
        </p:nvSpPr>
        <p:spPr>
          <a:xfrm>
            <a:off x="7413501" y="6060817"/>
            <a:ext cx="1232452" cy="206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D640C4E-4A92-4270-8538-1CB7AA536198}"/>
              </a:ext>
            </a:extLst>
          </p:cNvPr>
          <p:cNvSpPr txBox="1">
            <a:spLocks/>
          </p:cNvSpPr>
          <p:nvPr/>
        </p:nvSpPr>
        <p:spPr>
          <a:xfrm>
            <a:off x="2459971" y="4856712"/>
            <a:ext cx="1485865" cy="354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sz="18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(Adaptation)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53DED5F-9742-4C55-97C7-7C22A3EBB260}"/>
              </a:ext>
            </a:extLst>
          </p:cNvPr>
          <p:cNvSpPr txBox="1">
            <a:spLocks/>
          </p:cNvSpPr>
          <p:nvPr/>
        </p:nvSpPr>
        <p:spPr>
          <a:xfrm>
            <a:off x="7731632" y="4856712"/>
            <a:ext cx="2107675" cy="354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sz="18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(De novo learning)</a:t>
            </a:r>
          </a:p>
        </p:txBody>
      </p:sp>
    </p:spTree>
    <p:extLst>
      <p:ext uri="{BB962C8B-B14F-4D97-AF65-F5344CB8AC3E}">
        <p14:creationId xmlns:p14="http://schemas.microsoft.com/office/powerpoint/2010/main" val="297003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43" y="214604"/>
            <a:ext cx="4927713" cy="627672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Behavioral results</a:t>
            </a:r>
            <a:endParaRPr lang="en-CA" sz="4000" dirty="0"/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F9A82D42-A116-4E70-9FBF-B00C4987B69E}"/>
              </a:ext>
            </a:extLst>
          </p:cNvPr>
          <p:cNvSpPr txBox="1">
            <a:spLocks/>
          </p:cNvSpPr>
          <p:nvPr/>
        </p:nvSpPr>
        <p:spPr>
          <a:xfrm>
            <a:off x="1057973" y="5620181"/>
            <a:ext cx="9344122" cy="1023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Learning progressed quickly for both perturbations (within 90 trials)</a:t>
            </a:r>
          </a:p>
          <a:p>
            <a:pPr algn="l">
              <a:spcBef>
                <a:spcPts val="600"/>
              </a:spcBef>
            </a:pPr>
            <a:endParaRPr lang="en-US" sz="1800" dirty="0">
              <a:solidFill>
                <a:srgbClr val="000000"/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Reach aftereffects were observed following visuomotor rotation training only</a:t>
            </a:r>
          </a:p>
        </p:txBody>
      </p:sp>
      <p:grpSp>
        <p:nvGrpSpPr>
          <p:cNvPr id="2213" name="Group 2212">
            <a:extLst>
              <a:ext uri="{FF2B5EF4-FFF2-40B4-BE49-F238E27FC236}">
                <a16:creationId xmlns:a16="http://schemas.microsoft.com/office/drawing/2014/main" id="{753F60C5-080C-4C97-B70A-5842029E6F58}"/>
              </a:ext>
            </a:extLst>
          </p:cNvPr>
          <p:cNvGrpSpPr/>
          <p:nvPr/>
        </p:nvGrpSpPr>
        <p:grpSpPr>
          <a:xfrm>
            <a:off x="6450599" y="1592065"/>
            <a:ext cx="3951496" cy="3719925"/>
            <a:chOff x="8634803" y="1580909"/>
            <a:chExt cx="3212641" cy="3024369"/>
          </a:xfrm>
        </p:grpSpPr>
        <p:sp>
          <p:nvSpPr>
            <p:cNvPr id="1943" name="Freeform: Shape 1942">
              <a:extLst>
                <a:ext uri="{FF2B5EF4-FFF2-40B4-BE49-F238E27FC236}">
                  <a16:creationId xmlns:a16="http://schemas.microsoft.com/office/drawing/2014/main" id="{117C0A1C-0FBC-45EC-8193-F6C6E07475B4}"/>
                </a:ext>
              </a:extLst>
            </p:cNvPr>
            <p:cNvSpPr/>
            <p:nvPr/>
          </p:nvSpPr>
          <p:spPr>
            <a:xfrm>
              <a:off x="9292505" y="2283396"/>
              <a:ext cx="2554939" cy="4454"/>
            </a:xfrm>
            <a:custGeom>
              <a:avLst/>
              <a:gdLst>
                <a:gd name="connsiteX0" fmla="*/ 0 w 2471908"/>
                <a:gd name="connsiteY0" fmla="*/ 0 h 0"/>
                <a:gd name="connsiteX1" fmla="*/ 2476116 w 247190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1908">
                  <a:moveTo>
                    <a:pt x="0" y="0"/>
                  </a:moveTo>
                  <a:lnTo>
                    <a:pt x="2476116" y="0"/>
                  </a:lnTo>
                </a:path>
              </a:pathLst>
            </a:custGeom>
            <a:ln w="3279" cap="rnd">
              <a:solidFill>
                <a:srgbClr val="000000"/>
              </a:solidFill>
              <a:custDash>
                <a:ds d="300000" sp="300000"/>
              </a:custDash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944" name="Freeform: Shape 1943">
              <a:extLst>
                <a:ext uri="{FF2B5EF4-FFF2-40B4-BE49-F238E27FC236}">
                  <a16:creationId xmlns:a16="http://schemas.microsoft.com/office/drawing/2014/main" id="{40976831-5F55-49A9-9DD1-324D9993627E}"/>
                </a:ext>
              </a:extLst>
            </p:cNvPr>
            <p:cNvSpPr/>
            <p:nvPr/>
          </p:nvSpPr>
          <p:spPr>
            <a:xfrm>
              <a:off x="9292505" y="2866081"/>
              <a:ext cx="2554939" cy="4454"/>
            </a:xfrm>
            <a:custGeom>
              <a:avLst/>
              <a:gdLst>
                <a:gd name="connsiteX0" fmla="*/ 0 w 2471908"/>
                <a:gd name="connsiteY0" fmla="*/ 0 h 0"/>
                <a:gd name="connsiteX1" fmla="*/ 2476116 w 247190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1908">
                  <a:moveTo>
                    <a:pt x="0" y="0"/>
                  </a:moveTo>
                  <a:lnTo>
                    <a:pt x="2476116" y="0"/>
                  </a:lnTo>
                </a:path>
              </a:pathLst>
            </a:custGeom>
            <a:ln w="3279" cap="rnd">
              <a:solidFill>
                <a:srgbClr val="000000"/>
              </a:solidFill>
              <a:custDash>
                <a:ds d="300000" sp="300000"/>
              </a:custDash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grpSp>
          <p:nvGrpSpPr>
            <p:cNvPr id="2212" name="Group 2211">
              <a:extLst>
                <a:ext uri="{FF2B5EF4-FFF2-40B4-BE49-F238E27FC236}">
                  <a16:creationId xmlns:a16="http://schemas.microsoft.com/office/drawing/2014/main" id="{62A04859-BFA4-4AF2-9F44-0F033A42A496}"/>
                </a:ext>
              </a:extLst>
            </p:cNvPr>
            <p:cNvGrpSpPr/>
            <p:nvPr/>
          </p:nvGrpSpPr>
          <p:grpSpPr>
            <a:xfrm>
              <a:off x="8634803" y="1580909"/>
              <a:ext cx="857093" cy="2571404"/>
              <a:chOff x="8634803" y="1580909"/>
              <a:chExt cx="857093" cy="2571404"/>
            </a:xfrm>
          </p:grpSpPr>
          <p:sp>
            <p:nvSpPr>
              <p:cNvPr id="1950" name="Freeform: Shape 1949">
                <a:extLst>
                  <a:ext uri="{FF2B5EF4-FFF2-40B4-BE49-F238E27FC236}">
                    <a16:creationId xmlns:a16="http://schemas.microsoft.com/office/drawing/2014/main" id="{D7B64AB2-5A72-4263-8D06-A3FFE7A3C8DD}"/>
                  </a:ext>
                </a:extLst>
              </p:cNvPr>
              <p:cNvSpPr/>
              <p:nvPr/>
            </p:nvSpPr>
            <p:spPr>
              <a:xfrm>
                <a:off x="9292505" y="1700713"/>
                <a:ext cx="4530" cy="2329132"/>
              </a:xfrm>
              <a:custGeom>
                <a:avLst/>
                <a:gdLst>
                  <a:gd name="connsiteX0" fmla="*/ 0 w 0"/>
                  <a:gd name="connsiteY0" fmla="*/ 2293790 h 2292212"/>
                  <a:gd name="connsiteX1" fmla="*/ 0 w 0"/>
                  <a:gd name="connsiteY1" fmla="*/ 0 h 2292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292212">
                    <a:moveTo>
                      <a:pt x="0" y="2293790"/>
                    </a:moveTo>
                    <a:lnTo>
                      <a:pt x="0" y="0"/>
                    </a:lnTo>
                  </a:path>
                </a:pathLst>
              </a:custGeom>
              <a:ln w="3279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51" name="Freeform: Shape 1950">
                <a:extLst>
                  <a:ext uri="{FF2B5EF4-FFF2-40B4-BE49-F238E27FC236}">
                    <a16:creationId xmlns:a16="http://schemas.microsoft.com/office/drawing/2014/main" id="{6595F4FD-92A4-49AE-8CD0-2FA9E69DCEB1}"/>
                  </a:ext>
                </a:extLst>
              </p:cNvPr>
              <p:cNvSpPr/>
              <p:nvPr/>
            </p:nvSpPr>
            <p:spPr>
              <a:xfrm>
                <a:off x="9249017" y="4031449"/>
                <a:ext cx="40770" cy="4454"/>
              </a:xfrm>
              <a:custGeom>
                <a:avLst/>
                <a:gdLst>
                  <a:gd name="connsiteX0" fmla="*/ 42075 w 39445"/>
                  <a:gd name="connsiteY0" fmla="*/ 0 h 0"/>
                  <a:gd name="connsiteX1" fmla="*/ 0 w 3944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445">
                    <a:moveTo>
                      <a:pt x="42075" y="0"/>
                    </a:moveTo>
                    <a:lnTo>
                      <a:pt x="0" y="0"/>
                    </a:lnTo>
                  </a:path>
                </a:pathLst>
              </a:custGeom>
              <a:ln w="3279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52" name="Freeform: Shape 1951">
                <a:extLst>
                  <a:ext uri="{FF2B5EF4-FFF2-40B4-BE49-F238E27FC236}">
                    <a16:creationId xmlns:a16="http://schemas.microsoft.com/office/drawing/2014/main" id="{97D6D692-4BC4-4A7F-9A05-06C9379A9F08}"/>
                  </a:ext>
                </a:extLst>
              </p:cNvPr>
              <p:cNvSpPr/>
              <p:nvPr/>
            </p:nvSpPr>
            <p:spPr>
              <a:xfrm>
                <a:off x="9249017" y="3448764"/>
                <a:ext cx="40770" cy="4454"/>
              </a:xfrm>
              <a:custGeom>
                <a:avLst/>
                <a:gdLst>
                  <a:gd name="connsiteX0" fmla="*/ 42075 w 39445"/>
                  <a:gd name="connsiteY0" fmla="*/ 0 h 0"/>
                  <a:gd name="connsiteX1" fmla="*/ 0 w 3944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445">
                    <a:moveTo>
                      <a:pt x="42075" y="0"/>
                    </a:moveTo>
                    <a:lnTo>
                      <a:pt x="0" y="0"/>
                    </a:lnTo>
                  </a:path>
                </a:pathLst>
              </a:custGeom>
              <a:ln w="3279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53" name="Freeform: Shape 1952">
                <a:extLst>
                  <a:ext uri="{FF2B5EF4-FFF2-40B4-BE49-F238E27FC236}">
                    <a16:creationId xmlns:a16="http://schemas.microsoft.com/office/drawing/2014/main" id="{2ECA1741-04B1-4418-8187-418A0E1AEBCB}"/>
                  </a:ext>
                </a:extLst>
              </p:cNvPr>
              <p:cNvSpPr/>
              <p:nvPr/>
            </p:nvSpPr>
            <p:spPr>
              <a:xfrm>
                <a:off x="9249017" y="2866081"/>
                <a:ext cx="40770" cy="4454"/>
              </a:xfrm>
              <a:custGeom>
                <a:avLst/>
                <a:gdLst>
                  <a:gd name="connsiteX0" fmla="*/ 42075 w 39445"/>
                  <a:gd name="connsiteY0" fmla="*/ 0 h 0"/>
                  <a:gd name="connsiteX1" fmla="*/ 0 w 3944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445">
                    <a:moveTo>
                      <a:pt x="42075" y="0"/>
                    </a:moveTo>
                    <a:lnTo>
                      <a:pt x="0" y="0"/>
                    </a:lnTo>
                  </a:path>
                </a:pathLst>
              </a:custGeom>
              <a:ln w="3279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54" name="Freeform: Shape 1953">
                <a:extLst>
                  <a:ext uri="{FF2B5EF4-FFF2-40B4-BE49-F238E27FC236}">
                    <a16:creationId xmlns:a16="http://schemas.microsoft.com/office/drawing/2014/main" id="{11C6F3C1-D8BC-4B30-AA86-BCE98EEB6777}"/>
                  </a:ext>
                </a:extLst>
              </p:cNvPr>
              <p:cNvSpPr/>
              <p:nvPr/>
            </p:nvSpPr>
            <p:spPr>
              <a:xfrm>
                <a:off x="9249017" y="2283396"/>
                <a:ext cx="40770" cy="4454"/>
              </a:xfrm>
              <a:custGeom>
                <a:avLst/>
                <a:gdLst>
                  <a:gd name="connsiteX0" fmla="*/ 42075 w 39445"/>
                  <a:gd name="connsiteY0" fmla="*/ 0 h 0"/>
                  <a:gd name="connsiteX1" fmla="*/ 0 w 3944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445">
                    <a:moveTo>
                      <a:pt x="42075" y="0"/>
                    </a:moveTo>
                    <a:lnTo>
                      <a:pt x="0" y="0"/>
                    </a:lnTo>
                  </a:path>
                </a:pathLst>
              </a:custGeom>
              <a:ln w="3279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55" name="Freeform: Shape 1954">
                <a:extLst>
                  <a:ext uri="{FF2B5EF4-FFF2-40B4-BE49-F238E27FC236}">
                    <a16:creationId xmlns:a16="http://schemas.microsoft.com/office/drawing/2014/main" id="{DC472E26-48BC-4771-8BC7-F818565A2686}"/>
                  </a:ext>
                </a:extLst>
              </p:cNvPr>
              <p:cNvSpPr/>
              <p:nvPr/>
            </p:nvSpPr>
            <p:spPr>
              <a:xfrm>
                <a:off x="9249017" y="1700713"/>
                <a:ext cx="40770" cy="4454"/>
              </a:xfrm>
              <a:custGeom>
                <a:avLst/>
                <a:gdLst>
                  <a:gd name="connsiteX0" fmla="*/ 42075 w 39445"/>
                  <a:gd name="connsiteY0" fmla="*/ 0 h 0"/>
                  <a:gd name="connsiteX1" fmla="*/ 0 w 3944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445">
                    <a:moveTo>
                      <a:pt x="42075" y="0"/>
                    </a:moveTo>
                    <a:lnTo>
                      <a:pt x="0" y="0"/>
                    </a:lnTo>
                  </a:path>
                </a:pathLst>
              </a:custGeom>
              <a:ln w="3279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grpSp>
            <p:nvGrpSpPr>
              <p:cNvPr id="2210" name="Group 2209">
                <a:extLst>
                  <a:ext uri="{FF2B5EF4-FFF2-40B4-BE49-F238E27FC236}">
                    <a16:creationId xmlns:a16="http://schemas.microsoft.com/office/drawing/2014/main" id="{6EAB845F-B6CB-48A7-88CC-3E96D58861C6}"/>
                  </a:ext>
                </a:extLst>
              </p:cNvPr>
              <p:cNvGrpSpPr/>
              <p:nvPr/>
            </p:nvGrpSpPr>
            <p:grpSpPr>
              <a:xfrm>
                <a:off x="8634803" y="1580909"/>
                <a:ext cx="857093" cy="2571404"/>
                <a:chOff x="8634803" y="1580909"/>
                <a:chExt cx="857093" cy="2571404"/>
              </a:xfrm>
            </p:grpSpPr>
            <p:sp>
              <p:nvSpPr>
                <p:cNvPr id="994" name="TextBox 993">
                  <a:extLst>
                    <a:ext uri="{FF2B5EF4-FFF2-40B4-BE49-F238E27FC236}">
                      <a16:creationId xmlns:a16="http://schemas.microsoft.com/office/drawing/2014/main" id="{786F76AF-E84E-4A9C-8EC6-E43F0B30CB02}"/>
                    </a:ext>
                  </a:extLst>
                </p:cNvPr>
                <p:cNvSpPr txBox="1"/>
                <p:nvPr/>
              </p:nvSpPr>
              <p:spPr>
                <a:xfrm rot="16200000">
                  <a:off x="7824146" y="2752527"/>
                  <a:ext cx="187522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/>
                    <a:t>Amount of </a:t>
                  </a:r>
                  <a:r>
                    <a:rPr lang="en-US" sz="1050" dirty="0">
                      <a:latin typeface="Helvetica Neue Thin" panose="020B0403020202020204"/>
                    </a:rPr>
                    <a:t>compensation</a:t>
                  </a:r>
                  <a:r>
                    <a:rPr lang="en-US" sz="1050" dirty="0"/>
                    <a:t> (%)</a:t>
                  </a:r>
                  <a:endParaRPr lang="en-CA" sz="1050" dirty="0"/>
                </a:p>
              </p:txBody>
            </p:sp>
            <p:sp>
              <p:nvSpPr>
                <p:cNvPr id="995" name="TextBox 994">
                  <a:extLst>
                    <a:ext uri="{FF2B5EF4-FFF2-40B4-BE49-F238E27FC236}">
                      <a16:creationId xmlns:a16="http://schemas.microsoft.com/office/drawing/2014/main" id="{8DCD2381-C4B5-4411-A4A8-5847A089AD81}"/>
                    </a:ext>
                  </a:extLst>
                </p:cNvPr>
                <p:cNvSpPr txBox="1"/>
                <p:nvPr/>
              </p:nvSpPr>
              <p:spPr>
                <a:xfrm>
                  <a:off x="8894661" y="1580909"/>
                  <a:ext cx="442614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200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  <p:sp>
              <p:nvSpPr>
                <p:cNvPr id="996" name="TextBox 995">
                  <a:extLst>
                    <a:ext uri="{FF2B5EF4-FFF2-40B4-BE49-F238E27FC236}">
                      <a16:creationId xmlns:a16="http://schemas.microsoft.com/office/drawing/2014/main" id="{C7B96F99-E3F4-49D2-A7B3-568D1CA96E0E}"/>
                    </a:ext>
                  </a:extLst>
                </p:cNvPr>
                <p:cNvSpPr txBox="1"/>
                <p:nvPr/>
              </p:nvSpPr>
              <p:spPr>
                <a:xfrm>
                  <a:off x="8893949" y="2153095"/>
                  <a:ext cx="442614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100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  <p:sp>
              <p:nvSpPr>
                <p:cNvPr id="997" name="TextBox 996">
                  <a:extLst>
                    <a:ext uri="{FF2B5EF4-FFF2-40B4-BE49-F238E27FC236}">
                      <a16:creationId xmlns:a16="http://schemas.microsoft.com/office/drawing/2014/main" id="{6809B8A1-C732-46CF-BD7C-5C9B19FB63F3}"/>
                    </a:ext>
                  </a:extLst>
                </p:cNvPr>
                <p:cNvSpPr txBox="1"/>
                <p:nvPr/>
              </p:nvSpPr>
              <p:spPr>
                <a:xfrm>
                  <a:off x="9049282" y="2725281"/>
                  <a:ext cx="442614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0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  <p:sp>
              <p:nvSpPr>
                <p:cNvPr id="998" name="TextBox 997">
                  <a:extLst>
                    <a:ext uri="{FF2B5EF4-FFF2-40B4-BE49-F238E27FC236}">
                      <a16:creationId xmlns:a16="http://schemas.microsoft.com/office/drawing/2014/main" id="{BCF70786-65C1-4695-825B-7885F3AC8C78}"/>
                    </a:ext>
                  </a:extLst>
                </p:cNvPr>
                <p:cNvSpPr txBox="1"/>
                <p:nvPr/>
              </p:nvSpPr>
              <p:spPr>
                <a:xfrm>
                  <a:off x="8852364" y="3323343"/>
                  <a:ext cx="530352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-100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  <p:sp>
              <p:nvSpPr>
                <p:cNvPr id="999" name="TextBox 998">
                  <a:extLst>
                    <a:ext uri="{FF2B5EF4-FFF2-40B4-BE49-F238E27FC236}">
                      <a16:creationId xmlns:a16="http://schemas.microsoft.com/office/drawing/2014/main" id="{B5A0C01B-89A6-44FE-AEE9-03EE22535512}"/>
                    </a:ext>
                  </a:extLst>
                </p:cNvPr>
                <p:cNvSpPr txBox="1"/>
                <p:nvPr/>
              </p:nvSpPr>
              <p:spPr>
                <a:xfrm>
                  <a:off x="8852364" y="3898397"/>
                  <a:ext cx="530352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-200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</p:grpSp>
        </p:grpSp>
        <p:grpSp>
          <p:nvGrpSpPr>
            <p:cNvPr id="2211" name="Group 2210">
              <a:extLst>
                <a:ext uri="{FF2B5EF4-FFF2-40B4-BE49-F238E27FC236}">
                  <a16:creationId xmlns:a16="http://schemas.microsoft.com/office/drawing/2014/main" id="{B6587AF9-D235-459E-A249-3877F3372414}"/>
                </a:ext>
              </a:extLst>
            </p:cNvPr>
            <p:cNvGrpSpPr/>
            <p:nvPr/>
          </p:nvGrpSpPr>
          <p:grpSpPr>
            <a:xfrm>
              <a:off x="9518017" y="4127019"/>
              <a:ext cx="2207096" cy="478259"/>
              <a:chOff x="9518017" y="4127019"/>
              <a:chExt cx="2207096" cy="478259"/>
            </a:xfrm>
          </p:grpSpPr>
          <p:sp>
            <p:nvSpPr>
              <p:cNvPr id="1945" name="Freeform: Shape 1944">
                <a:extLst>
                  <a:ext uri="{FF2B5EF4-FFF2-40B4-BE49-F238E27FC236}">
                    <a16:creationId xmlns:a16="http://schemas.microsoft.com/office/drawing/2014/main" id="{6B037346-DFD7-4017-970D-22EF7D4CCF5B}"/>
                  </a:ext>
                </a:extLst>
              </p:cNvPr>
              <p:cNvSpPr/>
              <p:nvPr/>
            </p:nvSpPr>
            <p:spPr>
              <a:xfrm>
                <a:off x="9650605" y="4127019"/>
                <a:ext cx="1839193" cy="4454"/>
              </a:xfrm>
              <a:custGeom>
                <a:avLst/>
                <a:gdLst>
                  <a:gd name="connsiteX0" fmla="*/ 0 w 1779423"/>
                  <a:gd name="connsiteY0" fmla="*/ 0 h 0"/>
                  <a:gd name="connsiteX1" fmla="*/ 1783193 w 177942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79423">
                    <a:moveTo>
                      <a:pt x="0" y="0"/>
                    </a:moveTo>
                    <a:lnTo>
                      <a:pt x="1783193" y="0"/>
                    </a:lnTo>
                  </a:path>
                </a:pathLst>
              </a:custGeom>
              <a:ln w="3279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46" name="Freeform: Shape 1945">
                <a:extLst>
                  <a:ext uri="{FF2B5EF4-FFF2-40B4-BE49-F238E27FC236}">
                    <a16:creationId xmlns:a16="http://schemas.microsoft.com/office/drawing/2014/main" id="{B9378AAE-C69D-4206-B016-5A82B43EDC66}"/>
                  </a:ext>
                </a:extLst>
              </p:cNvPr>
              <p:cNvSpPr/>
              <p:nvPr/>
            </p:nvSpPr>
            <p:spPr>
              <a:xfrm>
                <a:off x="9650605" y="4127019"/>
                <a:ext cx="4530" cy="40080"/>
              </a:xfrm>
              <a:custGeom>
                <a:avLst/>
                <a:gdLst>
                  <a:gd name="connsiteX0" fmla="*/ 0 w 0"/>
                  <a:gd name="connsiteY0" fmla="*/ 0 h 39445"/>
                  <a:gd name="connsiteX1" fmla="*/ 0 w 0"/>
                  <a:gd name="connsiteY1" fmla="*/ 42075 h 39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9445">
                    <a:moveTo>
                      <a:pt x="0" y="0"/>
                    </a:moveTo>
                    <a:lnTo>
                      <a:pt x="0" y="42075"/>
                    </a:lnTo>
                  </a:path>
                </a:pathLst>
              </a:custGeom>
              <a:ln w="3279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47" name="Freeform: Shape 1946">
                <a:extLst>
                  <a:ext uri="{FF2B5EF4-FFF2-40B4-BE49-F238E27FC236}">
                    <a16:creationId xmlns:a16="http://schemas.microsoft.com/office/drawing/2014/main" id="{53901ECE-3B23-49AF-B176-B1C6EF74FC4C}"/>
                  </a:ext>
                </a:extLst>
              </p:cNvPr>
              <p:cNvSpPr/>
              <p:nvPr/>
            </p:nvSpPr>
            <p:spPr>
              <a:xfrm>
                <a:off x="10177175" y="4127019"/>
                <a:ext cx="4530" cy="40080"/>
              </a:xfrm>
              <a:custGeom>
                <a:avLst/>
                <a:gdLst>
                  <a:gd name="connsiteX0" fmla="*/ 0 w 0"/>
                  <a:gd name="connsiteY0" fmla="*/ 0 h 39445"/>
                  <a:gd name="connsiteX1" fmla="*/ 0 w 0"/>
                  <a:gd name="connsiteY1" fmla="*/ 42075 h 39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9445">
                    <a:moveTo>
                      <a:pt x="0" y="0"/>
                    </a:moveTo>
                    <a:lnTo>
                      <a:pt x="0" y="42075"/>
                    </a:lnTo>
                  </a:path>
                </a:pathLst>
              </a:custGeom>
              <a:ln w="3279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48" name="Freeform: Shape 1947">
                <a:extLst>
                  <a:ext uri="{FF2B5EF4-FFF2-40B4-BE49-F238E27FC236}">
                    <a16:creationId xmlns:a16="http://schemas.microsoft.com/office/drawing/2014/main" id="{CC428205-3D0A-490E-873A-DB0EFA1C9121}"/>
                  </a:ext>
                </a:extLst>
              </p:cNvPr>
              <p:cNvSpPr/>
              <p:nvPr/>
            </p:nvSpPr>
            <p:spPr>
              <a:xfrm>
                <a:off x="10967123" y="4127019"/>
                <a:ext cx="4530" cy="40080"/>
              </a:xfrm>
              <a:custGeom>
                <a:avLst/>
                <a:gdLst>
                  <a:gd name="connsiteX0" fmla="*/ 0 w 0"/>
                  <a:gd name="connsiteY0" fmla="*/ 0 h 39445"/>
                  <a:gd name="connsiteX1" fmla="*/ 0 w 0"/>
                  <a:gd name="connsiteY1" fmla="*/ 42075 h 39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9445">
                    <a:moveTo>
                      <a:pt x="0" y="0"/>
                    </a:moveTo>
                    <a:lnTo>
                      <a:pt x="0" y="42075"/>
                    </a:lnTo>
                  </a:path>
                </a:pathLst>
              </a:custGeom>
              <a:ln w="3279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49" name="Freeform: Shape 1948">
                <a:extLst>
                  <a:ext uri="{FF2B5EF4-FFF2-40B4-BE49-F238E27FC236}">
                    <a16:creationId xmlns:a16="http://schemas.microsoft.com/office/drawing/2014/main" id="{EA71F705-CB2F-440B-A872-C0DE692B7A88}"/>
                  </a:ext>
                </a:extLst>
              </p:cNvPr>
              <p:cNvSpPr/>
              <p:nvPr/>
            </p:nvSpPr>
            <p:spPr>
              <a:xfrm>
                <a:off x="11493694" y="4127019"/>
                <a:ext cx="4530" cy="40080"/>
              </a:xfrm>
              <a:custGeom>
                <a:avLst/>
                <a:gdLst>
                  <a:gd name="connsiteX0" fmla="*/ 0 w 0"/>
                  <a:gd name="connsiteY0" fmla="*/ 0 h 39445"/>
                  <a:gd name="connsiteX1" fmla="*/ 0 w 0"/>
                  <a:gd name="connsiteY1" fmla="*/ 42075 h 39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9445">
                    <a:moveTo>
                      <a:pt x="0" y="0"/>
                    </a:moveTo>
                    <a:lnTo>
                      <a:pt x="0" y="42075"/>
                    </a:lnTo>
                  </a:path>
                </a:pathLst>
              </a:custGeom>
              <a:ln w="3279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01" name="TextBox 1000">
                <a:extLst>
                  <a:ext uri="{FF2B5EF4-FFF2-40B4-BE49-F238E27FC236}">
                    <a16:creationId xmlns:a16="http://schemas.microsoft.com/office/drawing/2014/main" id="{A4198DCA-C85A-408F-ABE8-D0C0FD40E18C}"/>
                  </a:ext>
                </a:extLst>
              </p:cNvPr>
              <p:cNvSpPr txBox="1"/>
              <p:nvPr/>
            </p:nvSpPr>
            <p:spPr>
              <a:xfrm>
                <a:off x="10299830" y="4351362"/>
                <a:ext cx="590641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Helvetica Neue Thin" panose="020B0403020202020204"/>
                  </a:rPr>
                  <a:t>Block</a:t>
                </a:r>
                <a:endParaRPr lang="en-CA" sz="1050" dirty="0">
                  <a:latin typeface="Helvetica Neue Thin" panose="020B0403020202020204"/>
                </a:endParaRPr>
              </a:p>
            </p:txBody>
          </p:sp>
          <p:sp>
            <p:nvSpPr>
              <p:cNvPr id="1002" name="TextBox 1001">
                <a:extLst>
                  <a:ext uri="{FF2B5EF4-FFF2-40B4-BE49-F238E27FC236}">
                    <a16:creationId xmlns:a16="http://schemas.microsoft.com/office/drawing/2014/main" id="{F7E7D1B3-511A-4D3D-8EF7-46E9F54593AA}"/>
                  </a:ext>
                </a:extLst>
              </p:cNvPr>
              <p:cNvSpPr txBox="1"/>
              <p:nvPr/>
            </p:nvSpPr>
            <p:spPr>
              <a:xfrm>
                <a:off x="9518017" y="4134711"/>
                <a:ext cx="24874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Helvetica Neue Thin" panose="020B0403020202020204"/>
                  </a:rPr>
                  <a:t>1</a:t>
                </a:r>
                <a:endParaRPr lang="en-CA" sz="1050" dirty="0">
                  <a:latin typeface="Helvetica Neue Thin" panose="020B0403020202020204"/>
                </a:endParaRPr>
              </a:p>
            </p:txBody>
          </p:sp>
          <p:sp>
            <p:nvSpPr>
              <p:cNvPr id="1003" name="TextBox 1002">
                <a:extLst>
                  <a:ext uri="{FF2B5EF4-FFF2-40B4-BE49-F238E27FC236}">
                    <a16:creationId xmlns:a16="http://schemas.microsoft.com/office/drawing/2014/main" id="{58A7A093-BC0F-4497-9205-D5D185D69CE0}"/>
                  </a:ext>
                </a:extLst>
              </p:cNvPr>
              <p:cNvSpPr txBox="1"/>
              <p:nvPr/>
            </p:nvSpPr>
            <p:spPr>
              <a:xfrm>
                <a:off x="10061099" y="4130785"/>
                <a:ext cx="24315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Helvetica Neue Thin" panose="020B0403020202020204"/>
                  </a:rPr>
                  <a:t>3</a:t>
                </a:r>
                <a:endParaRPr lang="en-CA" sz="1050" dirty="0">
                  <a:latin typeface="Helvetica Neue Thin" panose="020B0403020202020204"/>
                </a:endParaRPr>
              </a:p>
            </p:txBody>
          </p:sp>
          <p:sp>
            <p:nvSpPr>
              <p:cNvPr id="1004" name="TextBox 1003">
                <a:extLst>
                  <a:ext uri="{FF2B5EF4-FFF2-40B4-BE49-F238E27FC236}">
                    <a16:creationId xmlns:a16="http://schemas.microsoft.com/office/drawing/2014/main" id="{610DAF53-D7C7-4C96-AB90-7CF0B5D20EE9}"/>
                  </a:ext>
                </a:extLst>
              </p:cNvPr>
              <p:cNvSpPr txBox="1"/>
              <p:nvPr/>
            </p:nvSpPr>
            <p:spPr>
              <a:xfrm>
                <a:off x="10847459" y="4128103"/>
                <a:ext cx="35538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Helvetica Neue Thin" panose="020B0403020202020204"/>
                  </a:rPr>
                  <a:t>6</a:t>
                </a:r>
                <a:endParaRPr lang="en-CA" sz="1050" dirty="0">
                  <a:latin typeface="Helvetica Neue Thin" panose="020B0403020202020204"/>
                </a:endParaRPr>
              </a:p>
            </p:txBody>
          </p:sp>
          <p:sp>
            <p:nvSpPr>
              <p:cNvPr id="1005" name="TextBox 1004">
                <a:extLst>
                  <a:ext uri="{FF2B5EF4-FFF2-40B4-BE49-F238E27FC236}">
                    <a16:creationId xmlns:a16="http://schemas.microsoft.com/office/drawing/2014/main" id="{455AC8EE-3B42-42E2-B360-A6243F442F07}"/>
                  </a:ext>
                </a:extLst>
              </p:cNvPr>
              <p:cNvSpPr txBox="1"/>
              <p:nvPr/>
            </p:nvSpPr>
            <p:spPr>
              <a:xfrm>
                <a:off x="11369730" y="4128103"/>
                <a:ext cx="35538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Helvetica Neue Thin" panose="020B0403020202020204"/>
                  </a:rPr>
                  <a:t>8</a:t>
                </a:r>
                <a:endParaRPr lang="en-CA" sz="1050" dirty="0">
                  <a:latin typeface="Helvetica Neue Thin" panose="020B0403020202020204"/>
                </a:endParaRPr>
              </a:p>
            </p:txBody>
          </p:sp>
        </p:grpSp>
      </p:grpSp>
      <p:grpSp>
        <p:nvGrpSpPr>
          <p:cNvPr id="1940" name="Group 1939">
            <a:extLst>
              <a:ext uri="{FF2B5EF4-FFF2-40B4-BE49-F238E27FC236}">
                <a16:creationId xmlns:a16="http://schemas.microsoft.com/office/drawing/2014/main" id="{CE6CB32C-4939-40CA-B0D8-7EBD9127409E}"/>
              </a:ext>
            </a:extLst>
          </p:cNvPr>
          <p:cNvGrpSpPr/>
          <p:nvPr/>
        </p:nvGrpSpPr>
        <p:grpSpPr>
          <a:xfrm>
            <a:off x="1052052" y="1592065"/>
            <a:ext cx="4695531" cy="3719925"/>
            <a:chOff x="4245683" y="1580909"/>
            <a:chExt cx="3817555" cy="3024369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A2D3B88-F336-423C-9BD8-34EB8BCF445A}"/>
                </a:ext>
              </a:extLst>
            </p:cNvPr>
            <p:cNvSpPr/>
            <p:nvPr/>
          </p:nvSpPr>
          <p:spPr>
            <a:xfrm>
              <a:off x="4912330" y="2285712"/>
              <a:ext cx="3150908" cy="4450"/>
            </a:xfrm>
            <a:custGeom>
              <a:avLst/>
              <a:gdLst>
                <a:gd name="connsiteX0" fmla="*/ 0 w 3150907"/>
                <a:gd name="connsiteY0" fmla="*/ 0 h 0"/>
                <a:gd name="connsiteX1" fmla="*/ 3155180 w 315090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50907">
                  <a:moveTo>
                    <a:pt x="0" y="0"/>
                  </a:moveTo>
                  <a:lnTo>
                    <a:pt x="3155180" y="0"/>
                  </a:lnTo>
                </a:path>
              </a:pathLst>
            </a:custGeom>
            <a:ln w="3330" cap="rnd">
              <a:solidFill>
                <a:srgbClr val="000000"/>
              </a:solidFill>
              <a:custDash>
                <a:ds d="300000" sp="300000"/>
              </a:custDash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5494A39-F9ED-48C3-831A-4AD6485AD63A}"/>
                </a:ext>
              </a:extLst>
            </p:cNvPr>
            <p:cNvSpPr/>
            <p:nvPr/>
          </p:nvSpPr>
          <p:spPr>
            <a:xfrm>
              <a:off x="4912330" y="2868007"/>
              <a:ext cx="3150908" cy="4450"/>
            </a:xfrm>
            <a:custGeom>
              <a:avLst/>
              <a:gdLst>
                <a:gd name="connsiteX0" fmla="*/ 0 w 3150907"/>
                <a:gd name="connsiteY0" fmla="*/ 0 h 0"/>
                <a:gd name="connsiteX1" fmla="*/ 3155180 w 315090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50907">
                  <a:moveTo>
                    <a:pt x="0" y="0"/>
                  </a:moveTo>
                  <a:lnTo>
                    <a:pt x="3155180" y="0"/>
                  </a:lnTo>
                </a:path>
              </a:pathLst>
            </a:custGeom>
            <a:ln w="3330" cap="rnd">
              <a:solidFill>
                <a:srgbClr val="000000"/>
              </a:solidFill>
              <a:custDash>
                <a:ds d="300000" sp="300000"/>
              </a:custDash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grpSp>
          <p:nvGrpSpPr>
            <p:cNvPr id="1938" name="Group 1937">
              <a:extLst>
                <a:ext uri="{FF2B5EF4-FFF2-40B4-BE49-F238E27FC236}">
                  <a16:creationId xmlns:a16="http://schemas.microsoft.com/office/drawing/2014/main" id="{D7FB4471-B431-43DF-B6E3-82AE1F6C104C}"/>
                </a:ext>
              </a:extLst>
            </p:cNvPr>
            <p:cNvGrpSpPr/>
            <p:nvPr/>
          </p:nvGrpSpPr>
          <p:grpSpPr>
            <a:xfrm>
              <a:off x="4245683" y="1580909"/>
              <a:ext cx="857093" cy="2571404"/>
              <a:chOff x="4245683" y="1580909"/>
              <a:chExt cx="857093" cy="2571404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033D91C5-73ED-4C22-B7A5-3DB3005DF6A7}"/>
                  </a:ext>
                </a:extLst>
              </p:cNvPr>
              <p:cNvSpPr/>
              <p:nvPr/>
            </p:nvSpPr>
            <p:spPr>
              <a:xfrm>
                <a:off x="4912330" y="1703417"/>
                <a:ext cx="4450" cy="2327577"/>
              </a:xfrm>
              <a:custGeom>
                <a:avLst/>
                <a:gdLst>
                  <a:gd name="connsiteX0" fmla="*/ 0 w 0"/>
                  <a:gd name="connsiteY0" fmla="*/ 2329179 h 2327576"/>
                  <a:gd name="connsiteX1" fmla="*/ 0 w 0"/>
                  <a:gd name="connsiteY1" fmla="*/ 0 h 232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327576">
                    <a:moveTo>
                      <a:pt x="0" y="2329179"/>
                    </a:moveTo>
                    <a:lnTo>
                      <a:pt x="0" y="0"/>
                    </a:lnTo>
                  </a:path>
                </a:pathLst>
              </a:custGeom>
              <a:ln w="333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5C345578-12C7-414B-A6C5-590AFD634C45}"/>
                  </a:ext>
                </a:extLst>
              </p:cNvPr>
              <p:cNvSpPr/>
              <p:nvPr/>
            </p:nvSpPr>
            <p:spPr>
              <a:xfrm>
                <a:off x="4869606" y="4032596"/>
                <a:ext cx="40054" cy="4450"/>
              </a:xfrm>
              <a:custGeom>
                <a:avLst/>
                <a:gdLst>
                  <a:gd name="connsiteX0" fmla="*/ 42724 w 40053"/>
                  <a:gd name="connsiteY0" fmla="*/ 0 h 0"/>
                  <a:gd name="connsiteX1" fmla="*/ 0 w 4005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053">
                    <a:moveTo>
                      <a:pt x="42724" y="0"/>
                    </a:moveTo>
                    <a:lnTo>
                      <a:pt x="0" y="0"/>
                    </a:lnTo>
                  </a:path>
                </a:pathLst>
              </a:custGeom>
              <a:ln w="333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42AB50E-4942-4DD1-9873-40AFCE98A42F}"/>
                  </a:ext>
                </a:extLst>
              </p:cNvPr>
              <p:cNvSpPr/>
              <p:nvPr/>
            </p:nvSpPr>
            <p:spPr>
              <a:xfrm>
                <a:off x="4869606" y="3450301"/>
                <a:ext cx="40054" cy="4450"/>
              </a:xfrm>
              <a:custGeom>
                <a:avLst/>
                <a:gdLst>
                  <a:gd name="connsiteX0" fmla="*/ 42724 w 40053"/>
                  <a:gd name="connsiteY0" fmla="*/ 0 h 0"/>
                  <a:gd name="connsiteX1" fmla="*/ 0 w 4005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053">
                    <a:moveTo>
                      <a:pt x="42724" y="0"/>
                    </a:moveTo>
                    <a:lnTo>
                      <a:pt x="0" y="0"/>
                    </a:lnTo>
                  </a:path>
                </a:pathLst>
              </a:custGeom>
              <a:ln w="333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6CF9CB6-7AB8-45A5-A275-18FA4DFF6158}"/>
                  </a:ext>
                </a:extLst>
              </p:cNvPr>
              <p:cNvSpPr/>
              <p:nvPr/>
            </p:nvSpPr>
            <p:spPr>
              <a:xfrm>
                <a:off x="4869606" y="2868007"/>
                <a:ext cx="40054" cy="4450"/>
              </a:xfrm>
              <a:custGeom>
                <a:avLst/>
                <a:gdLst>
                  <a:gd name="connsiteX0" fmla="*/ 42724 w 40053"/>
                  <a:gd name="connsiteY0" fmla="*/ 0 h 0"/>
                  <a:gd name="connsiteX1" fmla="*/ 0 w 4005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053">
                    <a:moveTo>
                      <a:pt x="42724" y="0"/>
                    </a:moveTo>
                    <a:lnTo>
                      <a:pt x="0" y="0"/>
                    </a:lnTo>
                  </a:path>
                </a:pathLst>
              </a:custGeom>
              <a:ln w="333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9472BAA-F7F7-4F19-A3CA-7CADA760DA1F}"/>
                  </a:ext>
                </a:extLst>
              </p:cNvPr>
              <p:cNvSpPr/>
              <p:nvPr/>
            </p:nvSpPr>
            <p:spPr>
              <a:xfrm>
                <a:off x="4869606" y="2285712"/>
                <a:ext cx="40054" cy="4450"/>
              </a:xfrm>
              <a:custGeom>
                <a:avLst/>
                <a:gdLst>
                  <a:gd name="connsiteX0" fmla="*/ 42724 w 40053"/>
                  <a:gd name="connsiteY0" fmla="*/ 0 h 0"/>
                  <a:gd name="connsiteX1" fmla="*/ 0 w 4005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053">
                    <a:moveTo>
                      <a:pt x="42724" y="0"/>
                    </a:moveTo>
                    <a:lnTo>
                      <a:pt x="0" y="0"/>
                    </a:lnTo>
                  </a:path>
                </a:pathLst>
              </a:custGeom>
              <a:ln w="333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8586E0A-87B5-48F0-A80D-2407D8C2593E}"/>
                  </a:ext>
                </a:extLst>
              </p:cNvPr>
              <p:cNvSpPr/>
              <p:nvPr/>
            </p:nvSpPr>
            <p:spPr>
              <a:xfrm>
                <a:off x="4869606" y="1703417"/>
                <a:ext cx="40054" cy="4450"/>
              </a:xfrm>
              <a:custGeom>
                <a:avLst/>
                <a:gdLst>
                  <a:gd name="connsiteX0" fmla="*/ 42724 w 40053"/>
                  <a:gd name="connsiteY0" fmla="*/ 0 h 0"/>
                  <a:gd name="connsiteX1" fmla="*/ 0 w 4005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053">
                    <a:moveTo>
                      <a:pt x="42724" y="0"/>
                    </a:moveTo>
                    <a:lnTo>
                      <a:pt x="0" y="0"/>
                    </a:lnTo>
                  </a:path>
                </a:pathLst>
              </a:custGeom>
              <a:ln w="333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grpSp>
            <p:nvGrpSpPr>
              <p:cNvPr id="1935" name="Group 1934">
                <a:extLst>
                  <a:ext uri="{FF2B5EF4-FFF2-40B4-BE49-F238E27FC236}">
                    <a16:creationId xmlns:a16="http://schemas.microsoft.com/office/drawing/2014/main" id="{4C6F6214-CAB8-4774-962C-5EE2B491B65D}"/>
                  </a:ext>
                </a:extLst>
              </p:cNvPr>
              <p:cNvGrpSpPr/>
              <p:nvPr/>
            </p:nvGrpSpPr>
            <p:grpSpPr>
              <a:xfrm>
                <a:off x="4245683" y="1580909"/>
                <a:ext cx="857093" cy="2571404"/>
                <a:chOff x="4257875" y="1580909"/>
                <a:chExt cx="857093" cy="2571404"/>
              </a:xfrm>
            </p:grpSpPr>
            <p:sp>
              <p:nvSpPr>
                <p:cNvPr id="1932" name="TextBox 1931">
                  <a:extLst>
                    <a:ext uri="{FF2B5EF4-FFF2-40B4-BE49-F238E27FC236}">
                      <a16:creationId xmlns:a16="http://schemas.microsoft.com/office/drawing/2014/main" id="{A1DF1E96-ADCC-43E4-9A74-3FC4363E7830}"/>
                    </a:ext>
                  </a:extLst>
                </p:cNvPr>
                <p:cNvSpPr txBox="1"/>
                <p:nvPr/>
              </p:nvSpPr>
              <p:spPr>
                <a:xfrm rot="-5400000">
                  <a:off x="3447218" y="2752527"/>
                  <a:ext cx="187522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/>
                    <a:t>Amount of </a:t>
                  </a:r>
                  <a:r>
                    <a:rPr lang="en-US" sz="1050" dirty="0">
                      <a:latin typeface="Helvetica Neue Thin" panose="020B0403020202020204"/>
                    </a:rPr>
                    <a:t>compensation</a:t>
                  </a:r>
                  <a:r>
                    <a:rPr lang="en-US" sz="1050" dirty="0"/>
                    <a:t> (%)</a:t>
                  </a:r>
                  <a:endParaRPr lang="en-CA" sz="1050" dirty="0"/>
                </a:p>
              </p:txBody>
            </p:sp>
            <p:sp>
              <p:nvSpPr>
                <p:cNvPr id="1933" name="TextBox 1932">
                  <a:extLst>
                    <a:ext uri="{FF2B5EF4-FFF2-40B4-BE49-F238E27FC236}">
                      <a16:creationId xmlns:a16="http://schemas.microsoft.com/office/drawing/2014/main" id="{DF3FE437-975B-4EDD-87D2-368EF0FA5B54}"/>
                    </a:ext>
                  </a:extLst>
                </p:cNvPr>
                <p:cNvSpPr txBox="1"/>
                <p:nvPr/>
              </p:nvSpPr>
              <p:spPr>
                <a:xfrm>
                  <a:off x="4517733" y="1580909"/>
                  <a:ext cx="442614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200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  <p:sp>
              <p:nvSpPr>
                <p:cNvPr id="654" name="TextBox 653">
                  <a:extLst>
                    <a:ext uri="{FF2B5EF4-FFF2-40B4-BE49-F238E27FC236}">
                      <a16:creationId xmlns:a16="http://schemas.microsoft.com/office/drawing/2014/main" id="{4BE33072-EA44-4F2C-B329-3FC5E2A1B004}"/>
                    </a:ext>
                  </a:extLst>
                </p:cNvPr>
                <p:cNvSpPr txBox="1"/>
                <p:nvPr/>
              </p:nvSpPr>
              <p:spPr>
                <a:xfrm>
                  <a:off x="4517021" y="2153095"/>
                  <a:ext cx="442614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100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  <p:sp>
              <p:nvSpPr>
                <p:cNvPr id="655" name="TextBox 654">
                  <a:extLst>
                    <a:ext uri="{FF2B5EF4-FFF2-40B4-BE49-F238E27FC236}">
                      <a16:creationId xmlns:a16="http://schemas.microsoft.com/office/drawing/2014/main" id="{66FD65D6-6C73-49AF-B37F-3D31C66A91E5}"/>
                    </a:ext>
                  </a:extLst>
                </p:cNvPr>
                <p:cNvSpPr txBox="1"/>
                <p:nvPr/>
              </p:nvSpPr>
              <p:spPr>
                <a:xfrm>
                  <a:off x="4672354" y="2725281"/>
                  <a:ext cx="442614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0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  <p:sp>
              <p:nvSpPr>
                <p:cNvPr id="656" name="TextBox 655">
                  <a:extLst>
                    <a:ext uri="{FF2B5EF4-FFF2-40B4-BE49-F238E27FC236}">
                      <a16:creationId xmlns:a16="http://schemas.microsoft.com/office/drawing/2014/main" id="{A2AF48A7-0687-4B4D-9FB9-6E6E3D14A621}"/>
                    </a:ext>
                  </a:extLst>
                </p:cNvPr>
                <p:cNvSpPr txBox="1"/>
                <p:nvPr/>
              </p:nvSpPr>
              <p:spPr>
                <a:xfrm>
                  <a:off x="4475436" y="3323343"/>
                  <a:ext cx="530352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-100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  <p:sp>
              <p:nvSpPr>
                <p:cNvPr id="657" name="TextBox 656">
                  <a:extLst>
                    <a:ext uri="{FF2B5EF4-FFF2-40B4-BE49-F238E27FC236}">
                      <a16:creationId xmlns:a16="http://schemas.microsoft.com/office/drawing/2014/main" id="{CD1EA8AD-4581-4C03-B3B9-1708A664D336}"/>
                    </a:ext>
                  </a:extLst>
                </p:cNvPr>
                <p:cNvSpPr txBox="1"/>
                <p:nvPr/>
              </p:nvSpPr>
              <p:spPr>
                <a:xfrm>
                  <a:off x="4475436" y="3898397"/>
                  <a:ext cx="530352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-200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</p:grpSp>
        </p:grpSp>
        <p:grpSp>
          <p:nvGrpSpPr>
            <p:cNvPr id="1939" name="Group 1938">
              <a:extLst>
                <a:ext uri="{FF2B5EF4-FFF2-40B4-BE49-F238E27FC236}">
                  <a16:creationId xmlns:a16="http://schemas.microsoft.com/office/drawing/2014/main" id="{7A4676F1-A878-4DC7-8B2D-A2E12ECC3D9A}"/>
                </a:ext>
              </a:extLst>
            </p:cNvPr>
            <p:cNvGrpSpPr/>
            <p:nvPr/>
          </p:nvGrpSpPr>
          <p:grpSpPr>
            <a:xfrm>
              <a:off x="5083177" y="4128103"/>
              <a:ext cx="2885276" cy="477175"/>
              <a:chOff x="5083177" y="4128103"/>
              <a:chExt cx="2885276" cy="47717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A27E99F-1482-4533-B769-32ABEDD1BFF5}"/>
                  </a:ext>
                </a:extLst>
              </p:cNvPr>
              <p:cNvSpPr/>
              <p:nvPr/>
            </p:nvSpPr>
            <p:spPr>
              <a:xfrm>
                <a:off x="5211800" y="4128103"/>
                <a:ext cx="2554550" cy="4450"/>
              </a:xfrm>
              <a:custGeom>
                <a:avLst/>
                <a:gdLst>
                  <a:gd name="connsiteX0" fmla="*/ 0 w 2554549"/>
                  <a:gd name="connsiteY0" fmla="*/ 0 h 0"/>
                  <a:gd name="connsiteX1" fmla="*/ 2556241 w 255454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54549">
                    <a:moveTo>
                      <a:pt x="0" y="0"/>
                    </a:moveTo>
                    <a:lnTo>
                      <a:pt x="2556241" y="0"/>
                    </a:lnTo>
                  </a:path>
                </a:pathLst>
              </a:custGeom>
              <a:ln w="333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6FDD7D6-C123-467E-8892-B677AAD4C1D7}"/>
                  </a:ext>
                </a:extLst>
              </p:cNvPr>
              <p:cNvSpPr/>
              <p:nvPr/>
            </p:nvSpPr>
            <p:spPr>
              <a:xfrm>
                <a:off x="5211800" y="4128103"/>
                <a:ext cx="4450" cy="40054"/>
              </a:xfrm>
              <a:custGeom>
                <a:avLst/>
                <a:gdLst>
                  <a:gd name="connsiteX0" fmla="*/ 0 w 0"/>
                  <a:gd name="connsiteY0" fmla="*/ 0 h 40053"/>
                  <a:gd name="connsiteX1" fmla="*/ 0 w 0"/>
                  <a:gd name="connsiteY1" fmla="*/ 42724 h 40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40053">
                    <a:moveTo>
                      <a:pt x="0" y="0"/>
                    </a:moveTo>
                    <a:lnTo>
                      <a:pt x="0" y="42724"/>
                    </a:lnTo>
                  </a:path>
                </a:pathLst>
              </a:custGeom>
              <a:ln w="333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19A92C4-3D1E-456C-8BFE-9666FC92FCDC}"/>
                  </a:ext>
                </a:extLst>
              </p:cNvPr>
              <p:cNvSpPr/>
              <p:nvPr/>
            </p:nvSpPr>
            <p:spPr>
              <a:xfrm>
                <a:off x="5942161" y="4128103"/>
                <a:ext cx="4450" cy="40054"/>
              </a:xfrm>
              <a:custGeom>
                <a:avLst/>
                <a:gdLst>
                  <a:gd name="connsiteX0" fmla="*/ 0 w 0"/>
                  <a:gd name="connsiteY0" fmla="*/ 0 h 40053"/>
                  <a:gd name="connsiteX1" fmla="*/ 0 w 0"/>
                  <a:gd name="connsiteY1" fmla="*/ 42724 h 40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40053">
                    <a:moveTo>
                      <a:pt x="0" y="0"/>
                    </a:moveTo>
                    <a:lnTo>
                      <a:pt x="0" y="42724"/>
                    </a:lnTo>
                  </a:path>
                </a:pathLst>
              </a:custGeom>
              <a:ln w="333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7477B9D-8DF6-43A8-9BFC-FB8DEE2567E9}"/>
                  </a:ext>
                </a:extLst>
              </p:cNvPr>
              <p:cNvSpPr/>
              <p:nvPr/>
            </p:nvSpPr>
            <p:spPr>
              <a:xfrm>
                <a:off x="6855123" y="4128103"/>
                <a:ext cx="4450" cy="40054"/>
              </a:xfrm>
              <a:custGeom>
                <a:avLst/>
                <a:gdLst>
                  <a:gd name="connsiteX0" fmla="*/ 0 w 0"/>
                  <a:gd name="connsiteY0" fmla="*/ 0 h 40053"/>
                  <a:gd name="connsiteX1" fmla="*/ 0 w 0"/>
                  <a:gd name="connsiteY1" fmla="*/ 42724 h 40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40053">
                    <a:moveTo>
                      <a:pt x="0" y="0"/>
                    </a:moveTo>
                    <a:lnTo>
                      <a:pt x="0" y="42724"/>
                    </a:lnTo>
                  </a:path>
                </a:pathLst>
              </a:custGeom>
              <a:ln w="333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E858969-9DD6-42FB-A8D6-AC8ABF3E386B}"/>
                  </a:ext>
                </a:extLst>
              </p:cNvPr>
              <p:cNvSpPr/>
              <p:nvPr/>
            </p:nvSpPr>
            <p:spPr>
              <a:xfrm>
                <a:off x="7768041" y="4128103"/>
                <a:ext cx="4450" cy="40054"/>
              </a:xfrm>
              <a:custGeom>
                <a:avLst/>
                <a:gdLst>
                  <a:gd name="connsiteX0" fmla="*/ 0 w 0"/>
                  <a:gd name="connsiteY0" fmla="*/ 0 h 40053"/>
                  <a:gd name="connsiteX1" fmla="*/ 0 w 0"/>
                  <a:gd name="connsiteY1" fmla="*/ 42724 h 40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40053">
                    <a:moveTo>
                      <a:pt x="0" y="0"/>
                    </a:moveTo>
                    <a:lnTo>
                      <a:pt x="0" y="42724"/>
                    </a:lnTo>
                  </a:path>
                </a:pathLst>
              </a:custGeom>
              <a:ln w="333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grpSp>
            <p:nvGrpSpPr>
              <p:cNvPr id="1937" name="Group 1936">
                <a:extLst>
                  <a:ext uri="{FF2B5EF4-FFF2-40B4-BE49-F238E27FC236}">
                    <a16:creationId xmlns:a16="http://schemas.microsoft.com/office/drawing/2014/main" id="{C1C56DCD-8673-4D63-AB40-E92571738AD0}"/>
                  </a:ext>
                </a:extLst>
              </p:cNvPr>
              <p:cNvGrpSpPr/>
              <p:nvPr/>
            </p:nvGrpSpPr>
            <p:grpSpPr>
              <a:xfrm>
                <a:off x="5083177" y="4128103"/>
                <a:ext cx="2885276" cy="477175"/>
                <a:chOff x="5083177" y="4128103"/>
                <a:chExt cx="2885276" cy="477175"/>
              </a:xfrm>
            </p:grpSpPr>
            <p:sp>
              <p:nvSpPr>
                <p:cNvPr id="1936" name="TextBox 1935">
                  <a:extLst>
                    <a:ext uri="{FF2B5EF4-FFF2-40B4-BE49-F238E27FC236}">
                      <a16:creationId xmlns:a16="http://schemas.microsoft.com/office/drawing/2014/main" id="{8A80F3DF-2E17-432D-BDDF-6151D3C46C81}"/>
                    </a:ext>
                  </a:extLst>
                </p:cNvPr>
                <p:cNvSpPr txBox="1"/>
                <p:nvPr/>
              </p:nvSpPr>
              <p:spPr>
                <a:xfrm>
                  <a:off x="6101210" y="4351362"/>
                  <a:ext cx="590641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Block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  <p:sp>
              <p:nvSpPr>
                <p:cNvPr id="661" name="TextBox 660">
                  <a:extLst>
                    <a:ext uri="{FF2B5EF4-FFF2-40B4-BE49-F238E27FC236}">
                      <a16:creationId xmlns:a16="http://schemas.microsoft.com/office/drawing/2014/main" id="{D107387F-2428-46EF-A1FA-3B7EA1725D64}"/>
                    </a:ext>
                  </a:extLst>
                </p:cNvPr>
                <p:cNvSpPr txBox="1"/>
                <p:nvPr/>
              </p:nvSpPr>
              <p:spPr>
                <a:xfrm>
                  <a:off x="5083177" y="4134711"/>
                  <a:ext cx="248740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1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  <p:sp>
              <p:nvSpPr>
                <p:cNvPr id="662" name="TextBox 661">
                  <a:extLst>
                    <a:ext uri="{FF2B5EF4-FFF2-40B4-BE49-F238E27FC236}">
                      <a16:creationId xmlns:a16="http://schemas.microsoft.com/office/drawing/2014/main" id="{03272F19-A214-4E91-837F-E0A0825854B9}"/>
                    </a:ext>
                  </a:extLst>
                </p:cNvPr>
                <p:cNvSpPr txBox="1"/>
                <p:nvPr/>
              </p:nvSpPr>
              <p:spPr>
                <a:xfrm>
                  <a:off x="5809139" y="4130785"/>
                  <a:ext cx="243158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5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  <p:sp>
              <p:nvSpPr>
                <p:cNvPr id="663" name="TextBox 662">
                  <a:extLst>
                    <a:ext uri="{FF2B5EF4-FFF2-40B4-BE49-F238E27FC236}">
                      <a16:creationId xmlns:a16="http://schemas.microsoft.com/office/drawing/2014/main" id="{9C375506-4246-45AD-8C60-140AF3D0BEEB}"/>
                    </a:ext>
                  </a:extLst>
                </p:cNvPr>
                <p:cNvSpPr txBox="1"/>
                <p:nvPr/>
              </p:nvSpPr>
              <p:spPr>
                <a:xfrm>
                  <a:off x="6694559" y="4128103"/>
                  <a:ext cx="355383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10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  <p:sp>
              <p:nvSpPr>
                <p:cNvPr id="665" name="TextBox 664">
                  <a:extLst>
                    <a:ext uri="{FF2B5EF4-FFF2-40B4-BE49-F238E27FC236}">
                      <a16:creationId xmlns:a16="http://schemas.microsoft.com/office/drawing/2014/main" id="{174CFE18-640A-4D14-9037-01F466EC53AF}"/>
                    </a:ext>
                  </a:extLst>
                </p:cNvPr>
                <p:cNvSpPr txBox="1"/>
                <p:nvPr/>
              </p:nvSpPr>
              <p:spPr>
                <a:xfrm>
                  <a:off x="7613070" y="4128103"/>
                  <a:ext cx="355383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15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</p:grpSp>
        </p:grpSp>
      </p:grpSp>
      <p:grpSp>
        <p:nvGrpSpPr>
          <p:cNvPr id="1915" name="Group 1914">
            <a:extLst>
              <a:ext uri="{FF2B5EF4-FFF2-40B4-BE49-F238E27FC236}">
                <a16:creationId xmlns:a16="http://schemas.microsoft.com/office/drawing/2014/main" id="{DF1EBCAF-76D0-4A58-88BB-2F5754CF21E4}"/>
              </a:ext>
            </a:extLst>
          </p:cNvPr>
          <p:cNvGrpSpPr/>
          <p:nvPr/>
        </p:nvGrpSpPr>
        <p:grpSpPr>
          <a:xfrm>
            <a:off x="2163506" y="2198674"/>
            <a:ext cx="3220825" cy="1021551"/>
            <a:chOff x="5149316" y="2074094"/>
            <a:chExt cx="2618591" cy="830540"/>
          </a:xfrm>
        </p:grpSpPr>
        <p:grpSp>
          <p:nvGrpSpPr>
            <p:cNvPr id="1900" name="Group 1899">
              <a:extLst>
                <a:ext uri="{FF2B5EF4-FFF2-40B4-BE49-F238E27FC236}">
                  <a16:creationId xmlns:a16="http://schemas.microsoft.com/office/drawing/2014/main" id="{0E769296-39EC-4FA8-A75C-91A91391A854}"/>
                </a:ext>
              </a:extLst>
            </p:cNvPr>
            <p:cNvGrpSpPr/>
            <p:nvPr/>
          </p:nvGrpSpPr>
          <p:grpSpPr>
            <a:xfrm>
              <a:off x="5149316" y="2495817"/>
              <a:ext cx="62306" cy="375171"/>
              <a:chOff x="5149316" y="2495817"/>
              <a:chExt cx="62306" cy="375171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8018293-0F38-43AA-A42D-CC158D9AC33C}"/>
                  </a:ext>
                </a:extLst>
              </p:cNvPr>
              <p:cNvSpPr/>
              <p:nvPr/>
            </p:nvSpPr>
            <p:spPr>
              <a:xfrm>
                <a:off x="5149316" y="278002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8C72115-19D2-40F2-9722-DC1B06A9A6AF}"/>
                  </a:ext>
                </a:extLst>
              </p:cNvPr>
              <p:cNvSpPr/>
              <p:nvPr/>
            </p:nvSpPr>
            <p:spPr>
              <a:xfrm>
                <a:off x="5149316" y="265990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CAD6FC3B-2415-4871-8BF7-F16D57BAA427}"/>
                  </a:ext>
                </a:extLst>
              </p:cNvPr>
              <p:cNvSpPr/>
              <p:nvPr/>
            </p:nvSpPr>
            <p:spPr>
              <a:xfrm>
                <a:off x="5149316" y="266671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7DE742C-B368-4F47-BAC2-A553FD1F3696}"/>
                  </a:ext>
                </a:extLst>
              </p:cNvPr>
              <p:cNvSpPr/>
              <p:nvPr/>
            </p:nvSpPr>
            <p:spPr>
              <a:xfrm>
                <a:off x="5149316" y="267205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34" name="Freeform: Shape 1033">
                <a:extLst>
                  <a:ext uri="{FF2B5EF4-FFF2-40B4-BE49-F238E27FC236}">
                    <a16:creationId xmlns:a16="http://schemas.microsoft.com/office/drawing/2014/main" id="{644E7CF9-76A6-4D31-ACC8-9E2FCDFE695D}"/>
                  </a:ext>
                </a:extLst>
              </p:cNvPr>
              <p:cNvSpPr/>
              <p:nvPr/>
            </p:nvSpPr>
            <p:spPr>
              <a:xfrm>
                <a:off x="5149316" y="273044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85A64F6A-795B-43AF-992E-478F84E3A020}"/>
                  </a:ext>
                </a:extLst>
              </p:cNvPr>
              <p:cNvSpPr/>
              <p:nvPr/>
            </p:nvSpPr>
            <p:spPr>
              <a:xfrm>
                <a:off x="5149316" y="265839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64" name="Freeform: Shape 1063">
                <a:extLst>
                  <a:ext uri="{FF2B5EF4-FFF2-40B4-BE49-F238E27FC236}">
                    <a16:creationId xmlns:a16="http://schemas.microsoft.com/office/drawing/2014/main" id="{C66E6713-B322-46CD-BEAB-6B01B62A6FA9}"/>
                  </a:ext>
                </a:extLst>
              </p:cNvPr>
              <p:cNvSpPr/>
              <p:nvPr/>
            </p:nvSpPr>
            <p:spPr>
              <a:xfrm>
                <a:off x="5149316" y="249581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79" name="Freeform: Shape 1078">
                <a:extLst>
                  <a:ext uri="{FF2B5EF4-FFF2-40B4-BE49-F238E27FC236}">
                    <a16:creationId xmlns:a16="http://schemas.microsoft.com/office/drawing/2014/main" id="{1A1EA9B0-00D7-4717-828E-E9F8E596E4AC}"/>
                  </a:ext>
                </a:extLst>
              </p:cNvPr>
              <p:cNvSpPr/>
              <p:nvPr/>
            </p:nvSpPr>
            <p:spPr>
              <a:xfrm>
                <a:off x="5149316" y="273128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78" name="Freeform: Shape 1477">
                <a:extLst>
                  <a:ext uri="{FF2B5EF4-FFF2-40B4-BE49-F238E27FC236}">
                    <a16:creationId xmlns:a16="http://schemas.microsoft.com/office/drawing/2014/main" id="{F7EEB4BE-C61F-4535-9167-78360538137C}"/>
                  </a:ext>
                </a:extLst>
              </p:cNvPr>
              <p:cNvSpPr/>
              <p:nvPr/>
            </p:nvSpPr>
            <p:spPr>
              <a:xfrm>
                <a:off x="5149316" y="261370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93" name="Freeform: Shape 1492">
                <a:extLst>
                  <a:ext uri="{FF2B5EF4-FFF2-40B4-BE49-F238E27FC236}">
                    <a16:creationId xmlns:a16="http://schemas.microsoft.com/office/drawing/2014/main" id="{E82C1975-A1B5-490C-9632-26AA9D1C5F12}"/>
                  </a:ext>
                </a:extLst>
              </p:cNvPr>
              <p:cNvSpPr/>
              <p:nvPr/>
            </p:nvSpPr>
            <p:spPr>
              <a:xfrm>
                <a:off x="5149316" y="280868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08" name="Freeform: Shape 1507">
                <a:extLst>
                  <a:ext uri="{FF2B5EF4-FFF2-40B4-BE49-F238E27FC236}">
                    <a16:creationId xmlns:a16="http://schemas.microsoft.com/office/drawing/2014/main" id="{952B0F27-C20C-4D4D-8D79-AEF0693C4CF0}"/>
                  </a:ext>
                </a:extLst>
              </p:cNvPr>
              <p:cNvSpPr/>
              <p:nvPr/>
            </p:nvSpPr>
            <p:spPr>
              <a:xfrm>
                <a:off x="5149316" y="267654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23" name="Freeform: Shape 1522">
                <a:extLst>
                  <a:ext uri="{FF2B5EF4-FFF2-40B4-BE49-F238E27FC236}">
                    <a16:creationId xmlns:a16="http://schemas.microsoft.com/office/drawing/2014/main" id="{F7F8E840-3B0F-4BFC-B6D7-8C22F9F131BF}"/>
                  </a:ext>
                </a:extLst>
              </p:cNvPr>
              <p:cNvSpPr/>
              <p:nvPr/>
            </p:nvSpPr>
            <p:spPr>
              <a:xfrm>
                <a:off x="5149316" y="261201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39" name="Freeform: Shape 1538">
                <a:extLst>
                  <a:ext uri="{FF2B5EF4-FFF2-40B4-BE49-F238E27FC236}">
                    <a16:creationId xmlns:a16="http://schemas.microsoft.com/office/drawing/2014/main" id="{C8C83ED0-85D2-4ED8-9EE9-718F25548263}"/>
                  </a:ext>
                </a:extLst>
              </p:cNvPr>
              <p:cNvSpPr/>
              <p:nvPr/>
            </p:nvSpPr>
            <p:spPr>
              <a:xfrm>
                <a:off x="5149316" y="269497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54" name="Freeform: Shape 1553">
                <a:extLst>
                  <a:ext uri="{FF2B5EF4-FFF2-40B4-BE49-F238E27FC236}">
                    <a16:creationId xmlns:a16="http://schemas.microsoft.com/office/drawing/2014/main" id="{EB59B16D-D1D4-4772-9B69-8C68C6B6F67D}"/>
                  </a:ext>
                </a:extLst>
              </p:cNvPr>
              <p:cNvSpPr/>
              <p:nvPr/>
            </p:nvSpPr>
            <p:spPr>
              <a:xfrm>
                <a:off x="5149316" y="273863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69" name="Freeform: Shape 1568">
                <a:extLst>
                  <a:ext uri="{FF2B5EF4-FFF2-40B4-BE49-F238E27FC236}">
                    <a16:creationId xmlns:a16="http://schemas.microsoft.com/office/drawing/2014/main" id="{D96F6553-8854-4B4A-A0BE-D9E13116403D}"/>
                  </a:ext>
                </a:extLst>
              </p:cNvPr>
              <p:cNvSpPr/>
              <p:nvPr/>
            </p:nvSpPr>
            <p:spPr>
              <a:xfrm>
                <a:off x="5149316" y="271553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84" name="Freeform: Shape 1583">
                <a:extLst>
                  <a:ext uri="{FF2B5EF4-FFF2-40B4-BE49-F238E27FC236}">
                    <a16:creationId xmlns:a16="http://schemas.microsoft.com/office/drawing/2014/main" id="{D87D59DF-2771-48A5-A154-2E67647756D1}"/>
                  </a:ext>
                </a:extLst>
              </p:cNvPr>
              <p:cNvSpPr/>
              <p:nvPr/>
            </p:nvSpPr>
            <p:spPr>
              <a:xfrm>
                <a:off x="5149316" y="262011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99" name="Freeform: Shape 1598">
                <a:extLst>
                  <a:ext uri="{FF2B5EF4-FFF2-40B4-BE49-F238E27FC236}">
                    <a16:creationId xmlns:a16="http://schemas.microsoft.com/office/drawing/2014/main" id="{452C1BE0-EC0E-40A6-9B1A-44AC1821388D}"/>
                  </a:ext>
                </a:extLst>
              </p:cNvPr>
              <p:cNvSpPr/>
              <p:nvPr/>
            </p:nvSpPr>
            <p:spPr>
              <a:xfrm>
                <a:off x="5181359" y="2674902"/>
                <a:ext cx="4450" cy="66757"/>
              </a:xfrm>
              <a:custGeom>
                <a:avLst/>
                <a:gdLst>
                  <a:gd name="connsiteX0" fmla="*/ 0 w 0"/>
                  <a:gd name="connsiteY0" fmla="*/ 70806 h 66756"/>
                  <a:gd name="connsiteX1" fmla="*/ 0 w 0"/>
                  <a:gd name="connsiteY1" fmla="*/ 0 h 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6756">
                    <a:moveTo>
                      <a:pt x="0" y="70806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E5163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00" name="Freeform: Shape 1599">
                <a:extLst>
                  <a:ext uri="{FF2B5EF4-FFF2-40B4-BE49-F238E27FC236}">
                    <a16:creationId xmlns:a16="http://schemas.microsoft.com/office/drawing/2014/main" id="{E7F88BDB-4D25-4233-B4D7-FF3072191FB3}"/>
                  </a:ext>
                </a:extLst>
              </p:cNvPr>
              <p:cNvSpPr/>
              <p:nvPr/>
            </p:nvSpPr>
            <p:spPr>
              <a:xfrm>
                <a:off x="5149316" y="267966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01" name="Group 1900">
              <a:extLst>
                <a:ext uri="{FF2B5EF4-FFF2-40B4-BE49-F238E27FC236}">
                  <a16:creationId xmlns:a16="http://schemas.microsoft.com/office/drawing/2014/main" id="{6D14073C-6078-496B-A407-C04AA43E3305}"/>
                </a:ext>
              </a:extLst>
            </p:cNvPr>
            <p:cNvGrpSpPr/>
            <p:nvPr/>
          </p:nvGrpSpPr>
          <p:grpSpPr>
            <a:xfrm>
              <a:off x="5331917" y="2333465"/>
              <a:ext cx="62306" cy="555993"/>
              <a:chOff x="5331917" y="2333465"/>
              <a:chExt cx="62306" cy="555993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ED86715-36D1-492B-A2AF-D2975B3C0DD4}"/>
                  </a:ext>
                </a:extLst>
              </p:cNvPr>
              <p:cNvSpPr/>
              <p:nvPr/>
            </p:nvSpPr>
            <p:spPr>
              <a:xfrm>
                <a:off x="5331917" y="266079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28D58B3E-1D68-45BC-97C1-689277DC19F1}"/>
                  </a:ext>
                </a:extLst>
              </p:cNvPr>
              <p:cNvSpPr/>
              <p:nvPr/>
            </p:nvSpPr>
            <p:spPr>
              <a:xfrm>
                <a:off x="5331917" y="257632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4FE1A97E-AA07-4BBE-AA00-FBA90D5C8672}"/>
                  </a:ext>
                </a:extLst>
              </p:cNvPr>
              <p:cNvSpPr/>
              <p:nvPr/>
            </p:nvSpPr>
            <p:spPr>
              <a:xfrm>
                <a:off x="5331917" y="256560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8C057C9-090A-424A-B65D-8DA01A078831}"/>
                  </a:ext>
                </a:extLst>
              </p:cNvPr>
              <p:cNvSpPr/>
              <p:nvPr/>
            </p:nvSpPr>
            <p:spPr>
              <a:xfrm>
                <a:off x="5331917" y="261873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BCA82985-D5DC-48B3-BFFD-C5ED1F28C276}"/>
                  </a:ext>
                </a:extLst>
              </p:cNvPr>
              <p:cNvSpPr/>
              <p:nvPr/>
            </p:nvSpPr>
            <p:spPr>
              <a:xfrm>
                <a:off x="5331917" y="273022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95E89B84-44AE-45E7-A2FA-65520343A250}"/>
                  </a:ext>
                </a:extLst>
              </p:cNvPr>
              <p:cNvSpPr/>
              <p:nvPr/>
            </p:nvSpPr>
            <p:spPr>
              <a:xfrm>
                <a:off x="5331917" y="253053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65" name="Freeform: Shape 1064">
                <a:extLst>
                  <a:ext uri="{FF2B5EF4-FFF2-40B4-BE49-F238E27FC236}">
                    <a16:creationId xmlns:a16="http://schemas.microsoft.com/office/drawing/2014/main" id="{BA44090A-969E-4CE5-BE20-C41BBC439E35}"/>
                  </a:ext>
                </a:extLst>
              </p:cNvPr>
              <p:cNvSpPr/>
              <p:nvPr/>
            </p:nvSpPr>
            <p:spPr>
              <a:xfrm>
                <a:off x="5331917" y="233346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80" name="Freeform: Shape 1079">
                <a:extLst>
                  <a:ext uri="{FF2B5EF4-FFF2-40B4-BE49-F238E27FC236}">
                    <a16:creationId xmlns:a16="http://schemas.microsoft.com/office/drawing/2014/main" id="{F857702C-E91E-44EF-9EA9-066B3B330BC3}"/>
                  </a:ext>
                </a:extLst>
              </p:cNvPr>
              <p:cNvSpPr/>
              <p:nvPr/>
            </p:nvSpPr>
            <p:spPr>
              <a:xfrm>
                <a:off x="5331917" y="282715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79" name="Freeform: Shape 1478">
                <a:extLst>
                  <a:ext uri="{FF2B5EF4-FFF2-40B4-BE49-F238E27FC236}">
                    <a16:creationId xmlns:a16="http://schemas.microsoft.com/office/drawing/2014/main" id="{607CBC33-141F-495B-8F04-5A4477111B58}"/>
                  </a:ext>
                </a:extLst>
              </p:cNvPr>
              <p:cNvSpPr/>
              <p:nvPr/>
            </p:nvSpPr>
            <p:spPr>
              <a:xfrm>
                <a:off x="5331917" y="257067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94" name="Freeform: Shape 1493">
                <a:extLst>
                  <a:ext uri="{FF2B5EF4-FFF2-40B4-BE49-F238E27FC236}">
                    <a16:creationId xmlns:a16="http://schemas.microsoft.com/office/drawing/2014/main" id="{394DA09A-491A-4D46-BAF2-F6A70B9C3E81}"/>
                  </a:ext>
                </a:extLst>
              </p:cNvPr>
              <p:cNvSpPr/>
              <p:nvPr/>
            </p:nvSpPr>
            <p:spPr>
              <a:xfrm>
                <a:off x="5331917" y="271001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09" name="Freeform: Shape 1508">
                <a:extLst>
                  <a:ext uri="{FF2B5EF4-FFF2-40B4-BE49-F238E27FC236}">
                    <a16:creationId xmlns:a16="http://schemas.microsoft.com/office/drawing/2014/main" id="{937BA2D6-FB3B-4973-B5BD-9F5ADDE4CFD4}"/>
                  </a:ext>
                </a:extLst>
              </p:cNvPr>
              <p:cNvSpPr/>
              <p:nvPr/>
            </p:nvSpPr>
            <p:spPr>
              <a:xfrm>
                <a:off x="5331917" y="272243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24" name="Freeform: Shape 1523">
                <a:extLst>
                  <a:ext uri="{FF2B5EF4-FFF2-40B4-BE49-F238E27FC236}">
                    <a16:creationId xmlns:a16="http://schemas.microsoft.com/office/drawing/2014/main" id="{229695C8-ACC4-4F2C-85EA-FAFA806F6FF6}"/>
                  </a:ext>
                </a:extLst>
              </p:cNvPr>
              <p:cNvSpPr/>
              <p:nvPr/>
            </p:nvSpPr>
            <p:spPr>
              <a:xfrm>
                <a:off x="5331917" y="248397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40" name="Freeform: Shape 1539">
                <a:extLst>
                  <a:ext uri="{FF2B5EF4-FFF2-40B4-BE49-F238E27FC236}">
                    <a16:creationId xmlns:a16="http://schemas.microsoft.com/office/drawing/2014/main" id="{672C1B48-BB75-4A43-8E1A-614ACC9CC080}"/>
                  </a:ext>
                </a:extLst>
              </p:cNvPr>
              <p:cNvSpPr/>
              <p:nvPr/>
            </p:nvSpPr>
            <p:spPr>
              <a:xfrm>
                <a:off x="5331917" y="262487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55" name="Freeform: Shape 1554">
                <a:extLst>
                  <a:ext uri="{FF2B5EF4-FFF2-40B4-BE49-F238E27FC236}">
                    <a16:creationId xmlns:a16="http://schemas.microsoft.com/office/drawing/2014/main" id="{A976006E-A0AF-4AD9-91C9-65403942E036}"/>
                  </a:ext>
                </a:extLst>
              </p:cNvPr>
              <p:cNvSpPr/>
              <p:nvPr/>
            </p:nvSpPr>
            <p:spPr>
              <a:xfrm>
                <a:off x="5331917" y="255919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70" name="Freeform: Shape 1569">
                <a:extLst>
                  <a:ext uri="{FF2B5EF4-FFF2-40B4-BE49-F238E27FC236}">
                    <a16:creationId xmlns:a16="http://schemas.microsoft.com/office/drawing/2014/main" id="{E6AA2475-2CB8-4AAA-91D4-33792BD2AA81}"/>
                  </a:ext>
                </a:extLst>
              </p:cNvPr>
              <p:cNvSpPr/>
              <p:nvPr/>
            </p:nvSpPr>
            <p:spPr>
              <a:xfrm>
                <a:off x="5331917" y="256528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85" name="Freeform: Shape 1584">
                <a:extLst>
                  <a:ext uri="{FF2B5EF4-FFF2-40B4-BE49-F238E27FC236}">
                    <a16:creationId xmlns:a16="http://schemas.microsoft.com/office/drawing/2014/main" id="{4494C2BD-C299-40CE-8776-6C4D992E031D}"/>
                  </a:ext>
                </a:extLst>
              </p:cNvPr>
              <p:cNvSpPr/>
              <p:nvPr/>
            </p:nvSpPr>
            <p:spPr>
              <a:xfrm>
                <a:off x="5331917" y="247414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01" name="Freeform: Shape 1600">
                <a:extLst>
                  <a:ext uri="{FF2B5EF4-FFF2-40B4-BE49-F238E27FC236}">
                    <a16:creationId xmlns:a16="http://schemas.microsoft.com/office/drawing/2014/main" id="{1CCCF324-AA67-4097-A685-CD6EE63E338A}"/>
                  </a:ext>
                </a:extLst>
              </p:cNvPr>
              <p:cNvSpPr/>
              <p:nvPr/>
            </p:nvSpPr>
            <p:spPr>
              <a:xfrm>
                <a:off x="5363960" y="2571964"/>
                <a:ext cx="4450" cy="111261"/>
              </a:xfrm>
              <a:custGeom>
                <a:avLst/>
                <a:gdLst>
                  <a:gd name="connsiteX0" fmla="*/ 0 w 0"/>
                  <a:gd name="connsiteY0" fmla="*/ 113620 h 111260"/>
                  <a:gd name="connsiteX1" fmla="*/ 0 w 0"/>
                  <a:gd name="connsiteY1" fmla="*/ 0 h 11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11260">
                    <a:moveTo>
                      <a:pt x="0" y="113620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E5163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02" name="Freeform: Shape 1601">
                <a:extLst>
                  <a:ext uri="{FF2B5EF4-FFF2-40B4-BE49-F238E27FC236}">
                    <a16:creationId xmlns:a16="http://schemas.microsoft.com/office/drawing/2014/main" id="{FBD85381-1D8C-4353-BA80-3D872373B023}"/>
                  </a:ext>
                </a:extLst>
              </p:cNvPr>
              <p:cNvSpPr/>
              <p:nvPr/>
            </p:nvSpPr>
            <p:spPr>
              <a:xfrm>
                <a:off x="5331917" y="259710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02" name="Group 1901">
              <a:extLst>
                <a:ext uri="{FF2B5EF4-FFF2-40B4-BE49-F238E27FC236}">
                  <a16:creationId xmlns:a16="http://schemas.microsoft.com/office/drawing/2014/main" id="{AA84062A-4CCD-4333-B535-2B84912F0581}"/>
                </a:ext>
              </a:extLst>
            </p:cNvPr>
            <p:cNvGrpSpPr/>
            <p:nvPr/>
          </p:nvGrpSpPr>
          <p:grpSpPr>
            <a:xfrm>
              <a:off x="5514474" y="2253758"/>
              <a:ext cx="62306" cy="483628"/>
              <a:chOff x="5514474" y="2253758"/>
              <a:chExt cx="62306" cy="483628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BE718BE-3D8D-4715-99F7-0E9A5BF0E640}"/>
                  </a:ext>
                </a:extLst>
              </p:cNvPr>
              <p:cNvSpPr/>
              <p:nvPr/>
            </p:nvSpPr>
            <p:spPr>
              <a:xfrm>
                <a:off x="5514474" y="248473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ECE8054-7A5A-4F49-B911-C3F92E66F7C6}"/>
                  </a:ext>
                </a:extLst>
              </p:cNvPr>
              <p:cNvSpPr/>
              <p:nvPr/>
            </p:nvSpPr>
            <p:spPr>
              <a:xfrm>
                <a:off x="5514474" y="260979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85B7AB2-1842-4D7A-91DA-EFA01F137117}"/>
                  </a:ext>
                </a:extLst>
              </p:cNvPr>
              <p:cNvSpPr/>
              <p:nvPr/>
            </p:nvSpPr>
            <p:spPr>
              <a:xfrm>
                <a:off x="5514474" y="246484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F22B857-F4BB-4257-A28F-A4C93AC8AD46}"/>
                  </a:ext>
                </a:extLst>
              </p:cNvPr>
              <p:cNvSpPr/>
              <p:nvPr/>
            </p:nvSpPr>
            <p:spPr>
              <a:xfrm>
                <a:off x="5514474" y="226030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0D377079-B4B3-42E9-820F-3AB62B648B48}"/>
                  </a:ext>
                </a:extLst>
              </p:cNvPr>
              <p:cNvSpPr/>
              <p:nvPr/>
            </p:nvSpPr>
            <p:spPr>
              <a:xfrm>
                <a:off x="5514474" y="256324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847786F9-5104-43B2-94D2-2718C65F3A36}"/>
                  </a:ext>
                </a:extLst>
              </p:cNvPr>
              <p:cNvSpPr/>
              <p:nvPr/>
            </p:nvSpPr>
            <p:spPr>
              <a:xfrm>
                <a:off x="5514474" y="241802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66" name="Freeform: Shape 1065">
                <a:extLst>
                  <a:ext uri="{FF2B5EF4-FFF2-40B4-BE49-F238E27FC236}">
                    <a16:creationId xmlns:a16="http://schemas.microsoft.com/office/drawing/2014/main" id="{D71387A5-07DD-406D-A629-8797502C4C9E}"/>
                  </a:ext>
                </a:extLst>
              </p:cNvPr>
              <p:cNvSpPr/>
              <p:nvPr/>
            </p:nvSpPr>
            <p:spPr>
              <a:xfrm>
                <a:off x="5514474" y="225375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81" name="Freeform: Shape 1080">
                <a:extLst>
                  <a:ext uri="{FF2B5EF4-FFF2-40B4-BE49-F238E27FC236}">
                    <a16:creationId xmlns:a16="http://schemas.microsoft.com/office/drawing/2014/main" id="{3923A76D-20EC-4B1D-A088-4439F0D9F6CE}"/>
                  </a:ext>
                </a:extLst>
              </p:cNvPr>
              <p:cNvSpPr/>
              <p:nvPr/>
            </p:nvSpPr>
            <p:spPr>
              <a:xfrm>
                <a:off x="5514474" y="267508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80" name="Freeform: Shape 1479">
                <a:extLst>
                  <a:ext uri="{FF2B5EF4-FFF2-40B4-BE49-F238E27FC236}">
                    <a16:creationId xmlns:a16="http://schemas.microsoft.com/office/drawing/2014/main" id="{5DACAE4D-B418-400F-9626-CCB3C1854357}"/>
                  </a:ext>
                </a:extLst>
              </p:cNvPr>
              <p:cNvSpPr/>
              <p:nvPr/>
            </p:nvSpPr>
            <p:spPr>
              <a:xfrm>
                <a:off x="5514474" y="251357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95" name="Freeform: Shape 1494">
                <a:extLst>
                  <a:ext uri="{FF2B5EF4-FFF2-40B4-BE49-F238E27FC236}">
                    <a16:creationId xmlns:a16="http://schemas.microsoft.com/office/drawing/2014/main" id="{11E80385-79C8-436E-8A6A-5F89DD60ADE8}"/>
                  </a:ext>
                </a:extLst>
              </p:cNvPr>
              <p:cNvSpPr/>
              <p:nvPr/>
            </p:nvSpPr>
            <p:spPr>
              <a:xfrm>
                <a:off x="5514474" y="262194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10" name="Freeform: Shape 1509">
                <a:extLst>
                  <a:ext uri="{FF2B5EF4-FFF2-40B4-BE49-F238E27FC236}">
                    <a16:creationId xmlns:a16="http://schemas.microsoft.com/office/drawing/2014/main" id="{6C857B46-0785-4303-8614-12A0A7DF3A8B}"/>
                  </a:ext>
                </a:extLst>
              </p:cNvPr>
              <p:cNvSpPr/>
              <p:nvPr/>
            </p:nvSpPr>
            <p:spPr>
              <a:xfrm>
                <a:off x="5514474" y="261095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25" name="Freeform: Shape 1524">
                <a:extLst>
                  <a:ext uri="{FF2B5EF4-FFF2-40B4-BE49-F238E27FC236}">
                    <a16:creationId xmlns:a16="http://schemas.microsoft.com/office/drawing/2014/main" id="{4C257101-113C-48BA-A35A-CC8A9BBAF366}"/>
                  </a:ext>
                </a:extLst>
              </p:cNvPr>
              <p:cNvSpPr/>
              <p:nvPr/>
            </p:nvSpPr>
            <p:spPr>
              <a:xfrm>
                <a:off x="5514474" y="254833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41" name="Freeform: Shape 1540">
                <a:extLst>
                  <a:ext uri="{FF2B5EF4-FFF2-40B4-BE49-F238E27FC236}">
                    <a16:creationId xmlns:a16="http://schemas.microsoft.com/office/drawing/2014/main" id="{2A166A1E-2731-431D-B0B3-AD977F4F0163}"/>
                  </a:ext>
                </a:extLst>
              </p:cNvPr>
              <p:cNvSpPr/>
              <p:nvPr/>
            </p:nvSpPr>
            <p:spPr>
              <a:xfrm>
                <a:off x="5514474" y="229301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56" name="Freeform: Shape 1555">
                <a:extLst>
                  <a:ext uri="{FF2B5EF4-FFF2-40B4-BE49-F238E27FC236}">
                    <a16:creationId xmlns:a16="http://schemas.microsoft.com/office/drawing/2014/main" id="{680D1AD7-D7AA-469C-A916-1E837A3B7AA1}"/>
                  </a:ext>
                </a:extLst>
              </p:cNvPr>
              <p:cNvSpPr/>
              <p:nvPr/>
            </p:nvSpPr>
            <p:spPr>
              <a:xfrm>
                <a:off x="5514474" y="233221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71" name="Freeform: Shape 1570">
                <a:extLst>
                  <a:ext uri="{FF2B5EF4-FFF2-40B4-BE49-F238E27FC236}">
                    <a16:creationId xmlns:a16="http://schemas.microsoft.com/office/drawing/2014/main" id="{9E0B51F9-7DCE-4B84-9B0F-EAEDC58425F0}"/>
                  </a:ext>
                </a:extLst>
              </p:cNvPr>
              <p:cNvSpPr/>
              <p:nvPr/>
            </p:nvSpPr>
            <p:spPr>
              <a:xfrm>
                <a:off x="5514474" y="257774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86" name="Freeform: Shape 1585">
                <a:extLst>
                  <a:ext uri="{FF2B5EF4-FFF2-40B4-BE49-F238E27FC236}">
                    <a16:creationId xmlns:a16="http://schemas.microsoft.com/office/drawing/2014/main" id="{66F0262E-7445-4902-96C2-2CA953D9239C}"/>
                  </a:ext>
                </a:extLst>
              </p:cNvPr>
              <p:cNvSpPr/>
              <p:nvPr/>
            </p:nvSpPr>
            <p:spPr>
              <a:xfrm>
                <a:off x="5514474" y="250342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03" name="Freeform: Shape 1602">
                <a:extLst>
                  <a:ext uri="{FF2B5EF4-FFF2-40B4-BE49-F238E27FC236}">
                    <a16:creationId xmlns:a16="http://schemas.microsoft.com/office/drawing/2014/main" id="{027DE70A-CAF7-4F4E-AA92-4A0722439E62}"/>
                  </a:ext>
                </a:extLst>
              </p:cNvPr>
              <p:cNvSpPr/>
              <p:nvPr/>
            </p:nvSpPr>
            <p:spPr>
              <a:xfrm>
                <a:off x="5546517" y="2448865"/>
                <a:ext cx="4450" cy="129063"/>
              </a:xfrm>
              <a:custGeom>
                <a:avLst/>
                <a:gdLst>
                  <a:gd name="connsiteX0" fmla="*/ 0 w 0"/>
                  <a:gd name="connsiteY0" fmla="*/ 129463 h 129062"/>
                  <a:gd name="connsiteX1" fmla="*/ 0 w 0"/>
                  <a:gd name="connsiteY1" fmla="*/ 0 h 12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29062">
                    <a:moveTo>
                      <a:pt x="0" y="129463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E5163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04" name="Freeform: Shape 1603">
                <a:extLst>
                  <a:ext uri="{FF2B5EF4-FFF2-40B4-BE49-F238E27FC236}">
                    <a16:creationId xmlns:a16="http://schemas.microsoft.com/office/drawing/2014/main" id="{B7A86F02-9487-4A62-90B4-5547278C862A}"/>
                  </a:ext>
                </a:extLst>
              </p:cNvPr>
              <p:cNvSpPr/>
              <p:nvPr/>
            </p:nvSpPr>
            <p:spPr>
              <a:xfrm>
                <a:off x="5514474" y="248317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03" name="Group 1902">
              <a:extLst>
                <a:ext uri="{FF2B5EF4-FFF2-40B4-BE49-F238E27FC236}">
                  <a16:creationId xmlns:a16="http://schemas.microsoft.com/office/drawing/2014/main" id="{92EFEEBA-0200-4AD4-A9B4-7F66A51F2128}"/>
                </a:ext>
              </a:extLst>
            </p:cNvPr>
            <p:cNvGrpSpPr/>
            <p:nvPr/>
          </p:nvGrpSpPr>
          <p:grpSpPr>
            <a:xfrm>
              <a:off x="5697075" y="2074094"/>
              <a:ext cx="62306" cy="830540"/>
              <a:chOff x="5697075" y="2074094"/>
              <a:chExt cx="62306" cy="830540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559D2D2-C2A9-4239-9340-CAB4016FE74C}"/>
                  </a:ext>
                </a:extLst>
              </p:cNvPr>
              <p:cNvSpPr/>
              <p:nvPr/>
            </p:nvSpPr>
            <p:spPr>
              <a:xfrm>
                <a:off x="5697075" y="248455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8A4F214-FD45-40D8-9266-29C49C0CB68D}"/>
                  </a:ext>
                </a:extLst>
              </p:cNvPr>
              <p:cNvSpPr/>
              <p:nvPr/>
            </p:nvSpPr>
            <p:spPr>
              <a:xfrm>
                <a:off x="5697075" y="253987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9C9EAC8-6C64-431D-AAD1-C05A2749305D}"/>
                  </a:ext>
                </a:extLst>
              </p:cNvPr>
              <p:cNvSpPr/>
              <p:nvPr/>
            </p:nvSpPr>
            <p:spPr>
              <a:xfrm>
                <a:off x="5697075" y="231339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9A290324-830C-4662-A838-C8DF083CDC23}"/>
                  </a:ext>
                </a:extLst>
              </p:cNvPr>
              <p:cNvSpPr/>
              <p:nvPr/>
            </p:nvSpPr>
            <p:spPr>
              <a:xfrm>
                <a:off x="5697075" y="233484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5001D93B-E900-497E-AF92-A5BA32359363}"/>
                  </a:ext>
                </a:extLst>
              </p:cNvPr>
              <p:cNvSpPr/>
              <p:nvPr/>
            </p:nvSpPr>
            <p:spPr>
              <a:xfrm>
                <a:off x="5697075" y="244801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B0A453BB-7B0F-4DC5-85FA-3D9AA5D913B6}"/>
                  </a:ext>
                </a:extLst>
              </p:cNvPr>
              <p:cNvSpPr/>
              <p:nvPr/>
            </p:nvSpPr>
            <p:spPr>
              <a:xfrm>
                <a:off x="5697075" y="235718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67" name="Freeform: Shape 1066">
                <a:extLst>
                  <a:ext uri="{FF2B5EF4-FFF2-40B4-BE49-F238E27FC236}">
                    <a16:creationId xmlns:a16="http://schemas.microsoft.com/office/drawing/2014/main" id="{6F1EEB6C-CAA8-4C65-A380-319E969A8A49}"/>
                  </a:ext>
                </a:extLst>
              </p:cNvPr>
              <p:cNvSpPr/>
              <p:nvPr/>
            </p:nvSpPr>
            <p:spPr>
              <a:xfrm>
                <a:off x="5697075" y="228829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82" name="Freeform: Shape 1081">
                <a:extLst>
                  <a:ext uri="{FF2B5EF4-FFF2-40B4-BE49-F238E27FC236}">
                    <a16:creationId xmlns:a16="http://schemas.microsoft.com/office/drawing/2014/main" id="{D7BD4D66-4C1E-4D6A-838A-27F38B414BCF}"/>
                  </a:ext>
                </a:extLst>
              </p:cNvPr>
              <p:cNvSpPr/>
              <p:nvPr/>
            </p:nvSpPr>
            <p:spPr>
              <a:xfrm>
                <a:off x="5697075" y="240342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81" name="Freeform: Shape 1480">
                <a:extLst>
                  <a:ext uri="{FF2B5EF4-FFF2-40B4-BE49-F238E27FC236}">
                    <a16:creationId xmlns:a16="http://schemas.microsoft.com/office/drawing/2014/main" id="{06C73F7E-89B4-41D8-AAF9-598622DBAC5D}"/>
                  </a:ext>
                </a:extLst>
              </p:cNvPr>
              <p:cNvSpPr/>
              <p:nvPr/>
            </p:nvSpPr>
            <p:spPr>
              <a:xfrm>
                <a:off x="5697075" y="248771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96" name="Freeform: Shape 1495">
                <a:extLst>
                  <a:ext uri="{FF2B5EF4-FFF2-40B4-BE49-F238E27FC236}">
                    <a16:creationId xmlns:a16="http://schemas.microsoft.com/office/drawing/2014/main" id="{174106F9-7CC0-41E5-B648-18C7B71CC11F}"/>
                  </a:ext>
                </a:extLst>
              </p:cNvPr>
              <p:cNvSpPr/>
              <p:nvPr/>
            </p:nvSpPr>
            <p:spPr>
              <a:xfrm>
                <a:off x="5697075" y="284232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11" name="Freeform: Shape 1510">
                <a:extLst>
                  <a:ext uri="{FF2B5EF4-FFF2-40B4-BE49-F238E27FC236}">
                    <a16:creationId xmlns:a16="http://schemas.microsoft.com/office/drawing/2014/main" id="{E32CEB5F-5536-449E-84C9-0E50DAEEC693}"/>
                  </a:ext>
                </a:extLst>
              </p:cNvPr>
              <p:cNvSpPr/>
              <p:nvPr/>
            </p:nvSpPr>
            <p:spPr>
              <a:xfrm>
                <a:off x="5697075" y="260921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26" name="Freeform: Shape 1525">
                <a:extLst>
                  <a:ext uri="{FF2B5EF4-FFF2-40B4-BE49-F238E27FC236}">
                    <a16:creationId xmlns:a16="http://schemas.microsoft.com/office/drawing/2014/main" id="{33CF7A4D-943F-46E9-956E-49BC4B564955}"/>
                  </a:ext>
                </a:extLst>
              </p:cNvPr>
              <p:cNvSpPr/>
              <p:nvPr/>
            </p:nvSpPr>
            <p:spPr>
              <a:xfrm>
                <a:off x="5697075" y="253400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42" name="Freeform: Shape 1541">
                <a:extLst>
                  <a:ext uri="{FF2B5EF4-FFF2-40B4-BE49-F238E27FC236}">
                    <a16:creationId xmlns:a16="http://schemas.microsoft.com/office/drawing/2014/main" id="{75068A61-8D78-4763-899D-ECCE7EB84594}"/>
                  </a:ext>
                </a:extLst>
              </p:cNvPr>
              <p:cNvSpPr/>
              <p:nvPr/>
            </p:nvSpPr>
            <p:spPr>
              <a:xfrm>
                <a:off x="5697075" y="207409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57" name="Freeform: Shape 1556">
                <a:extLst>
                  <a:ext uri="{FF2B5EF4-FFF2-40B4-BE49-F238E27FC236}">
                    <a16:creationId xmlns:a16="http://schemas.microsoft.com/office/drawing/2014/main" id="{7DEB5F1D-7E9D-4B34-A9F2-4FB311DE2886}"/>
                  </a:ext>
                </a:extLst>
              </p:cNvPr>
              <p:cNvSpPr/>
              <p:nvPr/>
            </p:nvSpPr>
            <p:spPr>
              <a:xfrm>
                <a:off x="5697075" y="229643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72" name="Freeform: Shape 1571">
                <a:extLst>
                  <a:ext uri="{FF2B5EF4-FFF2-40B4-BE49-F238E27FC236}">
                    <a16:creationId xmlns:a16="http://schemas.microsoft.com/office/drawing/2014/main" id="{71829578-30E0-4EF2-940B-D9FF8657AAF5}"/>
                  </a:ext>
                </a:extLst>
              </p:cNvPr>
              <p:cNvSpPr/>
              <p:nvPr/>
            </p:nvSpPr>
            <p:spPr>
              <a:xfrm>
                <a:off x="5697075" y="261317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87" name="Freeform: Shape 1586">
                <a:extLst>
                  <a:ext uri="{FF2B5EF4-FFF2-40B4-BE49-F238E27FC236}">
                    <a16:creationId xmlns:a16="http://schemas.microsoft.com/office/drawing/2014/main" id="{4808DAA6-3849-4698-B85D-E0B6AEE3F920}"/>
                  </a:ext>
                </a:extLst>
              </p:cNvPr>
              <p:cNvSpPr/>
              <p:nvPr/>
            </p:nvSpPr>
            <p:spPr>
              <a:xfrm>
                <a:off x="5697075" y="247556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05" name="Freeform: Shape 1604">
                <a:extLst>
                  <a:ext uri="{FF2B5EF4-FFF2-40B4-BE49-F238E27FC236}">
                    <a16:creationId xmlns:a16="http://schemas.microsoft.com/office/drawing/2014/main" id="{EE43D639-2F54-4420-87C6-5C1DD3AB6BCA}"/>
                  </a:ext>
                </a:extLst>
              </p:cNvPr>
              <p:cNvSpPr/>
              <p:nvPr/>
            </p:nvSpPr>
            <p:spPr>
              <a:xfrm>
                <a:off x="5729119" y="2392211"/>
                <a:ext cx="4450" cy="164666"/>
              </a:xfrm>
              <a:custGeom>
                <a:avLst/>
                <a:gdLst>
                  <a:gd name="connsiteX0" fmla="*/ 0 w 0"/>
                  <a:gd name="connsiteY0" fmla="*/ 166758 h 164666"/>
                  <a:gd name="connsiteX1" fmla="*/ 0 w 0"/>
                  <a:gd name="connsiteY1" fmla="*/ 0 h 16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64666">
                    <a:moveTo>
                      <a:pt x="0" y="166758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E5163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06" name="Freeform: Shape 1605">
                <a:extLst>
                  <a:ext uri="{FF2B5EF4-FFF2-40B4-BE49-F238E27FC236}">
                    <a16:creationId xmlns:a16="http://schemas.microsoft.com/office/drawing/2014/main" id="{1F0863B5-2BC7-4872-BF46-E73B4F82C40C}"/>
                  </a:ext>
                </a:extLst>
              </p:cNvPr>
              <p:cNvSpPr/>
              <p:nvPr/>
            </p:nvSpPr>
            <p:spPr>
              <a:xfrm>
                <a:off x="5697075" y="244388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04" name="Group 1903">
              <a:extLst>
                <a:ext uri="{FF2B5EF4-FFF2-40B4-BE49-F238E27FC236}">
                  <a16:creationId xmlns:a16="http://schemas.microsoft.com/office/drawing/2014/main" id="{03F02802-4B31-4C12-9EA0-681C9F8F8FF1}"/>
                </a:ext>
              </a:extLst>
            </p:cNvPr>
            <p:cNvGrpSpPr/>
            <p:nvPr/>
          </p:nvGrpSpPr>
          <p:grpSpPr>
            <a:xfrm>
              <a:off x="5879677" y="2136667"/>
              <a:ext cx="62306" cy="463379"/>
              <a:chOff x="5879677" y="2136667"/>
              <a:chExt cx="62306" cy="463379"/>
            </a:xfrm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ECDF0DC-9F40-45BD-B0DA-A1332DF9B6D1}"/>
                  </a:ext>
                </a:extLst>
              </p:cNvPr>
              <p:cNvSpPr/>
              <p:nvPr/>
            </p:nvSpPr>
            <p:spPr>
              <a:xfrm>
                <a:off x="5879677" y="246533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634B580-1012-4CA1-A225-254C618CF0FB}"/>
                  </a:ext>
                </a:extLst>
              </p:cNvPr>
              <p:cNvSpPr/>
              <p:nvPr/>
            </p:nvSpPr>
            <p:spPr>
              <a:xfrm>
                <a:off x="5879677" y="249359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EE120F4-D88F-496B-9014-668C00FF97ED}"/>
                  </a:ext>
                </a:extLst>
              </p:cNvPr>
              <p:cNvSpPr/>
              <p:nvPr/>
            </p:nvSpPr>
            <p:spPr>
              <a:xfrm>
                <a:off x="5879677" y="236857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051E376-8AFD-4174-ACCA-505B2A26FD6E}"/>
                  </a:ext>
                </a:extLst>
              </p:cNvPr>
              <p:cNvSpPr/>
              <p:nvPr/>
            </p:nvSpPr>
            <p:spPr>
              <a:xfrm>
                <a:off x="5879677" y="241562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D1E9F41E-FE2C-426B-AF1C-8EC12323C18B}"/>
                  </a:ext>
                </a:extLst>
              </p:cNvPr>
              <p:cNvSpPr/>
              <p:nvPr/>
            </p:nvSpPr>
            <p:spPr>
              <a:xfrm>
                <a:off x="5879677" y="239029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03E25A44-0FDA-4257-89A9-374A9D01EDDB}"/>
                  </a:ext>
                </a:extLst>
              </p:cNvPr>
              <p:cNvSpPr/>
              <p:nvPr/>
            </p:nvSpPr>
            <p:spPr>
              <a:xfrm>
                <a:off x="5879677" y="234463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A5C71BFD-DFE6-4144-8819-107D561F23D6}"/>
                  </a:ext>
                </a:extLst>
              </p:cNvPr>
              <p:cNvSpPr/>
              <p:nvPr/>
            </p:nvSpPr>
            <p:spPr>
              <a:xfrm>
                <a:off x="5879677" y="227178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83" name="Freeform: Shape 1082">
                <a:extLst>
                  <a:ext uri="{FF2B5EF4-FFF2-40B4-BE49-F238E27FC236}">
                    <a16:creationId xmlns:a16="http://schemas.microsoft.com/office/drawing/2014/main" id="{AA3F3F08-4358-4D4B-BACC-C3E424EA9BD3}"/>
                  </a:ext>
                </a:extLst>
              </p:cNvPr>
              <p:cNvSpPr/>
              <p:nvPr/>
            </p:nvSpPr>
            <p:spPr>
              <a:xfrm>
                <a:off x="5879677" y="235927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82" name="Freeform: Shape 1481">
                <a:extLst>
                  <a:ext uri="{FF2B5EF4-FFF2-40B4-BE49-F238E27FC236}">
                    <a16:creationId xmlns:a16="http://schemas.microsoft.com/office/drawing/2014/main" id="{03818946-2E5F-40B1-87B5-F681F2C80DE1}"/>
                  </a:ext>
                </a:extLst>
              </p:cNvPr>
              <p:cNvSpPr/>
              <p:nvPr/>
            </p:nvSpPr>
            <p:spPr>
              <a:xfrm>
                <a:off x="5879677" y="242189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97" name="Freeform: Shape 1496">
                <a:extLst>
                  <a:ext uri="{FF2B5EF4-FFF2-40B4-BE49-F238E27FC236}">
                    <a16:creationId xmlns:a16="http://schemas.microsoft.com/office/drawing/2014/main" id="{0E555D19-74D4-4587-A6C9-6D7BADA8AE65}"/>
                  </a:ext>
                </a:extLst>
              </p:cNvPr>
              <p:cNvSpPr/>
              <p:nvPr/>
            </p:nvSpPr>
            <p:spPr>
              <a:xfrm>
                <a:off x="5879677" y="252327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12" name="Freeform: Shape 1511">
                <a:extLst>
                  <a:ext uri="{FF2B5EF4-FFF2-40B4-BE49-F238E27FC236}">
                    <a16:creationId xmlns:a16="http://schemas.microsoft.com/office/drawing/2014/main" id="{14FBB7B7-87EF-402A-BB96-2949D8421C2D}"/>
                  </a:ext>
                </a:extLst>
              </p:cNvPr>
              <p:cNvSpPr/>
              <p:nvPr/>
            </p:nvSpPr>
            <p:spPr>
              <a:xfrm>
                <a:off x="5879677" y="253774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28" name="Freeform: Shape 1527">
                <a:extLst>
                  <a:ext uri="{FF2B5EF4-FFF2-40B4-BE49-F238E27FC236}">
                    <a16:creationId xmlns:a16="http://schemas.microsoft.com/office/drawing/2014/main" id="{989A4820-D535-41F6-B6CB-00757EEFE66A}"/>
                  </a:ext>
                </a:extLst>
              </p:cNvPr>
              <p:cNvSpPr/>
              <p:nvPr/>
            </p:nvSpPr>
            <p:spPr>
              <a:xfrm>
                <a:off x="5879677" y="250106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43" name="Freeform: Shape 1542">
                <a:extLst>
                  <a:ext uri="{FF2B5EF4-FFF2-40B4-BE49-F238E27FC236}">
                    <a16:creationId xmlns:a16="http://schemas.microsoft.com/office/drawing/2014/main" id="{9087F1BE-1760-4407-907B-C969FA10C926}"/>
                  </a:ext>
                </a:extLst>
              </p:cNvPr>
              <p:cNvSpPr/>
              <p:nvPr/>
            </p:nvSpPr>
            <p:spPr>
              <a:xfrm>
                <a:off x="5879677" y="213666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58" name="Freeform: Shape 1557">
                <a:extLst>
                  <a:ext uri="{FF2B5EF4-FFF2-40B4-BE49-F238E27FC236}">
                    <a16:creationId xmlns:a16="http://schemas.microsoft.com/office/drawing/2014/main" id="{23353F73-E74A-436D-B8DF-1BF22BDBE8A4}"/>
                  </a:ext>
                </a:extLst>
              </p:cNvPr>
              <p:cNvSpPr/>
              <p:nvPr/>
            </p:nvSpPr>
            <p:spPr>
              <a:xfrm>
                <a:off x="5879677" y="238500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73" name="Freeform: Shape 1572">
                <a:extLst>
                  <a:ext uri="{FF2B5EF4-FFF2-40B4-BE49-F238E27FC236}">
                    <a16:creationId xmlns:a16="http://schemas.microsoft.com/office/drawing/2014/main" id="{6523969B-0500-4A6B-83CD-0F88D3F0DCF8}"/>
                  </a:ext>
                </a:extLst>
              </p:cNvPr>
              <p:cNvSpPr/>
              <p:nvPr/>
            </p:nvSpPr>
            <p:spPr>
              <a:xfrm>
                <a:off x="5879677" y="247846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88" name="Freeform: Shape 1587">
                <a:extLst>
                  <a:ext uri="{FF2B5EF4-FFF2-40B4-BE49-F238E27FC236}">
                    <a16:creationId xmlns:a16="http://schemas.microsoft.com/office/drawing/2014/main" id="{9C141709-E94F-4CED-9025-F6AE5BAB9AA8}"/>
                  </a:ext>
                </a:extLst>
              </p:cNvPr>
              <p:cNvSpPr/>
              <p:nvPr/>
            </p:nvSpPr>
            <p:spPr>
              <a:xfrm>
                <a:off x="5879677" y="236920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07" name="Freeform: Shape 1606">
                <a:extLst>
                  <a:ext uri="{FF2B5EF4-FFF2-40B4-BE49-F238E27FC236}">
                    <a16:creationId xmlns:a16="http://schemas.microsoft.com/office/drawing/2014/main" id="{C5533294-B2C5-4891-AA89-750710B42CE6}"/>
                  </a:ext>
                </a:extLst>
              </p:cNvPr>
              <p:cNvSpPr/>
              <p:nvPr/>
            </p:nvSpPr>
            <p:spPr>
              <a:xfrm>
                <a:off x="5911720" y="2388116"/>
                <a:ext cx="4450" cy="89009"/>
              </a:xfrm>
              <a:custGeom>
                <a:avLst/>
                <a:gdLst>
                  <a:gd name="connsiteX0" fmla="*/ 0 w 0"/>
                  <a:gd name="connsiteY0" fmla="*/ 92836 h 89008"/>
                  <a:gd name="connsiteX1" fmla="*/ 0 w 0"/>
                  <a:gd name="connsiteY1" fmla="*/ 0 h 89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89008">
                    <a:moveTo>
                      <a:pt x="0" y="92836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E5163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08" name="Freeform: Shape 1607">
                <a:extLst>
                  <a:ext uri="{FF2B5EF4-FFF2-40B4-BE49-F238E27FC236}">
                    <a16:creationId xmlns:a16="http://schemas.microsoft.com/office/drawing/2014/main" id="{0C58063D-E74E-44B7-9831-8BF3BEA7FF2F}"/>
                  </a:ext>
                </a:extLst>
              </p:cNvPr>
              <p:cNvSpPr/>
              <p:nvPr/>
            </p:nvSpPr>
            <p:spPr>
              <a:xfrm>
                <a:off x="5879677" y="240391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05" name="Group 1904">
              <a:extLst>
                <a:ext uri="{FF2B5EF4-FFF2-40B4-BE49-F238E27FC236}">
                  <a16:creationId xmlns:a16="http://schemas.microsoft.com/office/drawing/2014/main" id="{CBE8885F-274C-46F9-A904-E67B9F0FC8AE}"/>
                </a:ext>
              </a:extLst>
            </p:cNvPr>
            <p:cNvGrpSpPr/>
            <p:nvPr/>
          </p:nvGrpSpPr>
          <p:grpSpPr>
            <a:xfrm>
              <a:off x="6062278" y="2195502"/>
              <a:ext cx="62306" cy="365514"/>
              <a:chOff x="6062278" y="2195502"/>
              <a:chExt cx="62306" cy="365514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5C690F50-7BFF-4453-B54E-C0279CDBAF35}"/>
                  </a:ext>
                </a:extLst>
              </p:cNvPr>
              <p:cNvSpPr/>
              <p:nvPr/>
            </p:nvSpPr>
            <p:spPr>
              <a:xfrm>
                <a:off x="6062278" y="243101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D61E9D9E-98DE-411B-B036-194AA2A04CAA}"/>
                  </a:ext>
                </a:extLst>
              </p:cNvPr>
              <p:cNvSpPr/>
              <p:nvPr/>
            </p:nvSpPr>
            <p:spPr>
              <a:xfrm>
                <a:off x="6062278" y="240262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D427837-84F4-4B7B-8E4D-CA4448662CFE}"/>
                  </a:ext>
                </a:extLst>
              </p:cNvPr>
              <p:cNvSpPr/>
              <p:nvPr/>
            </p:nvSpPr>
            <p:spPr>
              <a:xfrm>
                <a:off x="6062278" y="235918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B56F4AD-34CB-4036-89E3-F3FFF1EA6B31}"/>
                  </a:ext>
                </a:extLst>
              </p:cNvPr>
              <p:cNvSpPr/>
              <p:nvPr/>
            </p:nvSpPr>
            <p:spPr>
              <a:xfrm>
                <a:off x="6062278" y="237543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31B2D04C-798D-4598-B849-1FD19C56BFB0}"/>
                  </a:ext>
                </a:extLst>
              </p:cNvPr>
              <p:cNvSpPr/>
              <p:nvPr/>
            </p:nvSpPr>
            <p:spPr>
              <a:xfrm>
                <a:off x="6062278" y="249871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4C4A2F83-92C1-4D36-85A9-5FA6B59FA1A6}"/>
                  </a:ext>
                </a:extLst>
              </p:cNvPr>
              <p:cNvSpPr/>
              <p:nvPr/>
            </p:nvSpPr>
            <p:spPr>
              <a:xfrm>
                <a:off x="6062278" y="235473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9E37F75F-39CB-45D1-9988-68588A6B60F8}"/>
                  </a:ext>
                </a:extLst>
              </p:cNvPr>
              <p:cNvSpPr/>
              <p:nvPr/>
            </p:nvSpPr>
            <p:spPr>
              <a:xfrm>
                <a:off x="6062278" y="228918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84" name="Freeform: Shape 1083">
                <a:extLst>
                  <a:ext uri="{FF2B5EF4-FFF2-40B4-BE49-F238E27FC236}">
                    <a16:creationId xmlns:a16="http://schemas.microsoft.com/office/drawing/2014/main" id="{F2BAB2E8-3281-4C10-9929-BB860D70C881}"/>
                  </a:ext>
                </a:extLst>
              </p:cNvPr>
              <p:cNvSpPr/>
              <p:nvPr/>
            </p:nvSpPr>
            <p:spPr>
              <a:xfrm>
                <a:off x="6062278" y="232064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83" name="Freeform: Shape 1482">
                <a:extLst>
                  <a:ext uri="{FF2B5EF4-FFF2-40B4-BE49-F238E27FC236}">
                    <a16:creationId xmlns:a16="http://schemas.microsoft.com/office/drawing/2014/main" id="{62F96E5C-82C2-489C-B7F5-C40BAA60796E}"/>
                  </a:ext>
                </a:extLst>
              </p:cNvPr>
              <p:cNvSpPr/>
              <p:nvPr/>
            </p:nvSpPr>
            <p:spPr>
              <a:xfrm>
                <a:off x="6062278" y="236733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98" name="Freeform: Shape 1497">
                <a:extLst>
                  <a:ext uri="{FF2B5EF4-FFF2-40B4-BE49-F238E27FC236}">
                    <a16:creationId xmlns:a16="http://schemas.microsoft.com/office/drawing/2014/main" id="{60C1B22F-93B6-4C65-B048-FF2544C57597}"/>
                  </a:ext>
                </a:extLst>
              </p:cNvPr>
              <p:cNvSpPr/>
              <p:nvPr/>
            </p:nvSpPr>
            <p:spPr>
              <a:xfrm>
                <a:off x="6062278" y="237387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13" name="Freeform: Shape 1512">
                <a:extLst>
                  <a:ext uri="{FF2B5EF4-FFF2-40B4-BE49-F238E27FC236}">
                    <a16:creationId xmlns:a16="http://schemas.microsoft.com/office/drawing/2014/main" id="{3AD741CB-D29C-46BE-88D6-CA6790C4A88C}"/>
                  </a:ext>
                </a:extLst>
              </p:cNvPr>
              <p:cNvSpPr/>
              <p:nvPr/>
            </p:nvSpPr>
            <p:spPr>
              <a:xfrm>
                <a:off x="6062278" y="249617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29" name="Freeform: Shape 1528">
                <a:extLst>
                  <a:ext uri="{FF2B5EF4-FFF2-40B4-BE49-F238E27FC236}">
                    <a16:creationId xmlns:a16="http://schemas.microsoft.com/office/drawing/2014/main" id="{E3A141DC-6B66-4E00-A67C-683E74BCBA93}"/>
                  </a:ext>
                </a:extLst>
              </p:cNvPr>
              <p:cNvSpPr/>
              <p:nvPr/>
            </p:nvSpPr>
            <p:spPr>
              <a:xfrm>
                <a:off x="6062278" y="247636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44" name="Freeform: Shape 1543">
                <a:extLst>
                  <a:ext uri="{FF2B5EF4-FFF2-40B4-BE49-F238E27FC236}">
                    <a16:creationId xmlns:a16="http://schemas.microsoft.com/office/drawing/2014/main" id="{D83943D9-D329-4898-BDC8-35F21CA861CD}"/>
                  </a:ext>
                </a:extLst>
              </p:cNvPr>
              <p:cNvSpPr/>
              <p:nvPr/>
            </p:nvSpPr>
            <p:spPr>
              <a:xfrm>
                <a:off x="6062278" y="219550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59" name="Freeform: Shape 1558">
                <a:extLst>
                  <a:ext uri="{FF2B5EF4-FFF2-40B4-BE49-F238E27FC236}">
                    <a16:creationId xmlns:a16="http://schemas.microsoft.com/office/drawing/2014/main" id="{F4FCEE0A-9653-41B1-B33F-345CD07D44C7}"/>
                  </a:ext>
                </a:extLst>
              </p:cNvPr>
              <p:cNvSpPr/>
              <p:nvPr/>
            </p:nvSpPr>
            <p:spPr>
              <a:xfrm>
                <a:off x="6062278" y="237756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74" name="Freeform: Shape 1573">
                <a:extLst>
                  <a:ext uri="{FF2B5EF4-FFF2-40B4-BE49-F238E27FC236}">
                    <a16:creationId xmlns:a16="http://schemas.microsoft.com/office/drawing/2014/main" id="{3AA4F92A-85F2-493C-8A93-4CC8E5108E32}"/>
                  </a:ext>
                </a:extLst>
              </p:cNvPr>
              <p:cNvSpPr/>
              <p:nvPr/>
            </p:nvSpPr>
            <p:spPr>
              <a:xfrm>
                <a:off x="6062278" y="240071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89" name="Freeform: Shape 1588">
                <a:extLst>
                  <a:ext uri="{FF2B5EF4-FFF2-40B4-BE49-F238E27FC236}">
                    <a16:creationId xmlns:a16="http://schemas.microsoft.com/office/drawing/2014/main" id="{82F79F45-B6A1-4F1F-A882-78B7FAAE14A1}"/>
                  </a:ext>
                </a:extLst>
              </p:cNvPr>
              <p:cNvSpPr/>
              <p:nvPr/>
            </p:nvSpPr>
            <p:spPr>
              <a:xfrm>
                <a:off x="6062278" y="235193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09" name="Freeform: Shape 1608">
                <a:extLst>
                  <a:ext uri="{FF2B5EF4-FFF2-40B4-BE49-F238E27FC236}">
                    <a16:creationId xmlns:a16="http://schemas.microsoft.com/office/drawing/2014/main" id="{1BEE7899-81DE-43EB-BE96-848D5654C389}"/>
                  </a:ext>
                </a:extLst>
              </p:cNvPr>
              <p:cNvSpPr/>
              <p:nvPr/>
            </p:nvSpPr>
            <p:spPr>
              <a:xfrm>
                <a:off x="6094321" y="2374097"/>
                <a:ext cx="4450" cy="71207"/>
              </a:xfrm>
              <a:custGeom>
                <a:avLst/>
                <a:gdLst>
                  <a:gd name="connsiteX0" fmla="*/ 0 w 0"/>
                  <a:gd name="connsiteY0" fmla="*/ 72987 h 71206"/>
                  <a:gd name="connsiteX1" fmla="*/ 0 w 0"/>
                  <a:gd name="connsiteY1" fmla="*/ 0 h 71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71206">
                    <a:moveTo>
                      <a:pt x="0" y="72987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E5163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10" name="Freeform: Shape 1609">
                <a:extLst>
                  <a:ext uri="{FF2B5EF4-FFF2-40B4-BE49-F238E27FC236}">
                    <a16:creationId xmlns:a16="http://schemas.microsoft.com/office/drawing/2014/main" id="{61C62E40-98E3-4CF6-936B-AA7FEFC6D055}"/>
                  </a:ext>
                </a:extLst>
              </p:cNvPr>
              <p:cNvSpPr/>
              <p:nvPr/>
            </p:nvSpPr>
            <p:spPr>
              <a:xfrm>
                <a:off x="6062278" y="237943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06" name="Group 1905">
              <a:extLst>
                <a:ext uri="{FF2B5EF4-FFF2-40B4-BE49-F238E27FC236}">
                  <a16:creationId xmlns:a16="http://schemas.microsoft.com/office/drawing/2014/main" id="{FDDC3B9C-3095-4CDE-A191-FCBBE6B715B5}"/>
                </a:ext>
              </a:extLst>
            </p:cNvPr>
            <p:cNvGrpSpPr/>
            <p:nvPr/>
          </p:nvGrpSpPr>
          <p:grpSpPr>
            <a:xfrm>
              <a:off x="6244835" y="2136266"/>
              <a:ext cx="62306" cy="480514"/>
              <a:chOff x="6244835" y="2136266"/>
              <a:chExt cx="62306" cy="480514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33EBA04-E4AE-4382-8972-D112B7BB2DFC}"/>
                  </a:ext>
                </a:extLst>
              </p:cNvPr>
              <p:cNvSpPr/>
              <p:nvPr/>
            </p:nvSpPr>
            <p:spPr>
              <a:xfrm>
                <a:off x="6244835" y="243546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D1EF391-86E7-469A-8D66-9232AA2F86EA}"/>
                  </a:ext>
                </a:extLst>
              </p:cNvPr>
              <p:cNvSpPr/>
              <p:nvPr/>
            </p:nvSpPr>
            <p:spPr>
              <a:xfrm>
                <a:off x="6244835" y="244908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03B7116B-C8B3-4C65-A6C9-4E4FC6FDFECC}"/>
                  </a:ext>
                </a:extLst>
              </p:cNvPr>
              <p:cNvSpPr/>
              <p:nvPr/>
            </p:nvSpPr>
            <p:spPr>
              <a:xfrm>
                <a:off x="6244835" y="229710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518E54A1-2128-45F1-9C7B-113AB11F24CD}"/>
                  </a:ext>
                </a:extLst>
              </p:cNvPr>
              <p:cNvSpPr/>
              <p:nvPr/>
            </p:nvSpPr>
            <p:spPr>
              <a:xfrm>
                <a:off x="6244835" y="229643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E93BA84A-E1DB-4FAD-9957-EBFE73611732}"/>
                  </a:ext>
                </a:extLst>
              </p:cNvPr>
              <p:cNvSpPr/>
              <p:nvPr/>
            </p:nvSpPr>
            <p:spPr>
              <a:xfrm>
                <a:off x="6244835" y="248767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04F1DDD8-76C7-4AB6-91B6-5CEA60CB74F6}"/>
                  </a:ext>
                </a:extLst>
              </p:cNvPr>
              <p:cNvSpPr/>
              <p:nvPr/>
            </p:nvSpPr>
            <p:spPr>
              <a:xfrm>
                <a:off x="6244835" y="229719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A2DA4FB5-4B9E-4F75-B3B5-1B3F23AD64E2}"/>
                  </a:ext>
                </a:extLst>
              </p:cNvPr>
              <p:cNvSpPr/>
              <p:nvPr/>
            </p:nvSpPr>
            <p:spPr>
              <a:xfrm>
                <a:off x="6244835" y="228535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85" name="Freeform: Shape 1084">
                <a:extLst>
                  <a:ext uri="{FF2B5EF4-FFF2-40B4-BE49-F238E27FC236}">
                    <a16:creationId xmlns:a16="http://schemas.microsoft.com/office/drawing/2014/main" id="{EC1772B1-F482-497B-8D77-B84412DA2B9B}"/>
                  </a:ext>
                </a:extLst>
              </p:cNvPr>
              <p:cNvSpPr/>
              <p:nvPr/>
            </p:nvSpPr>
            <p:spPr>
              <a:xfrm>
                <a:off x="6244835" y="213626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84" name="Freeform: Shape 1483">
                <a:extLst>
                  <a:ext uri="{FF2B5EF4-FFF2-40B4-BE49-F238E27FC236}">
                    <a16:creationId xmlns:a16="http://schemas.microsoft.com/office/drawing/2014/main" id="{BBFE8CFE-9240-43CC-B5F4-BB330602F2F3}"/>
                  </a:ext>
                </a:extLst>
              </p:cNvPr>
              <p:cNvSpPr/>
              <p:nvPr/>
            </p:nvSpPr>
            <p:spPr>
              <a:xfrm>
                <a:off x="6244835" y="234129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99" name="Freeform: Shape 1498">
                <a:extLst>
                  <a:ext uri="{FF2B5EF4-FFF2-40B4-BE49-F238E27FC236}">
                    <a16:creationId xmlns:a16="http://schemas.microsoft.com/office/drawing/2014/main" id="{61AB0F0E-15E1-4F5D-ADF9-BEF9DDFB552A}"/>
                  </a:ext>
                </a:extLst>
              </p:cNvPr>
              <p:cNvSpPr/>
              <p:nvPr/>
            </p:nvSpPr>
            <p:spPr>
              <a:xfrm>
                <a:off x="6244835" y="220315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14" name="Freeform: Shape 1513">
                <a:extLst>
                  <a:ext uri="{FF2B5EF4-FFF2-40B4-BE49-F238E27FC236}">
                    <a16:creationId xmlns:a16="http://schemas.microsoft.com/office/drawing/2014/main" id="{E2B99BCF-91D3-46F0-B84C-54A7EF5A7BEC}"/>
                  </a:ext>
                </a:extLst>
              </p:cNvPr>
              <p:cNvSpPr/>
              <p:nvPr/>
            </p:nvSpPr>
            <p:spPr>
              <a:xfrm>
                <a:off x="6244835" y="255447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30" name="Freeform: Shape 1529">
                <a:extLst>
                  <a:ext uri="{FF2B5EF4-FFF2-40B4-BE49-F238E27FC236}">
                    <a16:creationId xmlns:a16="http://schemas.microsoft.com/office/drawing/2014/main" id="{E1AEEF0F-1AE4-47F8-B857-823FF3AC7087}"/>
                  </a:ext>
                </a:extLst>
              </p:cNvPr>
              <p:cNvSpPr/>
              <p:nvPr/>
            </p:nvSpPr>
            <p:spPr>
              <a:xfrm>
                <a:off x="6244835" y="245562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45" name="Freeform: Shape 1544">
                <a:extLst>
                  <a:ext uri="{FF2B5EF4-FFF2-40B4-BE49-F238E27FC236}">
                    <a16:creationId xmlns:a16="http://schemas.microsoft.com/office/drawing/2014/main" id="{D2B86F7A-AE20-4D2F-8504-4B9F6797103C}"/>
                  </a:ext>
                </a:extLst>
              </p:cNvPr>
              <p:cNvSpPr/>
              <p:nvPr/>
            </p:nvSpPr>
            <p:spPr>
              <a:xfrm>
                <a:off x="6244835" y="221926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60" name="Freeform: Shape 1559">
                <a:extLst>
                  <a:ext uri="{FF2B5EF4-FFF2-40B4-BE49-F238E27FC236}">
                    <a16:creationId xmlns:a16="http://schemas.microsoft.com/office/drawing/2014/main" id="{C4FBD4F8-D515-43FA-B788-316DE6406511}"/>
                  </a:ext>
                </a:extLst>
              </p:cNvPr>
              <p:cNvSpPr/>
              <p:nvPr/>
            </p:nvSpPr>
            <p:spPr>
              <a:xfrm>
                <a:off x="6244835" y="221868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75" name="Freeform: Shape 1574">
                <a:extLst>
                  <a:ext uri="{FF2B5EF4-FFF2-40B4-BE49-F238E27FC236}">
                    <a16:creationId xmlns:a16="http://schemas.microsoft.com/office/drawing/2014/main" id="{15C310E1-C4AB-49E6-9677-6A6C7310DC16}"/>
                  </a:ext>
                </a:extLst>
              </p:cNvPr>
              <p:cNvSpPr/>
              <p:nvPr/>
            </p:nvSpPr>
            <p:spPr>
              <a:xfrm>
                <a:off x="6244835" y="246907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90" name="Freeform: Shape 1589">
                <a:extLst>
                  <a:ext uri="{FF2B5EF4-FFF2-40B4-BE49-F238E27FC236}">
                    <a16:creationId xmlns:a16="http://schemas.microsoft.com/office/drawing/2014/main" id="{500519AC-3485-48D1-848C-057766CB2AA2}"/>
                  </a:ext>
                </a:extLst>
              </p:cNvPr>
              <p:cNvSpPr/>
              <p:nvPr/>
            </p:nvSpPr>
            <p:spPr>
              <a:xfrm>
                <a:off x="6244835" y="235505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11" name="Freeform: Shape 1610">
                <a:extLst>
                  <a:ext uri="{FF2B5EF4-FFF2-40B4-BE49-F238E27FC236}">
                    <a16:creationId xmlns:a16="http://schemas.microsoft.com/office/drawing/2014/main" id="{F136A80B-0FB0-4FE2-ABFB-F7CD3CBB570C}"/>
                  </a:ext>
                </a:extLst>
              </p:cNvPr>
              <p:cNvSpPr/>
              <p:nvPr/>
            </p:nvSpPr>
            <p:spPr>
              <a:xfrm>
                <a:off x="6276878" y="2319535"/>
                <a:ext cx="4450" cy="111261"/>
              </a:xfrm>
              <a:custGeom>
                <a:avLst/>
                <a:gdLst>
                  <a:gd name="connsiteX0" fmla="*/ 0 w 0"/>
                  <a:gd name="connsiteY0" fmla="*/ 112908 h 111260"/>
                  <a:gd name="connsiteX1" fmla="*/ 0 w 0"/>
                  <a:gd name="connsiteY1" fmla="*/ 0 h 11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11260">
                    <a:moveTo>
                      <a:pt x="0" y="112908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E5163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12" name="Freeform: Shape 1611">
                <a:extLst>
                  <a:ext uri="{FF2B5EF4-FFF2-40B4-BE49-F238E27FC236}">
                    <a16:creationId xmlns:a16="http://schemas.microsoft.com/office/drawing/2014/main" id="{3AD55670-BC47-4B9F-9413-FEA87826C3AE}"/>
                  </a:ext>
                </a:extLst>
              </p:cNvPr>
              <p:cNvSpPr/>
              <p:nvPr/>
            </p:nvSpPr>
            <p:spPr>
              <a:xfrm>
                <a:off x="6244835" y="234383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07" name="Group 1906">
              <a:extLst>
                <a:ext uri="{FF2B5EF4-FFF2-40B4-BE49-F238E27FC236}">
                  <a16:creationId xmlns:a16="http://schemas.microsoft.com/office/drawing/2014/main" id="{FA8DFE93-D38E-4C9B-83E1-0E22304A0A4D}"/>
                </a:ext>
              </a:extLst>
            </p:cNvPr>
            <p:cNvGrpSpPr/>
            <p:nvPr/>
          </p:nvGrpSpPr>
          <p:grpSpPr>
            <a:xfrm>
              <a:off x="6427436" y="2123449"/>
              <a:ext cx="62306" cy="434362"/>
              <a:chOff x="6427436" y="2123449"/>
              <a:chExt cx="62306" cy="434362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EECF0EB-FD76-473F-9C0B-8949F02767D0}"/>
                  </a:ext>
                </a:extLst>
              </p:cNvPr>
              <p:cNvSpPr/>
              <p:nvPr/>
            </p:nvSpPr>
            <p:spPr>
              <a:xfrm>
                <a:off x="6427436" y="237992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43F12C96-C755-4194-990B-DB13BB0517A3}"/>
                  </a:ext>
                </a:extLst>
              </p:cNvPr>
              <p:cNvSpPr/>
              <p:nvPr/>
            </p:nvSpPr>
            <p:spPr>
              <a:xfrm>
                <a:off x="6427436" y="236395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2FA52041-373A-4B66-99AB-2C57DAD1B290}"/>
                  </a:ext>
                </a:extLst>
              </p:cNvPr>
              <p:cNvSpPr/>
              <p:nvPr/>
            </p:nvSpPr>
            <p:spPr>
              <a:xfrm>
                <a:off x="6427436" y="236381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24" name="Freeform: Shape 1023">
                <a:extLst>
                  <a:ext uri="{FF2B5EF4-FFF2-40B4-BE49-F238E27FC236}">
                    <a16:creationId xmlns:a16="http://schemas.microsoft.com/office/drawing/2014/main" id="{4A512DA6-C968-4537-B6CB-0DAB16984E52}"/>
                  </a:ext>
                </a:extLst>
              </p:cNvPr>
              <p:cNvSpPr/>
              <p:nvPr/>
            </p:nvSpPr>
            <p:spPr>
              <a:xfrm>
                <a:off x="6427436" y="232265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4F2088C1-C4C4-4632-A7FA-27D4F9933D66}"/>
                  </a:ext>
                </a:extLst>
              </p:cNvPr>
              <p:cNvSpPr/>
              <p:nvPr/>
            </p:nvSpPr>
            <p:spPr>
              <a:xfrm>
                <a:off x="6427436" y="245362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A3C1E260-456E-4CAA-9663-DB373E5225BF}"/>
                  </a:ext>
                </a:extLst>
              </p:cNvPr>
              <p:cNvSpPr/>
              <p:nvPr/>
            </p:nvSpPr>
            <p:spPr>
              <a:xfrm>
                <a:off x="6427436" y="222959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1118DF6A-26AD-404B-897B-D1EABB371C6C}"/>
                  </a:ext>
                </a:extLst>
              </p:cNvPr>
              <p:cNvSpPr/>
              <p:nvPr/>
            </p:nvSpPr>
            <p:spPr>
              <a:xfrm>
                <a:off x="6427436" y="225571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86" name="Freeform: Shape 1085">
                <a:extLst>
                  <a:ext uri="{FF2B5EF4-FFF2-40B4-BE49-F238E27FC236}">
                    <a16:creationId xmlns:a16="http://schemas.microsoft.com/office/drawing/2014/main" id="{F6BB5D75-07A1-4A79-92E0-78E14E75D52F}"/>
                  </a:ext>
                </a:extLst>
              </p:cNvPr>
              <p:cNvSpPr/>
              <p:nvPr/>
            </p:nvSpPr>
            <p:spPr>
              <a:xfrm>
                <a:off x="6427436" y="227974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85" name="Freeform: Shape 1484">
                <a:extLst>
                  <a:ext uri="{FF2B5EF4-FFF2-40B4-BE49-F238E27FC236}">
                    <a16:creationId xmlns:a16="http://schemas.microsoft.com/office/drawing/2014/main" id="{676D5EF1-7CD8-4D1F-87A6-E2E80C9E2D4D}"/>
                  </a:ext>
                </a:extLst>
              </p:cNvPr>
              <p:cNvSpPr/>
              <p:nvPr/>
            </p:nvSpPr>
            <p:spPr>
              <a:xfrm>
                <a:off x="6427436" y="243742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00" name="Freeform: Shape 1499">
                <a:extLst>
                  <a:ext uri="{FF2B5EF4-FFF2-40B4-BE49-F238E27FC236}">
                    <a16:creationId xmlns:a16="http://schemas.microsoft.com/office/drawing/2014/main" id="{C55324EC-A002-4578-880E-5F8748A89AD8}"/>
                  </a:ext>
                </a:extLst>
              </p:cNvPr>
              <p:cNvSpPr/>
              <p:nvPr/>
            </p:nvSpPr>
            <p:spPr>
              <a:xfrm>
                <a:off x="6427436" y="212344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15" name="Freeform: Shape 1514">
                <a:extLst>
                  <a:ext uri="{FF2B5EF4-FFF2-40B4-BE49-F238E27FC236}">
                    <a16:creationId xmlns:a16="http://schemas.microsoft.com/office/drawing/2014/main" id="{724713B0-A6C0-4CFE-A490-D2F1702BF90D}"/>
                  </a:ext>
                </a:extLst>
              </p:cNvPr>
              <p:cNvSpPr/>
              <p:nvPr/>
            </p:nvSpPr>
            <p:spPr>
              <a:xfrm>
                <a:off x="6427436" y="244076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31" name="Freeform: Shape 1530">
                <a:extLst>
                  <a:ext uri="{FF2B5EF4-FFF2-40B4-BE49-F238E27FC236}">
                    <a16:creationId xmlns:a16="http://schemas.microsoft.com/office/drawing/2014/main" id="{080969E9-B66F-4ECA-8B2E-D4A5FF23BAC6}"/>
                  </a:ext>
                </a:extLst>
              </p:cNvPr>
              <p:cNvSpPr/>
              <p:nvPr/>
            </p:nvSpPr>
            <p:spPr>
              <a:xfrm>
                <a:off x="6427436" y="249550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46" name="Freeform: Shape 1545">
                <a:extLst>
                  <a:ext uri="{FF2B5EF4-FFF2-40B4-BE49-F238E27FC236}">
                    <a16:creationId xmlns:a16="http://schemas.microsoft.com/office/drawing/2014/main" id="{FDF3CF3F-42AB-4597-8628-4245E5D04B15}"/>
                  </a:ext>
                </a:extLst>
              </p:cNvPr>
              <p:cNvSpPr/>
              <p:nvPr/>
            </p:nvSpPr>
            <p:spPr>
              <a:xfrm>
                <a:off x="6427436" y="215589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61" name="Freeform: Shape 1560">
                <a:extLst>
                  <a:ext uri="{FF2B5EF4-FFF2-40B4-BE49-F238E27FC236}">
                    <a16:creationId xmlns:a16="http://schemas.microsoft.com/office/drawing/2014/main" id="{2F0EFE2B-8E14-4E1D-9187-0209F9ADBBE5}"/>
                  </a:ext>
                </a:extLst>
              </p:cNvPr>
              <p:cNvSpPr/>
              <p:nvPr/>
            </p:nvSpPr>
            <p:spPr>
              <a:xfrm>
                <a:off x="6427436" y="241464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76" name="Freeform: Shape 1575">
                <a:extLst>
                  <a:ext uri="{FF2B5EF4-FFF2-40B4-BE49-F238E27FC236}">
                    <a16:creationId xmlns:a16="http://schemas.microsoft.com/office/drawing/2014/main" id="{13FC405B-DF0D-4608-ADEA-DC059D2BE5B0}"/>
                  </a:ext>
                </a:extLst>
              </p:cNvPr>
              <p:cNvSpPr/>
              <p:nvPr/>
            </p:nvSpPr>
            <p:spPr>
              <a:xfrm>
                <a:off x="6427436" y="246301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91" name="Freeform: Shape 1590">
                <a:extLst>
                  <a:ext uri="{FF2B5EF4-FFF2-40B4-BE49-F238E27FC236}">
                    <a16:creationId xmlns:a16="http://schemas.microsoft.com/office/drawing/2014/main" id="{452EF159-A905-44E0-A90C-A3DEF4810001}"/>
                  </a:ext>
                </a:extLst>
              </p:cNvPr>
              <p:cNvSpPr/>
              <p:nvPr/>
            </p:nvSpPr>
            <p:spPr>
              <a:xfrm>
                <a:off x="6427436" y="235166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13" name="Freeform: Shape 1612">
                <a:extLst>
                  <a:ext uri="{FF2B5EF4-FFF2-40B4-BE49-F238E27FC236}">
                    <a16:creationId xmlns:a16="http://schemas.microsoft.com/office/drawing/2014/main" id="{7CE0E3BC-573A-40F9-84D8-D75EE0D13FA5}"/>
                  </a:ext>
                </a:extLst>
              </p:cNvPr>
              <p:cNvSpPr/>
              <p:nvPr/>
            </p:nvSpPr>
            <p:spPr>
              <a:xfrm>
                <a:off x="6459479" y="2323140"/>
                <a:ext cx="4450" cy="102360"/>
              </a:xfrm>
              <a:custGeom>
                <a:avLst/>
                <a:gdLst>
                  <a:gd name="connsiteX0" fmla="*/ 0 w 0"/>
                  <a:gd name="connsiteY0" fmla="*/ 105920 h 102359"/>
                  <a:gd name="connsiteX1" fmla="*/ 0 w 0"/>
                  <a:gd name="connsiteY1" fmla="*/ 0 h 10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02359">
                    <a:moveTo>
                      <a:pt x="0" y="105920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E5163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14" name="Freeform: Shape 1613">
                <a:extLst>
                  <a:ext uri="{FF2B5EF4-FFF2-40B4-BE49-F238E27FC236}">
                    <a16:creationId xmlns:a16="http://schemas.microsoft.com/office/drawing/2014/main" id="{15108898-04B9-46F3-8BF3-5ED05F4F811E}"/>
                  </a:ext>
                </a:extLst>
              </p:cNvPr>
              <p:cNvSpPr/>
              <p:nvPr/>
            </p:nvSpPr>
            <p:spPr>
              <a:xfrm>
                <a:off x="6427436" y="234570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08" name="Group 1907">
              <a:extLst>
                <a:ext uri="{FF2B5EF4-FFF2-40B4-BE49-F238E27FC236}">
                  <a16:creationId xmlns:a16="http://schemas.microsoft.com/office/drawing/2014/main" id="{66F73F3A-B47E-42B1-984F-B5F62BD0A767}"/>
                </a:ext>
              </a:extLst>
            </p:cNvPr>
            <p:cNvGrpSpPr/>
            <p:nvPr/>
          </p:nvGrpSpPr>
          <p:grpSpPr>
            <a:xfrm>
              <a:off x="6610038" y="2095367"/>
              <a:ext cx="62306" cy="522659"/>
              <a:chOff x="6610038" y="2095367"/>
              <a:chExt cx="62306" cy="522659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80E5727-64B1-4D8F-AB10-ECDF2C6F41D1}"/>
                  </a:ext>
                </a:extLst>
              </p:cNvPr>
              <p:cNvSpPr/>
              <p:nvPr/>
            </p:nvSpPr>
            <p:spPr>
              <a:xfrm>
                <a:off x="6610038" y="253462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BB25F062-6196-494C-9265-87798C5A920A}"/>
                  </a:ext>
                </a:extLst>
              </p:cNvPr>
              <p:cNvSpPr/>
              <p:nvPr/>
            </p:nvSpPr>
            <p:spPr>
              <a:xfrm>
                <a:off x="6610038" y="240244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CDEEE2A-9FA8-49BF-8EFA-434C18102882}"/>
                  </a:ext>
                </a:extLst>
              </p:cNvPr>
              <p:cNvSpPr/>
              <p:nvPr/>
            </p:nvSpPr>
            <p:spPr>
              <a:xfrm>
                <a:off x="6610038" y="237160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26" name="Freeform: Shape 1025">
                <a:extLst>
                  <a:ext uri="{FF2B5EF4-FFF2-40B4-BE49-F238E27FC236}">
                    <a16:creationId xmlns:a16="http://schemas.microsoft.com/office/drawing/2014/main" id="{DD95EAE4-9D7C-437B-9F19-E3B3E173C3BD}"/>
                  </a:ext>
                </a:extLst>
              </p:cNvPr>
              <p:cNvSpPr/>
              <p:nvPr/>
            </p:nvSpPr>
            <p:spPr>
              <a:xfrm>
                <a:off x="6610038" y="235371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44B30468-69A5-4758-88BC-FDE598651149}"/>
                  </a:ext>
                </a:extLst>
              </p:cNvPr>
              <p:cNvSpPr/>
              <p:nvPr/>
            </p:nvSpPr>
            <p:spPr>
              <a:xfrm>
                <a:off x="6610038" y="255572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57" name="Freeform: Shape 1056">
                <a:extLst>
                  <a:ext uri="{FF2B5EF4-FFF2-40B4-BE49-F238E27FC236}">
                    <a16:creationId xmlns:a16="http://schemas.microsoft.com/office/drawing/2014/main" id="{D21C2ECA-5331-4DFA-A231-7C746E308F4D}"/>
                  </a:ext>
                </a:extLst>
              </p:cNvPr>
              <p:cNvSpPr/>
              <p:nvPr/>
            </p:nvSpPr>
            <p:spPr>
              <a:xfrm>
                <a:off x="6610038" y="233088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72" name="Freeform: Shape 1071">
                <a:extLst>
                  <a:ext uri="{FF2B5EF4-FFF2-40B4-BE49-F238E27FC236}">
                    <a16:creationId xmlns:a16="http://schemas.microsoft.com/office/drawing/2014/main" id="{0766682C-8FAE-4046-AB1A-E71215176DD9}"/>
                  </a:ext>
                </a:extLst>
              </p:cNvPr>
              <p:cNvSpPr/>
              <p:nvPr/>
            </p:nvSpPr>
            <p:spPr>
              <a:xfrm>
                <a:off x="6610038" y="224939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87" name="Freeform: Shape 1086">
                <a:extLst>
                  <a:ext uri="{FF2B5EF4-FFF2-40B4-BE49-F238E27FC236}">
                    <a16:creationId xmlns:a16="http://schemas.microsoft.com/office/drawing/2014/main" id="{AFA20E08-5478-41D3-94ED-AFCE760543E0}"/>
                  </a:ext>
                </a:extLst>
              </p:cNvPr>
              <p:cNvSpPr/>
              <p:nvPr/>
            </p:nvSpPr>
            <p:spPr>
              <a:xfrm>
                <a:off x="6610038" y="237498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86" name="Freeform: Shape 1485">
                <a:extLst>
                  <a:ext uri="{FF2B5EF4-FFF2-40B4-BE49-F238E27FC236}">
                    <a16:creationId xmlns:a16="http://schemas.microsoft.com/office/drawing/2014/main" id="{BC94BB52-6739-4070-8F3F-D4FE8DF92275}"/>
                  </a:ext>
                </a:extLst>
              </p:cNvPr>
              <p:cNvSpPr/>
              <p:nvPr/>
            </p:nvSpPr>
            <p:spPr>
              <a:xfrm>
                <a:off x="6610038" y="242136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01" name="Freeform: Shape 1500">
                <a:extLst>
                  <a:ext uri="{FF2B5EF4-FFF2-40B4-BE49-F238E27FC236}">
                    <a16:creationId xmlns:a16="http://schemas.microsoft.com/office/drawing/2014/main" id="{C24B6293-B929-463A-B9EE-791D253D90D5}"/>
                  </a:ext>
                </a:extLst>
              </p:cNvPr>
              <p:cNvSpPr/>
              <p:nvPr/>
            </p:nvSpPr>
            <p:spPr>
              <a:xfrm>
                <a:off x="6610038" y="209536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16" name="Freeform: Shape 1515">
                <a:extLst>
                  <a:ext uri="{FF2B5EF4-FFF2-40B4-BE49-F238E27FC236}">
                    <a16:creationId xmlns:a16="http://schemas.microsoft.com/office/drawing/2014/main" id="{EC04DE2C-C4BC-4F6F-ACAB-4B009A0D5440}"/>
                  </a:ext>
                </a:extLst>
              </p:cNvPr>
              <p:cNvSpPr/>
              <p:nvPr/>
            </p:nvSpPr>
            <p:spPr>
              <a:xfrm>
                <a:off x="6610038" y="240952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32" name="Freeform: Shape 1531">
                <a:extLst>
                  <a:ext uri="{FF2B5EF4-FFF2-40B4-BE49-F238E27FC236}">
                    <a16:creationId xmlns:a16="http://schemas.microsoft.com/office/drawing/2014/main" id="{B7CA23C7-EED7-4668-9A1B-B24F555950A2}"/>
                  </a:ext>
                </a:extLst>
              </p:cNvPr>
              <p:cNvSpPr/>
              <p:nvPr/>
            </p:nvSpPr>
            <p:spPr>
              <a:xfrm>
                <a:off x="6610038" y="247837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47" name="Freeform: Shape 1546">
                <a:extLst>
                  <a:ext uri="{FF2B5EF4-FFF2-40B4-BE49-F238E27FC236}">
                    <a16:creationId xmlns:a16="http://schemas.microsoft.com/office/drawing/2014/main" id="{AF985347-29C4-47F5-B1B7-67F5070E0433}"/>
                  </a:ext>
                </a:extLst>
              </p:cNvPr>
              <p:cNvSpPr/>
              <p:nvPr/>
            </p:nvSpPr>
            <p:spPr>
              <a:xfrm>
                <a:off x="6610038" y="210555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62" name="Freeform: Shape 1561">
                <a:extLst>
                  <a:ext uri="{FF2B5EF4-FFF2-40B4-BE49-F238E27FC236}">
                    <a16:creationId xmlns:a16="http://schemas.microsoft.com/office/drawing/2014/main" id="{17F34DFF-2E50-4309-BFA9-9C1EE5936302}"/>
                  </a:ext>
                </a:extLst>
              </p:cNvPr>
              <p:cNvSpPr/>
              <p:nvPr/>
            </p:nvSpPr>
            <p:spPr>
              <a:xfrm>
                <a:off x="6610038" y="242078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77" name="Freeform: Shape 1576">
                <a:extLst>
                  <a:ext uri="{FF2B5EF4-FFF2-40B4-BE49-F238E27FC236}">
                    <a16:creationId xmlns:a16="http://schemas.microsoft.com/office/drawing/2014/main" id="{5BF10C39-529A-4A3C-B750-D089AB558FD9}"/>
                  </a:ext>
                </a:extLst>
              </p:cNvPr>
              <p:cNvSpPr/>
              <p:nvPr/>
            </p:nvSpPr>
            <p:spPr>
              <a:xfrm>
                <a:off x="6610038" y="238918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92" name="Freeform: Shape 1591">
                <a:extLst>
                  <a:ext uri="{FF2B5EF4-FFF2-40B4-BE49-F238E27FC236}">
                    <a16:creationId xmlns:a16="http://schemas.microsoft.com/office/drawing/2014/main" id="{FDACBB8D-9A16-4791-9F27-B5D3A4DEEDD8}"/>
                  </a:ext>
                </a:extLst>
              </p:cNvPr>
              <p:cNvSpPr/>
              <p:nvPr/>
            </p:nvSpPr>
            <p:spPr>
              <a:xfrm>
                <a:off x="6610038" y="233707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15" name="Freeform: Shape 1614">
                <a:extLst>
                  <a:ext uri="{FF2B5EF4-FFF2-40B4-BE49-F238E27FC236}">
                    <a16:creationId xmlns:a16="http://schemas.microsoft.com/office/drawing/2014/main" id="{9B9E7A54-DB27-4EB6-8C5D-9A4A8B82F1A5}"/>
                  </a:ext>
                </a:extLst>
              </p:cNvPr>
              <p:cNvSpPr/>
              <p:nvPr/>
            </p:nvSpPr>
            <p:spPr>
              <a:xfrm>
                <a:off x="6642081" y="2333421"/>
                <a:ext cx="4450" cy="115711"/>
              </a:xfrm>
              <a:custGeom>
                <a:avLst/>
                <a:gdLst>
                  <a:gd name="connsiteX0" fmla="*/ 0 w 0"/>
                  <a:gd name="connsiteY0" fmla="*/ 119895 h 115711"/>
                  <a:gd name="connsiteX1" fmla="*/ 0 w 0"/>
                  <a:gd name="connsiteY1" fmla="*/ 0 h 115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15711">
                    <a:moveTo>
                      <a:pt x="0" y="119895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E5163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16" name="Freeform: Shape 1615">
                <a:extLst>
                  <a:ext uri="{FF2B5EF4-FFF2-40B4-BE49-F238E27FC236}">
                    <a16:creationId xmlns:a16="http://schemas.microsoft.com/office/drawing/2014/main" id="{7FBCFF8F-4F5B-41CB-92D0-3F2F2D7F6243}"/>
                  </a:ext>
                </a:extLst>
              </p:cNvPr>
              <p:cNvSpPr/>
              <p:nvPr/>
            </p:nvSpPr>
            <p:spPr>
              <a:xfrm>
                <a:off x="6610038" y="236439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09" name="Group 1908">
              <a:extLst>
                <a:ext uri="{FF2B5EF4-FFF2-40B4-BE49-F238E27FC236}">
                  <a16:creationId xmlns:a16="http://schemas.microsoft.com/office/drawing/2014/main" id="{8295F3DB-03AB-4219-879F-17298B8E0F82}"/>
                </a:ext>
              </a:extLst>
            </p:cNvPr>
            <p:cNvGrpSpPr/>
            <p:nvPr/>
          </p:nvGrpSpPr>
          <p:grpSpPr>
            <a:xfrm>
              <a:off x="6792639" y="2272628"/>
              <a:ext cx="62306" cy="416471"/>
              <a:chOff x="6792639" y="2272628"/>
              <a:chExt cx="62306" cy="416471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FC50A72-0D09-4731-A457-CB97971D5FE0}"/>
                  </a:ext>
                </a:extLst>
              </p:cNvPr>
              <p:cNvSpPr/>
              <p:nvPr/>
            </p:nvSpPr>
            <p:spPr>
              <a:xfrm>
                <a:off x="6792639" y="239132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F6058445-6598-48FA-A03A-9EF34AB9F65C}"/>
                  </a:ext>
                </a:extLst>
              </p:cNvPr>
              <p:cNvSpPr/>
              <p:nvPr/>
            </p:nvSpPr>
            <p:spPr>
              <a:xfrm>
                <a:off x="6792639" y="235322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071A8C32-FEDC-45AE-B696-544C890DFF7C}"/>
                  </a:ext>
                </a:extLst>
              </p:cNvPr>
              <p:cNvSpPr/>
              <p:nvPr/>
            </p:nvSpPr>
            <p:spPr>
              <a:xfrm>
                <a:off x="6792639" y="235237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27" name="Freeform: Shape 1026">
                <a:extLst>
                  <a:ext uri="{FF2B5EF4-FFF2-40B4-BE49-F238E27FC236}">
                    <a16:creationId xmlns:a16="http://schemas.microsoft.com/office/drawing/2014/main" id="{70184132-AD35-4EE7-AF32-9047F8F75E10}"/>
                  </a:ext>
                </a:extLst>
              </p:cNvPr>
              <p:cNvSpPr/>
              <p:nvPr/>
            </p:nvSpPr>
            <p:spPr>
              <a:xfrm>
                <a:off x="6792639" y="240961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555B3D24-D457-4528-B0D9-82426DEA390A}"/>
                  </a:ext>
                </a:extLst>
              </p:cNvPr>
              <p:cNvSpPr/>
              <p:nvPr/>
            </p:nvSpPr>
            <p:spPr>
              <a:xfrm>
                <a:off x="6792639" y="259328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58" name="Freeform: Shape 1057">
                <a:extLst>
                  <a:ext uri="{FF2B5EF4-FFF2-40B4-BE49-F238E27FC236}">
                    <a16:creationId xmlns:a16="http://schemas.microsoft.com/office/drawing/2014/main" id="{8DB52463-3601-4339-B060-1BEF64BA3472}"/>
                  </a:ext>
                </a:extLst>
              </p:cNvPr>
              <p:cNvSpPr/>
              <p:nvPr/>
            </p:nvSpPr>
            <p:spPr>
              <a:xfrm>
                <a:off x="6792639" y="233453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73" name="Freeform: Shape 1072">
                <a:extLst>
                  <a:ext uri="{FF2B5EF4-FFF2-40B4-BE49-F238E27FC236}">
                    <a16:creationId xmlns:a16="http://schemas.microsoft.com/office/drawing/2014/main" id="{48393A0C-0C42-49D5-849A-BEDD8FE55FF2}"/>
                  </a:ext>
                </a:extLst>
              </p:cNvPr>
              <p:cNvSpPr/>
              <p:nvPr/>
            </p:nvSpPr>
            <p:spPr>
              <a:xfrm>
                <a:off x="6792639" y="227262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72" name="Freeform: Shape 1471">
                <a:extLst>
                  <a:ext uri="{FF2B5EF4-FFF2-40B4-BE49-F238E27FC236}">
                    <a16:creationId xmlns:a16="http://schemas.microsoft.com/office/drawing/2014/main" id="{F617AE62-DFC5-4110-99CA-12C58DE1BD34}"/>
                  </a:ext>
                </a:extLst>
              </p:cNvPr>
              <p:cNvSpPr/>
              <p:nvPr/>
            </p:nvSpPr>
            <p:spPr>
              <a:xfrm>
                <a:off x="6792639" y="234828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87" name="Freeform: Shape 1486">
                <a:extLst>
                  <a:ext uri="{FF2B5EF4-FFF2-40B4-BE49-F238E27FC236}">
                    <a16:creationId xmlns:a16="http://schemas.microsoft.com/office/drawing/2014/main" id="{31121825-5C92-40BE-987D-E56B441D0586}"/>
                  </a:ext>
                </a:extLst>
              </p:cNvPr>
              <p:cNvSpPr/>
              <p:nvPr/>
            </p:nvSpPr>
            <p:spPr>
              <a:xfrm>
                <a:off x="6792639" y="237574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02" name="Freeform: Shape 1501">
                <a:extLst>
                  <a:ext uri="{FF2B5EF4-FFF2-40B4-BE49-F238E27FC236}">
                    <a16:creationId xmlns:a16="http://schemas.microsoft.com/office/drawing/2014/main" id="{2F98B671-6CE4-4EDE-A596-5D9EEE98F16A}"/>
                  </a:ext>
                </a:extLst>
              </p:cNvPr>
              <p:cNvSpPr/>
              <p:nvPr/>
            </p:nvSpPr>
            <p:spPr>
              <a:xfrm>
                <a:off x="6792639" y="227538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17" name="Freeform: Shape 1516">
                <a:extLst>
                  <a:ext uri="{FF2B5EF4-FFF2-40B4-BE49-F238E27FC236}">
                    <a16:creationId xmlns:a16="http://schemas.microsoft.com/office/drawing/2014/main" id="{5B603F1A-C363-4FEE-941B-CC50107A10F3}"/>
                  </a:ext>
                </a:extLst>
              </p:cNvPr>
              <p:cNvSpPr/>
              <p:nvPr/>
            </p:nvSpPr>
            <p:spPr>
              <a:xfrm>
                <a:off x="6792639" y="237432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33" name="Freeform: Shape 1532">
                <a:extLst>
                  <a:ext uri="{FF2B5EF4-FFF2-40B4-BE49-F238E27FC236}">
                    <a16:creationId xmlns:a16="http://schemas.microsoft.com/office/drawing/2014/main" id="{2AB1650C-3C57-4B09-BEA9-FA5097CB119D}"/>
                  </a:ext>
                </a:extLst>
              </p:cNvPr>
              <p:cNvSpPr/>
              <p:nvPr/>
            </p:nvSpPr>
            <p:spPr>
              <a:xfrm>
                <a:off x="6792639" y="262679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48" name="Freeform: Shape 1547">
                <a:extLst>
                  <a:ext uri="{FF2B5EF4-FFF2-40B4-BE49-F238E27FC236}">
                    <a16:creationId xmlns:a16="http://schemas.microsoft.com/office/drawing/2014/main" id="{5A3F527E-664A-463E-AA98-F6B4DD09F82C}"/>
                  </a:ext>
                </a:extLst>
              </p:cNvPr>
              <p:cNvSpPr/>
              <p:nvPr/>
            </p:nvSpPr>
            <p:spPr>
              <a:xfrm>
                <a:off x="6792639" y="229915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63" name="Freeform: Shape 1562">
                <a:extLst>
                  <a:ext uri="{FF2B5EF4-FFF2-40B4-BE49-F238E27FC236}">
                    <a16:creationId xmlns:a16="http://schemas.microsoft.com/office/drawing/2014/main" id="{2DEE4D84-E282-4350-BC34-0A1B1A98F1FA}"/>
                  </a:ext>
                </a:extLst>
              </p:cNvPr>
              <p:cNvSpPr/>
              <p:nvPr/>
            </p:nvSpPr>
            <p:spPr>
              <a:xfrm>
                <a:off x="6792639" y="250694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78" name="Freeform: Shape 1577">
                <a:extLst>
                  <a:ext uri="{FF2B5EF4-FFF2-40B4-BE49-F238E27FC236}">
                    <a16:creationId xmlns:a16="http://schemas.microsoft.com/office/drawing/2014/main" id="{85058DF4-2928-46EE-A650-CBD82F998C49}"/>
                  </a:ext>
                </a:extLst>
              </p:cNvPr>
              <p:cNvSpPr/>
              <p:nvPr/>
            </p:nvSpPr>
            <p:spPr>
              <a:xfrm>
                <a:off x="6792639" y="253150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93" name="Freeform: Shape 1592">
                <a:extLst>
                  <a:ext uri="{FF2B5EF4-FFF2-40B4-BE49-F238E27FC236}">
                    <a16:creationId xmlns:a16="http://schemas.microsoft.com/office/drawing/2014/main" id="{0A164C21-6096-4F1F-9343-8EAD68B0FBAA}"/>
                  </a:ext>
                </a:extLst>
              </p:cNvPr>
              <p:cNvSpPr/>
              <p:nvPr/>
            </p:nvSpPr>
            <p:spPr>
              <a:xfrm>
                <a:off x="6792639" y="230289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17" name="Freeform: Shape 1616">
                <a:extLst>
                  <a:ext uri="{FF2B5EF4-FFF2-40B4-BE49-F238E27FC236}">
                    <a16:creationId xmlns:a16="http://schemas.microsoft.com/office/drawing/2014/main" id="{140F7757-9701-44A1-9882-E20B75C06053}"/>
                  </a:ext>
                </a:extLst>
              </p:cNvPr>
              <p:cNvSpPr/>
              <p:nvPr/>
            </p:nvSpPr>
            <p:spPr>
              <a:xfrm>
                <a:off x="6824682" y="2379394"/>
                <a:ext cx="4450" cy="102360"/>
              </a:xfrm>
              <a:custGeom>
                <a:avLst/>
                <a:gdLst>
                  <a:gd name="connsiteX0" fmla="*/ 0 w 0"/>
                  <a:gd name="connsiteY0" fmla="*/ 104808 h 102359"/>
                  <a:gd name="connsiteX1" fmla="*/ 0 w 0"/>
                  <a:gd name="connsiteY1" fmla="*/ 0 h 10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02359">
                    <a:moveTo>
                      <a:pt x="0" y="104808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E5163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18" name="Freeform: Shape 1617">
                <a:extLst>
                  <a:ext uri="{FF2B5EF4-FFF2-40B4-BE49-F238E27FC236}">
                    <a16:creationId xmlns:a16="http://schemas.microsoft.com/office/drawing/2014/main" id="{AAF8C10F-925A-4445-B29B-EAF86154DFB2}"/>
                  </a:ext>
                </a:extLst>
              </p:cNvPr>
              <p:cNvSpPr/>
              <p:nvPr/>
            </p:nvSpPr>
            <p:spPr>
              <a:xfrm>
                <a:off x="6792639" y="239675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10" name="Group 1909">
              <a:extLst>
                <a:ext uri="{FF2B5EF4-FFF2-40B4-BE49-F238E27FC236}">
                  <a16:creationId xmlns:a16="http://schemas.microsoft.com/office/drawing/2014/main" id="{3954114D-63AE-4FAF-828E-2782E18561ED}"/>
                </a:ext>
              </a:extLst>
            </p:cNvPr>
            <p:cNvGrpSpPr/>
            <p:nvPr/>
          </p:nvGrpSpPr>
          <p:grpSpPr>
            <a:xfrm>
              <a:off x="6975240" y="2296304"/>
              <a:ext cx="62306" cy="324704"/>
              <a:chOff x="6975240" y="2296304"/>
              <a:chExt cx="62306" cy="324704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437D4E3B-3A43-4CF2-9ACC-DBACD44636C0}"/>
                  </a:ext>
                </a:extLst>
              </p:cNvPr>
              <p:cNvSpPr/>
              <p:nvPr/>
            </p:nvSpPr>
            <p:spPr>
              <a:xfrm>
                <a:off x="6975240" y="237948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FEA806CC-D3A9-45C9-BDC5-A2C72A1A14F8}"/>
                  </a:ext>
                </a:extLst>
              </p:cNvPr>
              <p:cNvSpPr/>
              <p:nvPr/>
            </p:nvSpPr>
            <p:spPr>
              <a:xfrm>
                <a:off x="6975240" y="230582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07100D49-54A0-4F84-9A10-CB86469D6FE6}"/>
                  </a:ext>
                </a:extLst>
              </p:cNvPr>
              <p:cNvSpPr/>
              <p:nvPr/>
            </p:nvSpPr>
            <p:spPr>
              <a:xfrm>
                <a:off x="6975240" y="232087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28" name="Freeform: Shape 1027">
                <a:extLst>
                  <a:ext uri="{FF2B5EF4-FFF2-40B4-BE49-F238E27FC236}">
                    <a16:creationId xmlns:a16="http://schemas.microsoft.com/office/drawing/2014/main" id="{BEA754B3-4D43-4C75-8BC7-8CF1DAA45D38}"/>
                  </a:ext>
                </a:extLst>
              </p:cNvPr>
              <p:cNvSpPr/>
              <p:nvPr/>
            </p:nvSpPr>
            <p:spPr>
              <a:xfrm>
                <a:off x="6975240" y="240858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45BF7918-E3B9-4DAB-B283-E85B35AEC544}"/>
                  </a:ext>
                </a:extLst>
              </p:cNvPr>
              <p:cNvSpPr/>
              <p:nvPr/>
            </p:nvSpPr>
            <p:spPr>
              <a:xfrm>
                <a:off x="6975240" y="255870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59" name="Freeform: Shape 1058">
                <a:extLst>
                  <a:ext uri="{FF2B5EF4-FFF2-40B4-BE49-F238E27FC236}">
                    <a16:creationId xmlns:a16="http://schemas.microsoft.com/office/drawing/2014/main" id="{DB5CF216-DCEE-43D7-A7D8-5C5905B0FB7F}"/>
                  </a:ext>
                </a:extLst>
              </p:cNvPr>
              <p:cNvSpPr/>
              <p:nvPr/>
            </p:nvSpPr>
            <p:spPr>
              <a:xfrm>
                <a:off x="6975240" y="238482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74" name="Freeform: Shape 1073">
                <a:extLst>
                  <a:ext uri="{FF2B5EF4-FFF2-40B4-BE49-F238E27FC236}">
                    <a16:creationId xmlns:a16="http://schemas.microsoft.com/office/drawing/2014/main" id="{8FC33AC5-F7B9-4C9B-9371-F0A10405FE71}"/>
                  </a:ext>
                </a:extLst>
              </p:cNvPr>
              <p:cNvSpPr/>
              <p:nvPr/>
            </p:nvSpPr>
            <p:spPr>
              <a:xfrm>
                <a:off x="6975240" y="229777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73" name="Freeform: Shape 1472">
                <a:extLst>
                  <a:ext uri="{FF2B5EF4-FFF2-40B4-BE49-F238E27FC236}">
                    <a16:creationId xmlns:a16="http://schemas.microsoft.com/office/drawing/2014/main" id="{134E8CD4-1F17-4AA1-A16F-2D68FF5E6E5E}"/>
                  </a:ext>
                </a:extLst>
              </p:cNvPr>
              <p:cNvSpPr/>
              <p:nvPr/>
            </p:nvSpPr>
            <p:spPr>
              <a:xfrm>
                <a:off x="6975240" y="234330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88" name="Freeform: Shape 1487">
                <a:extLst>
                  <a:ext uri="{FF2B5EF4-FFF2-40B4-BE49-F238E27FC236}">
                    <a16:creationId xmlns:a16="http://schemas.microsoft.com/office/drawing/2014/main" id="{B4057D56-0CB2-4626-8F43-1F453F952BFF}"/>
                  </a:ext>
                </a:extLst>
              </p:cNvPr>
              <p:cNvSpPr/>
              <p:nvPr/>
            </p:nvSpPr>
            <p:spPr>
              <a:xfrm>
                <a:off x="6975240" y="240017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03" name="Freeform: Shape 1502">
                <a:extLst>
                  <a:ext uri="{FF2B5EF4-FFF2-40B4-BE49-F238E27FC236}">
                    <a16:creationId xmlns:a16="http://schemas.microsoft.com/office/drawing/2014/main" id="{BB706AE1-2A45-4D3A-AC1E-39B27A06A2E8}"/>
                  </a:ext>
                </a:extLst>
              </p:cNvPr>
              <p:cNvSpPr/>
              <p:nvPr/>
            </p:nvSpPr>
            <p:spPr>
              <a:xfrm>
                <a:off x="6975240" y="240720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18" name="Freeform: Shape 1517">
                <a:extLst>
                  <a:ext uri="{FF2B5EF4-FFF2-40B4-BE49-F238E27FC236}">
                    <a16:creationId xmlns:a16="http://schemas.microsoft.com/office/drawing/2014/main" id="{2EC75F94-510E-4D14-9352-93301553D161}"/>
                  </a:ext>
                </a:extLst>
              </p:cNvPr>
              <p:cNvSpPr/>
              <p:nvPr/>
            </p:nvSpPr>
            <p:spPr>
              <a:xfrm>
                <a:off x="6975240" y="240903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34" name="Freeform: Shape 1533">
                <a:extLst>
                  <a:ext uri="{FF2B5EF4-FFF2-40B4-BE49-F238E27FC236}">
                    <a16:creationId xmlns:a16="http://schemas.microsoft.com/office/drawing/2014/main" id="{62871132-CD17-4E0F-B5F8-2E0CD3747ACB}"/>
                  </a:ext>
                </a:extLst>
              </p:cNvPr>
              <p:cNvSpPr/>
              <p:nvPr/>
            </p:nvSpPr>
            <p:spPr>
              <a:xfrm>
                <a:off x="6975240" y="250814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49" name="Freeform: Shape 1548">
                <a:extLst>
                  <a:ext uri="{FF2B5EF4-FFF2-40B4-BE49-F238E27FC236}">
                    <a16:creationId xmlns:a16="http://schemas.microsoft.com/office/drawing/2014/main" id="{8054F0E3-5F80-46C3-A4A0-13DD7FBBB860}"/>
                  </a:ext>
                </a:extLst>
              </p:cNvPr>
              <p:cNvSpPr/>
              <p:nvPr/>
            </p:nvSpPr>
            <p:spPr>
              <a:xfrm>
                <a:off x="6975240" y="240048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64" name="Freeform: Shape 1563">
                <a:extLst>
                  <a:ext uri="{FF2B5EF4-FFF2-40B4-BE49-F238E27FC236}">
                    <a16:creationId xmlns:a16="http://schemas.microsoft.com/office/drawing/2014/main" id="{700B4CB0-DD3E-4D51-8EED-7B6923B8839E}"/>
                  </a:ext>
                </a:extLst>
              </p:cNvPr>
              <p:cNvSpPr/>
              <p:nvPr/>
            </p:nvSpPr>
            <p:spPr>
              <a:xfrm>
                <a:off x="6975240" y="246991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79" name="Freeform: Shape 1578">
                <a:extLst>
                  <a:ext uri="{FF2B5EF4-FFF2-40B4-BE49-F238E27FC236}">
                    <a16:creationId xmlns:a16="http://schemas.microsoft.com/office/drawing/2014/main" id="{149B7967-71E4-4128-8C33-F3D1A2AE08B4}"/>
                  </a:ext>
                </a:extLst>
              </p:cNvPr>
              <p:cNvSpPr/>
              <p:nvPr/>
            </p:nvSpPr>
            <p:spPr>
              <a:xfrm>
                <a:off x="6975240" y="242625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94" name="Freeform: Shape 1593">
                <a:extLst>
                  <a:ext uri="{FF2B5EF4-FFF2-40B4-BE49-F238E27FC236}">
                    <a16:creationId xmlns:a16="http://schemas.microsoft.com/office/drawing/2014/main" id="{F8699867-911F-4E01-9D5F-DD058C855D5E}"/>
                  </a:ext>
                </a:extLst>
              </p:cNvPr>
              <p:cNvSpPr/>
              <p:nvPr/>
            </p:nvSpPr>
            <p:spPr>
              <a:xfrm>
                <a:off x="6975240" y="229630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19" name="Freeform: Shape 1618">
                <a:extLst>
                  <a:ext uri="{FF2B5EF4-FFF2-40B4-BE49-F238E27FC236}">
                    <a16:creationId xmlns:a16="http://schemas.microsoft.com/office/drawing/2014/main" id="{36C6F5A4-0E92-429D-88DF-4F291CD20516}"/>
                  </a:ext>
                </a:extLst>
              </p:cNvPr>
              <p:cNvSpPr/>
              <p:nvPr/>
            </p:nvSpPr>
            <p:spPr>
              <a:xfrm>
                <a:off x="7007283" y="2393501"/>
                <a:ext cx="4450" cy="66757"/>
              </a:xfrm>
              <a:custGeom>
                <a:avLst/>
                <a:gdLst>
                  <a:gd name="connsiteX0" fmla="*/ 0 w 0"/>
                  <a:gd name="connsiteY0" fmla="*/ 68848 h 66756"/>
                  <a:gd name="connsiteX1" fmla="*/ 0 w 0"/>
                  <a:gd name="connsiteY1" fmla="*/ 0 h 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6756">
                    <a:moveTo>
                      <a:pt x="0" y="68848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E5163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20" name="Freeform: Shape 1619">
                <a:extLst>
                  <a:ext uri="{FF2B5EF4-FFF2-40B4-BE49-F238E27FC236}">
                    <a16:creationId xmlns:a16="http://schemas.microsoft.com/office/drawing/2014/main" id="{147E93D2-3D87-49AF-86F2-FBBC787D59D1}"/>
                  </a:ext>
                </a:extLst>
              </p:cNvPr>
              <p:cNvSpPr/>
              <p:nvPr/>
            </p:nvSpPr>
            <p:spPr>
              <a:xfrm>
                <a:off x="6975240" y="239479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11" name="Group 1910">
              <a:extLst>
                <a:ext uri="{FF2B5EF4-FFF2-40B4-BE49-F238E27FC236}">
                  <a16:creationId xmlns:a16="http://schemas.microsoft.com/office/drawing/2014/main" id="{8B9C3005-42F3-4077-9EC2-8ED720BB842A}"/>
                </a:ext>
              </a:extLst>
            </p:cNvPr>
            <p:cNvGrpSpPr/>
            <p:nvPr/>
          </p:nvGrpSpPr>
          <p:grpSpPr>
            <a:xfrm>
              <a:off x="7157797" y="2182195"/>
              <a:ext cx="62306" cy="445622"/>
              <a:chOff x="7157797" y="2182195"/>
              <a:chExt cx="62306" cy="445622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BD9A5ACC-55C1-45DE-8ED1-5258E4FFD5C5}"/>
                  </a:ext>
                </a:extLst>
              </p:cNvPr>
              <p:cNvSpPr/>
              <p:nvPr/>
            </p:nvSpPr>
            <p:spPr>
              <a:xfrm>
                <a:off x="7157797" y="234499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46A542D4-B0BF-4506-9FE7-91EB7ED188E6}"/>
                  </a:ext>
                </a:extLst>
              </p:cNvPr>
              <p:cNvSpPr/>
              <p:nvPr/>
            </p:nvSpPr>
            <p:spPr>
              <a:xfrm>
                <a:off x="7157797" y="231780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2E818339-0876-486B-BA4B-C1B13A4871EB}"/>
                  </a:ext>
                </a:extLst>
              </p:cNvPr>
              <p:cNvSpPr/>
              <p:nvPr/>
            </p:nvSpPr>
            <p:spPr>
              <a:xfrm>
                <a:off x="7157797" y="234552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29" name="Freeform: Shape 1028">
                <a:extLst>
                  <a:ext uri="{FF2B5EF4-FFF2-40B4-BE49-F238E27FC236}">
                    <a16:creationId xmlns:a16="http://schemas.microsoft.com/office/drawing/2014/main" id="{6084F120-2CDC-477F-91CB-8D9355B9A051}"/>
                  </a:ext>
                </a:extLst>
              </p:cNvPr>
              <p:cNvSpPr/>
              <p:nvPr/>
            </p:nvSpPr>
            <p:spPr>
              <a:xfrm>
                <a:off x="7157797" y="239621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45" name="Freeform: Shape 1044">
                <a:extLst>
                  <a:ext uri="{FF2B5EF4-FFF2-40B4-BE49-F238E27FC236}">
                    <a16:creationId xmlns:a16="http://schemas.microsoft.com/office/drawing/2014/main" id="{133CD4FE-9581-49E2-8B36-EBB4C149E7A1}"/>
                  </a:ext>
                </a:extLst>
              </p:cNvPr>
              <p:cNvSpPr/>
              <p:nvPr/>
            </p:nvSpPr>
            <p:spPr>
              <a:xfrm>
                <a:off x="7157797" y="245402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60" name="Freeform: Shape 1059">
                <a:extLst>
                  <a:ext uri="{FF2B5EF4-FFF2-40B4-BE49-F238E27FC236}">
                    <a16:creationId xmlns:a16="http://schemas.microsoft.com/office/drawing/2014/main" id="{95F29B45-53FF-460A-8AA5-3B7588315C18}"/>
                  </a:ext>
                </a:extLst>
              </p:cNvPr>
              <p:cNvSpPr/>
              <p:nvPr/>
            </p:nvSpPr>
            <p:spPr>
              <a:xfrm>
                <a:off x="7157797" y="241348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75" name="Freeform: Shape 1074">
                <a:extLst>
                  <a:ext uri="{FF2B5EF4-FFF2-40B4-BE49-F238E27FC236}">
                    <a16:creationId xmlns:a16="http://schemas.microsoft.com/office/drawing/2014/main" id="{B7AE87ED-6BF5-483E-8E3E-435CF1D128D7}"/>
                  </a:ext>
                </a:extLst>
              </p:cNvPr>
              <p:cNvSpPr/>
              <p:nvPr/>
            </p:nvSpPr>
            <p:spPr>
              <a:xfrm>
                <a:off x="7157797" y="223546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74" name="Freeform: Shape 1473">
                <a:extLst>
                  <a:ext uri="{FF2B5EF4-FFF2-40B4-BE49-F238E27FC236}">
                    <a16:creationId xmlns:a16="http://schemas.microsoft.com/office/drawing/2014/main" id="{B933DC7B-4DB0-4882-9DB9-35D34642A9D2}"/>
                  </a:ext>
                </a:extLst>
              </p:cNvPr>
              <p:cNvSpPr/>
              <p:nvPr/>
            </p:nvSpPr>
            <p:spPr>
              <a:xfrm>
                <a:off x="7157797" y="218219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89" name="Freeform: Shape 1488">
                <a:extLst>
                  <a:ext uri="{FF2B5EF4-FFF2-40B4-BE49-F238E27FC236}">
                    <a16:creationId xmlns:a16="http://schemas.microsoft.com/office/drawing/2014/main" id="{421B7EEE-3151-45FA-ABFC-0910D2A29FC0}"/>
                  </a:ext>
                </a:extLst>
              </p:cNvPr>
              <p:cNvSpPr/>
              <p:nvPr/>
            </p:nvSpPr>
            <p:spPr>
              <a:xfrm>
                <a:off x="7157797" y="237561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04" name="Freeform: Shape 1503">
                <a:extLst>
                  <a:ext uri="{FF2B5EF4-FFF2-40B4-BE49-F238E27FC236}">
                    <a16:creationId xmlns:a16="http://schemas.microsoft.com/office/drawing/2014/main" id="{788BE82E-1A32-4D2B-BC9A-41F343F0E4F3}"/>
                  </a:ext>
                </a:extLst>
              </p:cNvPr>
              <p:cNvSpPr/>
              <p:nvPr/>
            </p:nvSpPr>
            <p:spPr>
              <a:xfrm>
                <a:off x="7157797" y="244993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19" name="Freeform: Shape 1518">
                <a:extLst>
                  <a:ext uri="{FF2B5EF4-FFF2-40B4-BE49-F238E27FC236}">
                    <a16:creationId xmlns:a16="http://schemas.microsoft.com/office/drawing/2014/main" id="{2AA484E7-6B9F-4FF4-A175-18C31BA20714}"/>
                  </a:ext>
                </a:extLst>
              </p:cNvPr>
              <p:cNvSpPr/>
              <p:nvPr/>
            </p:nvSpPr>
            <p:spPr>
              <a:xfrm>
                <a:off x="7157797" y="251651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35" name="Freeform: Shape 1534">
                <a:extLst>
                  <a:ext uri="{FF2B5EF4-FFF2-40B4-BE49-F238E27FC236}">
                    <a16:creationId xmlns:a16="http://schemas.microsoft.com/office/drawing/2014/main" id="{80CECAAC-4784-456D-9C49-8764021D48F7}"/>
                  </a:ext>
                </a:extLst>
              </p:cNvPr>
              <p:cNvSpPr/>
              <p:nvPr/>
            </p:nvSpPr>
            <p:spPr>
              <a:xfrm>
                <a:off x="7157797" y="256159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50" name="Freeform: Shape 1549">
                <a:extLst>
                  <a:ext uri="{FF2B5EF4-FFF2-40B4-BE49-F238E27FC236}">
                    <a16:creationId xmlns:a16="http://schemas.microsoft.com/office/drawing/2014/main" id="{0EE25E1B-3849-474D-9771-A8DA3AC6DAF6}"/>
                  </a:ext>
                </a:extLst>
              </p:cNvPr>
              <p:cNvSpPr/>
              <p:nvPr/>
            </p:nvSpPr>
            <p:spPr>
              <a:xfrm>
                <a:off x="7157797" y="245425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65" name="Freeform: Shape 1564">
                <a:extLst>
                  <a:ext uri="{FF2B5EF4-FFF2-40B4-BE49-F238E27FC236}">
                    <a16:creationId xmlns:a16="http://schemas.microsoft.com/office/drawing/2014/main" id="{D300C23D-3BCB-45AE-B25C-8B62ED5E4945}"/>
                  </a:ext>
                </a:extLst>
              </p:cNvPr>
              <p:cNvSpPr/>
              <p:nvPr/>
            </p:nvSpPr>
            <p:spPr>
              <a:xfrm>
                <a:off x="7157797" y="256551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80" name="Freeform: Shape 1579">
                <a:extLst>
                  <a:ext uri="{FF2B5EF4-FFF2-40B4-BE49-F238E27FC236}">
                    <a16:creationId xmlns:a16="http://schemas.microsoft.com/office/drawing/2014/main" id="{934D6DDC-13F7-4788-A4FF-6D7A54088A61}"/>
                  </a:ext>
                </a:extLst>
              </p:cNvPr>
              <p:cNvSpPr/>
              <p:nvPr/>
            </p:nvSpPr>
            <p:spPr>
              <a:xfrm>
                <a:off x="7157797" y="241410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95" name="Freeform: Shape 1594">
                <a:extLst>
                  <a:ext uri="{FF2B5EF4-FFF2-40B4-BE49-F238E27FC236}">
                    <a16:creationId xmlns:a16="http://schemas.microsoft.com/office/drawing/2014/main" id="{ADA0D071-2069-4F6F-A018-EC45265F0864}"/>
                  </a:ext>
                </a:extLst>
              </p:cNvPr>
              <p:cNvSpPr/>
              <p:nvPr/>
            </p:nvSpPr>
            <p:spPr>
              <a:xfrm>
                <a:off x="7157797" y="229861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21" name="Freeform: Shape 1620">
                <a:extLst>
                  <a:ext uri="{FF2B5EF4-FFF2-40B4-BE49-F238E27FC236}">
                    <a16:creationId xmlns:a16="http://schemas.microsoft.com/office/drawing/2014/main" id="{66361055-894F-4C9A-B47E-DEF48EF95001}"/>
                  </a:ext>
                </a:extLst>
              </p:cNvPr>
              <p:cNvSpPr/>
              <p:nvPr/>
            </p:nvSpPr>
            <p:spPr>
              <a:xfrm>
                <a:off x="7189840" y="2374543"/>
                <a:ext cx="4450" cy="102360"/>
              </a:xfrm>
              <a:custGeom>
                <a:avLst/>
                <a:gdLst>
                  <a:gd name="connsiteX0" fmla="*/ 0 w 0"/>
                  <a:gd name="connsiteY0" fmla="*/ 102983 h 102359"/>
                  <a:gd name="connsiteX1" fmla="*/ 0 w 0"/>
                  <a:gd name="connsiteY1" fmla="*/ 0 h 10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02359">
                    <a:moveTo>
                      <a:pt x="0" y="102983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E5163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22" name="Freeform: Shape 1621">
                <a:extLst>
                  <a:ext uri="{FF2B5EF4-FFF2-40B4-BE49-F238E27FC236}">
                    <a16:creationId xmlns:a16="http://schemas.microsoft.com/office/drawing/2014/main" id="{691DE24C-9BB5-4CCB-A6A8-AEC3587DBF0B}"/>
                  </a:ext>
                </a:extLst>
              </p:cNvPr>
              <p:cNvSpPr/>
              <p:nvPr/>
            </p:nvSpPr>
            <p:spPr>
              <a:xfrm>
                <a:off x="7157797" y="239537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12" name="Group 1911">
              <a:extLst>
                <a:ext uri="{FF2B5EF4-FFF2-40B4-BE49-F238E27FC236}">
                  <a16:creationId xmlns:a16="http://schemas.microsoft.com/office/drawing/2014/main" id="{7A168915-2AFA-4526-90E5-784D416BE7CE}"/>
                </a:ext>
              </a:extLst>
            </p:cNvPr>
            <p:cNvGrpSpPr/>
            <p:nvPr/>
          </p:nvGrpSpPr>
          <p:grpSpPr>
            <a:xfrm>
              <a:off x="7340398" y="2206005"/>
              <a:ext cx="62306" cy="413445"/>
              <a:chOff x="7340398" y="2206005"/>
              <a:chExt cx="62306" cy="413445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765434A-6CCB-4EF7-A334-7A6C6C80A965}"/>
                  </a:ext>
                </a:extLst>
              </p:cNvPr>
              <p:cNvSpPr/>
              <p:nvPr/>
            </p:nvSpPr>
            <p:spPr>
              <a:xfrm>
                <a:off x="7340398" y="228019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E11C730-6014-4C36-A4FB-7B6C6468BB30}"/>
                  </a:ext>
                </a:extLst>
              </p:cNvPr>
              <p:cNvSpPr/>
              <p:nvPr/>
            </p:nvSpPr>
            <p:spPr>
              <a:xfrm>
                <a:off x="7340398" y="233533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EA53FF25-A6BB-471F-A8BC-69B20AF079AA}"/>
                  </a:ext>
                </a:extLst>
              </p:cNvPr>
              <p:cNvSpPr/>
              <p:nvPr/>
            </p:nvSpPr>
            <p:spPr>
              <a:xfrm>
                <a:off x="7340398" y="228784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30" name="Freeform: Shape 1029">
                <a:extLst>
                  <a:ext uri="{FF2B5EF4-FFF2-40B4-BE49-F238E27FC236}">
                    <a16:creationId xmlns:a16="http://schemas.microsoft.com/office/drawing/2014/main" id="{39896162-EB5A-48E3-985A-1F8B0FE60F8D}"/>
                  </a:ext>
                </a:extLst>
              </p:cNvPr>
              <p:cNvSpPr/>
              <p:nvPr/>
            </p:nvSpPr>
            <p:spPr>
              <a:xfrm>
                <a:off x="7340398" y="237601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9723C489-13FA-4D79-A162-635C0A016EC2}"/>
                  </a:ext>
                </a:extLst>
              </p:cNvPr>
              <p:cNvSpPr/>
              <p:nvPr/>
            </p:nvSpPr>
            <p:spPr>
              <a:xfrm>
                <a:off x="7340398" y="241370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61" name="Freeform: Shape 1060">
                <a:extLst>
                  <a:ext uri="{FF2B5EF4-FFF2-40B4-BE49-F238E27FC236}">
                    <a16:creationId xmlns:a16="http://schemas.microsoft.com/office/drawing/2014/main" id="{0E81E2C6-956E-4831-B8FB-26FE0179F0E7}"/>
                  </a:ext>
                </a:extLst>
              </p:cNvPr>
              <p:cNvSpPr/>
              <p:nvPr/>
            </p:nvSpPr>
            <p:spPr>
              <a:xfrm>
                <a:off x="7340398" y="239666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76" name="Freeform: Shape 1075">
                <a:extLst>
                  <a:ext uri="{FF2B5EF4-FFF2-40B4-BE49-F238E27FC236}">
                    <a16:creationId xmlns:a16="http://schemas.microsoft.com/office/drawing/2014/main" id="{3B6330A7-19B2-4AF6-A8B4-EC1B57DAD418}"/>
                  </a:ext>
                </a:extLst>
              </p:cNvPr>
              <p:cNvSpPr/>
              <p:nvPr/>
            </p:nvSpPr>
            <p:spPr>
              <a:xfrm>
                <a:off x="7340398" y="228046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75" name="Freeform: Shape 1474">
                <a:extLst>
                  <a:ext uri="{FF2B5EF4-FFF2-40B4-BE49-F238E27FC236}">
                    <a16:creationId xmlns:a16="http://schemas.microsoft.com/office/drawing/2014/main" id="{A2EA391C-B96B-454F-B82A-349A2692A3C5}"/>
                  </a:ext>
                </a:extLst>
              </p:cNvPr>
              <p:cNvSpPr/>
              <p:nvPr/>
            </p:nvSpPr>
            <p:spPr>
              <a:xfrm>
                <a:off x="7340398" y="235447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90" name="Freeform: Shape 1489">
                <a:extLst>
                  <a:ext uri="{FF2B5EF4-FFF2-40B4-BE49-F238E27FC236}">
                    <a16:creationId xmlns:a16="http://schemas.microsoft.com/office/drawing/2014/main" id="{6FC67A8C-3C5F-477A-8746-3C3941A13A3B}"/>
                  </a:ext>
                </a:extLst>
              </p:cNvPr>
              <p:cNvSpPr/>
              <p:nvPr/>
            </p:nvSpPr>
            <p:spPr>
              <a:xfrm>
                <a:off x="7340398" y="240022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05" name="Freeform: Shape 1504">
                <a:extLst>
                  <a:ext uri="{FF2B5EF4-FFF2-40B4-BE49-F238E27FC236}">
                    <a16:creationId xmlns:a16="http://schemas.microsoft.com/office/drawing/2014/main" id="{B02BAB64-7431-4D69-A77C-ADE75EC6E4FC}"/>
                  </a:ext>
                </a:extLst>
              </p:cNvPr>
              <p:cNvSpPr/>
              <p:nvPr/>
            </p:nvSpPr>
            <p:spPr>
              <a:xfrm>
                <a:off x="7340398" y="244388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20" name="Freeform: Shape 1519">
                <a:extLst>
                  <a:ext uri="{FF2B5EF4-FFF2-40B4-BE49-F238E27FC236}">
                    <a16:creationId xmlns:a16="http://schemas.microsoft.com/office/drawing/2014/main" id="{FF15B34C-7CFF-4595-9903-0492BB4C1EC1}"/>
                  </a:ext>
                </a:extLst>
              </p:cNvPr>
              <p:cNvSpPr/>
              <p:nvPr/>
            </p:nvSpPr>
            <p:spPr>
              <a:xfrm>
                <a:off x="7340398" y="235580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36" name="Freeform: Shape 1535">
                <a:extLst>
                  <a:ext uri="{FF2B5EF4-FFF2-40B4-BE49-F238E27FC236}">
                    <a16:creationId xmlns:a16="http://schemas.microsoft.com/office/drawing/2014/main" id="{C11CDA91-675F-4EF6-A1A5-A134C22DE168}"/>
                  </a:ext>
                </a:extLst>
              </p:cNvPr>
              <p:cNvSpPr/>
              <p:nvPr/>
            </p:nvSpPr>
            <p:spPr>
              <a:xfrm>
                <a:off x="7340398" y="252162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51" name="Freeform: Shape 1550">
                <a:extLst>
                  <a:ext uri="{FF2B5EF4-FFF2-40B4-BE49-F238E27FC236}">
                    <a16:creationId xmlns:a16="http://schemas.microsoft.com/office/drawing/2014/main" id="{F3A7B2D4-6A43-4F11-98BB-6E6EF63916B2}"/>
                  </a:ext>
                </a:extLst>
              </p:cNvPr>
              <p:cNvSpPr/>
              <p:nvPr/>
            </p:nvSpPr>
            <p:spPr>
              <a:xfrm>
                <a:off x="7340398" y="235353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66" name="Freeform: Shape 1565">
                <a:extLst>
                  <a:ext uri="{FF2B5EF4-FFF2-40B4-BE49-F238E27FC236}">
                    <a16:creationId xmlns:a16="http://schemas.microsoft.com/office/drawing/2014/main" id="{0A30014E-8592-41CD-991D-4C685F07F515}"/>
                  </a:ext>
                </a:extLst>
              </p:cNvPr>
              <p:cNvSpPr/>
              <p:nvPr/>
            </p:nvSpPr>
            <p:spPr>
              <a:xfrm>
                <a:off x="7340398" y="255714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81" name="Freeform: Shape 1580">
                <a:extLst>
                  <a:ext uri="{FF2B5EF4-FFF2-40B4-BE49-F238E27FC236}">
                    <a16:creationId xmlns:a16="http://schemas.microsoft.com/office/drawing/2014/main" id="{1336A02F-3967-49C5-B82F-4B8416FB6804}"/>
                  </a:ext>
                </a:extLst>
              </p:cNvPr>
              <p:cNvSpPr/>
              <p:nvPr/>
            </p:nvSpPr>
            <p:spPr>
              <a:xfrm>
                <a:off x="7340398" y="249488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96" name="Freeform: Shape 1595">
                <a:extLst>
                  <a:ext uri="{FF2B5EF4-FFF2-40B4-BE49-F238E27FC236}">
                    <a16:creationId xmlns:a16="http://schemas.microsoft.com/office/drawing/2014/main" id="{B6BCB09A-6F6A-406D-B5CC-B42127B46586}"/>
                  </a:ext>
                </a:extLst>
              </p:cNvPr>
              <p:cNvSpPr/>
              <p:nvPr/>
            </p:nvSpPr>
            <p:spPr>
              <a:xfrm>
                <a:off x="7340398" y="220600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23" name="Freeform: Shape 1622">
                <a:extLst>
                  <a:ext uri="{FF2B5EF4-FFF2-40B4-BE49-F238E27FC236}">
                    <a16:creationId xmlns:a16="http://schemas.microsoft.com/office/drawing/2014/main" id="{5ADCA7A9-65DB-47CD-9162-D265030C052B}"/>
                  </a:ext>
                </a:extLst>
              </p:cNvPr>
              <p:cNvSpPr/>
              <p:nvPr/>
            </p:nvSpPr>
            <p:spPr>
              <a:xfrm>
                <a:off x="7372442" y="2367644"/>
                <a:ext cx="4450" cy="84558"/>
              </a:xfrm>
              <a:custGeom>
                <a:avLst/>
                <a:gdLst>
                  <a:gd name="connsiteX0" fmla="*/ 0 w 0"/>
                  <a:gd name="connsiteY0" fmla="*/ 87673 h 84558"/>
                  <a:gd name="connsiteX1" fmla="*/ 0 w 0"/>
                  <a:gd name="connsiteY1" fmla="*/ 0 h 8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84558">
                    <a:moveTo>
                      <a:pt x="0" y="87673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E5163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24" name="Freeform: Shape 1623">
                <a:extLst>
                  <a:ext uri="{FF2B5EF4-FFF2-40B4-BE49-F238E27FC236}">
                    <a16:creationId xmlns:a16="http://schemas.microsoft.com/office/drawing/2014/main" id="{ABF6B82F-36C9-4122-AEC1-9C1C74766863}"/>
                  </a:ext>
                </a:extLst>
              </p:cNvPr>
              <p:cNvSpPr/>
              <p:nvPr/>
            </p:nvSpPr>
            <p:spPr>
              <a:xfrm>
                <a:off x="7340398" y="237859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13" name="Group 1912">
              <a:extLst>
                <a:ext uri="{FF2B5EF4-FFF2-40B4-BE49-F238E27FC236}">
                  <a16:creationId xmlns:a16="http://schemas.microsoft.com/office/drawing/2014/main" id="{1454BBEC-3AD6-4BEA-8DDD-F7C54A25999C}"/>
                </a:ext>
              </a:extLst>
            </p:cNvPr>
            <p:cNvGrpSpPr/>
            <p:nvPr/>
          </p:nvGrpSpPr>
          <p:grpSpPr>
            <a:xfrm>
              <a:off x="7523000" y="2251577"/>
              <a:ext cx="62306" cy="321054"/>
              <a:chOff x="7523000" y="2251577"/>
              <a:chExt cx="62306" cy="321054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E50F976-3C3C-4641-97CA-90FEDB9FD1F0}"/>
                  </a:ext>
                </a:extLst>
              </p:cNvPr>
              <p:cNvSpPr/>
              <p:nvPr/>
            </p:nvSpPr>
            <p:spPr>
              <a:xfrm>
                <a:off x="7523000" y="235331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E4A4459-A0CC-4F52-A23B-EAEDCDBBD4B4}"/>
                  </a:ext>
                </a:extLst>
              </p:cNvPr>
              <p:cNvSpPr/>
              <p:nvPr/>
            </p:nvSpPr>
            <p:spPr>
              <a:xfrm>
                <a:off x="7523000" y="234859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1EECA437-EF67-4180-8248-FFC1395A8FB9}"/>
                  </a:ext>
                </a:extLst>
              </p:cNvPr>
              <p:cNvSpPr/>
              <p:nvPr/>
            </p:nvSpPr>
            <p:spPr>
              <a:xfrm>
                <a:off x="7523000" y="228602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31" name="Freeform: Shape 1030">
                <a:extLst>
                  <a:ext uri="{FF2B5EF4-FFF2-40B4-BE49-F238E27FC236}">
                    <a16:creationId xmlns:a16="http://schemas.microsoft.com/office/drawing/2014/main" id="{C89CE051-1165-4242-8109-5EB8AEBCC4F5}"/>
                  </a:ext>
                </a:extLst>
              </p:cNvPr>
              <p:cNvSpPr/>
              <p:nvPr/>
            </p:nvSpPr>
            <p:spPr>
              <a:xfrm>
                <a:off x="7523000" y="239563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199ACD16-46E1-45B9-A7A2-8F0AD3007222}"/>
                  </a:ext>
                </a:extLst>
              </p:cNvPr>
              <p:cNvSpPr/>
              <p:nvPr/>
            </p:nvSpPr>
            <p:spPr>
              <a:xfrm>
                <a:off x="7523000" y="244454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62" name="Freeform: Shape 1061">
                <a:extLst>
                  <a:ext uri="{FF2B5EF4-FFF2-40B4-BE49-F238E27FC236}">
                    <a16:creationId xmlns:a16="http://schemas.microsoft.com/office/drawing/2014/main" id="{6AEF5BBA-337F-44B0-A18C-A0D453C3E549}"/>
                  </a:ext>
                </a:extLst>
              </p:cNvPr>
              <p:cNvSpPr/>
              <p:nvPr/>
            </p:nvSpPr>
            <p:spPr>
              <a:xfrm>
                <a:off x="7523000" y="235927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77" name="Freeform: Shape 1076">
                <a:extLst>
                  <a:ext uri="{FF2B5EF4-FFF2-40B4-BE49-F238E27FC236}">
                    <a16:creationId xmlns:a16="http://schemas.microsoft.com/office/drawing/2014/main" id="{1498CAA3-9584-4B17-865D-BCDCFF5D6D53}"/>
                  </a:ext>
                </a:extLst>
              </p:cNvPr>
              <p:cNvSpPr/>
              <p:nvPr/>
            </p:nvSpPr>
            <p:spPr>
              <a:xfrm>
                <a:off x="7523000" y="231815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76" name="Freeform: Shape 1475">
                <a:extLst>
                  <a:ext uri="{FF2B5EF4-FFF2-40B4-BE49-F238E27FC236}">
                    <a16:creationId xmlns:a16="http://schemas.microsoft.com/office/drawing/2014/main" id="{F5D0039F-D081-4FB2-A008-23A6D93C8E2D}"/>
                  </a:ext>
                </a:extLst>
              </p:cNvPr>
              <p:cNvSpPr/>
              <p:nvPr/>
            </p:nvSpPr>
            <p:spPr>
              <a:xfrm>
                <a:off x="7523000" y="247828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91" name="Freeform: Shape 1490">
                <a:extLst>
                  <a:ext uri="{FF2B5EF4-FFF2-40B4-BE49-F238E27FC236}">
                    <a16:creationId xmlns:a16="http://schemas.microsoft.com/office/drawing/2014/main" id="{91DB27D5-4F85-46F8-992E-245C0CE2648D}"/>
                  </a:ext>
                </a:extLst>
              </p:cNvPr>
              <p:cNvSpPr/>
              <p:nvPr/>
            </p:nvSpPr>
            <p:spPr>
              <a:xfrm>
                <a:off x="7523000" y="238642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06" name="Freeform: Shape 1505">
                <a:extLst>
                  <a:ext uri="{FF2B5EF4-FFF2-40B4-BE49-F238E27FC236}">
                    <a16:creationId xmlns:a16="http://schemas.microsoft.com/office/drawing/2014/main" id="{EFC6BFF1-2ED8-46FA-8F19-2A9756DC727A}"/>
                  </a:ext>
                </a:extLst>
              </p:cNvPr>
              <p:cNvSpPr/>
              <p:nvPr/>
            </p:nvSpPr>
            <p:spPr>
              <a:xfrm>
                <a:off x="7523000" y="242621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21" name="Freeform: Shape 1520">
                <a:extLst>
                  <a:ext uri="{FF2B5EF4-FFF2-40B4-BE49-F238E27FC236}">
                    <a16:creationId xmlns:a16="http://schemas.microsoft.com/office/drawing/2014/main" id="{4B7DB535-2399-4770-8BE1-C3B1685284FE}"/>
                  </a:ext>
                </a:extLst>
              </p:cNvPr>
              <p:cNvSpPr/>
              <p:nvPr/>
            </p:nvSpPr>
            <p:spPr>
              <a:xfrm>
                <a:off x="7523000" y="241726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37" name="Freeform: Shape 1536">
                <a:extLst>
                  <a:ext uri="{FF2B5EF4-FFF2-40B4-BE49-F238E27FC236}">
                    <a16:creationId xmlns:a16="http://schemas.microsoft.com/office/drawing/2014/main" id="{39FDA449-E9AA-4901-B8CE-6636C7E3E052}"/>
                  </a:ext>
                </a:extLst>
              </p:cNvPr>
              <p:cNvSpPr/>
              <p:nvPr/>
            </p:nvSpPr>
            <p:spPr>
              <a:xfrm>
                <a:off x="7523000" y="251032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52" name="Freeform: Shape 1551">
                <a:extLst>
                  <a:ext uri="{FF2B5EF4-FFF2-40B4-BE49-F238E27FC236}">
                    <a16:creationId xmlns:a16="http://schemas.microsoft.com/office/drawing/2014/main" id="{03559EA4-ECF5-49FF-874B-ABBCE6B98DC0}"/>
                  </a:ext>
                </a:extLst>
              </p:cNvPr>
              <p:cNvSpPr/>
              <p:nvPr/>
            </p:nvSpPr>
            <p:spPr>
              <a:xfrm>
                <a:off x="7523000" y="225157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67" name="Freeform: Shape 1566">
                <a:extLst>
                  <a:ext uri="{FF2B5EF4-FFF2-40B4-BE49-F238E27FC236}">
                    <a16:creationId xmlns:a16="http://schemas.microsoft.com/office/drawing/2014/main" id="{2E45F493-5A01-45B4-AFE2-E4D47C44C1AB}"/>
                  </a:ext>
                </a:extLst>
              </p:cNvPr>
              <p:cNvSpPr/>
              <p:nvPr/>
            </p:nvSpPr>
            <p:spPr>
              <a:xfrm>
                <a:off x="7523000" y="243431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82" name="Freeform: Shape 1581">
                <a:extLst>
                  <a:ext uri="{FF2B5EF4-FFF2-40B4-BE49-F238E27FC236}">
                    <a16:creationId xmlns:a16="http://schemas.microsoft.com/office/drawing/2014/main" id="{E0315916-EA0A-445A-BF00-BD585C055A04}"/>
                  </a:ext>
                </a:extLst>
              </p:cNvPr>
              <p:cNvSpPr/>
              <p:nvPr/>
            </p:nvSpPr>
            <p:spPr>
              <a:xfrm>
                <a:off x="7523000" y="244485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97" name="Freeform: Shape 1596">
                <a:extLst>
                  <a:ext uri="{FF2B5EF4-FFF2-40B4-BE49-F238E27FC236}">
                    <a16:creationId xmlns:a16="http://schemas.microsoft.com/office/drawing/2014/main" id="{515CB99D-CB89-4973-916F-945DBB382860}"/>
                  </a:ext>
                </a:extLst>
              </p:cNvPr>
              <p:cNvSpPr/>
              <p:nvPr/>
            </p:nvSpPr>
            <p:spPr>
              <a:xfrm>
                <a:off x="7523000" y="236092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25" name="Freeform: Shape 1624">
                <a:extLst>
                  <a:ext uri="{FF2B5EF4-FFF2-40B4-BE49-F238E27FC236}">
                    <a16:creationId xmlns:a16="http://schemas.microsoft.com/office/drawing/2014/main" id="{F240B323-ABF9-4A29-8A78-E69202F2D208}"/>
                  </a:ext>
                </a:extLst>
              </p:cNvPr>
              <p:cNvSpPr/>
              <p:nvPr/>
            </p:nvSpPr>
            <p:spPr>
              <a:xfrm>
                <a:off x="7555043" y="2386603"/>
                <a:ext cx="4450" cy="62306"/>
              </a:xfrm>
              <a:custGeom>
                <a:avLst/>
                <a:gdLst>
                  <a:gd name="connsiteX0" fmla="*/ 0 w 0"/>
                  <a:gd name="connsiteY0" fmla="*/ 65955 h 62306"/>
                  <a:gd name="connsiteX1" fmla="*/ 0 w 0"/>
                  <a:gd name="connsiteY1" fmla="*/ 0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2306">
                    <a:moveTo>
                      <a:pt x="0" y="65955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E5163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26" name="Freeform: Shape 1625">
                <a:extLst>
                  <a:ext uri="{FF2B5EF4-FFF2-40B4-BE49-F238E27FC236}">
                    <a16:creationId xmlns:a16="http://schemas.microsoft.com/office/drawing/2014/main" id="{EDA6CF45-3427-4E6B-AB59-F7A1F503524E}"/>
                  </a:ext>
                </a:extLst>
              </p:cNvPr>
              <p:cNvSpPr/>
              <p:nvPr/>
            </p:nvSpPr>
            <p:spPr>
              <a:xfrm>
                <a:off x="7523000" y="238847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14" name="Group 1913">
              <a:extLst>
                <a:ext uri="{FF2B5EF4-FFF2-40B4-BE49-F238E27FC236}">
                  <a16:creationId xmlns:a16="http://schemas.microsoft.com/office/drawing/2014/main" id="{67320A48-F16C-49EB-963A-38B236034303}"/>
                </a:ext>
              </a:extLst>
            </p:cNvPr>
            <p:cNvGrpSpPr/>
            <p:nvPr/>
          </p:nvGrpSpPr>
          <p:grpSpPr>
            <a:xfrm>
              <a:off x="7705601" y="2206717"/>
              <a:ext cx="62306" cy="338589"/>
              <a:chOff x="7705601" y="2206717"/>
              <a:chExt cx="62306" cy="338589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5E503E1-96F6-4D6F-9ED4-1A8BD6FDDC3D}"/>
                  </a:ext>
                </a:extLst>
              </p:cNvPr>
              <p:cNvSpPr/>
              <p:nvPr/>
            </p:nvSpPr>
            <p:spPr>
              <a:xfrm>
                <a:off x="7705601" y="233319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D96ABB07-8FC0-4B0C-B890-E56C2F1BA4A7}"/>
                  </a:ext>
                </a:extLst>
              </p:cNvPr>
              <p:cNvSpPr/>
              <p:nvPr/>
            </p:nvSpPr>
            <p:spPr>
              <a:xfrm>
                <a:off x="7705601" y="228611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9FE6F58-1997-4A42-A4D6-0C6FC3DB5A6A}"/>
                  </a:ext>
                </a:extLst>
              </p:cNvPr>
              <p:cNvSpPr/>
              <p:nvPr/>
            </p:nvSpPr>
            <p:spPr>
              <a:xfrm>
                <a:off x="7705601" y="226724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33" name="Freeform: Shape 1032">
                <a:extLst>
                  <a:ext uri="{FF2B5EF4-FFF2-40B4-BE49-F238E27FC236}">
                    <a16:creationId xmlns:a16="http://schemas.microsoft.com/office/drawing/2014/main" id="{E0398371-0E07-4C58-A875-CC5C90056B63}"/>
                  </a:ext>
                </a:extLst>
              </p:cNvPr>
              <p:cNvSpPr/>
              <p:nvPr/>
            </p:nvSpPr>
            <p:spPr>
              <a:xfrm>
                <a:off x="7705601" y="232087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BAA8DAD3-3D16-4870-A15E-C33CCBEC409F}"/>
                  </a:ext>
                </a:extLst>
              </p:cNvPr>
              <p:cNvSpPr/>
              <p:nvPr/>
            </p:nvSpPr>
            <p:spPr>
              <a:xfrm>
                <a:off x="7705601" y="238963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63" name="Freeform: Shape 1062">
                <a:extLst>
                  <a:ext uri="{FF2B5EF4-FFF2-40B4-BE49-F238E27FC236}">
                    <a16:creationId xmlns:a16="http://schemas.microsoft.com/office/drawing/2014/main" id="{C0C49369-0DAB-4623-B4BA-C45F26C4DD20}"/>
                  </a:ext>
                </a:extLst>
              </p:cNvPr>
              <p:cNvSpPr/>
              <p:nvPr/>
            </p:nvSpPr>
            <p:spPr>
              <a:xfrm>
                <a:off x="7705601" y="232763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78" name="Freeform: Shape 1077">
                <a:extLst>
                  <a:ext uri="{FF2B5EF4-FFF2-40B4-BE49-F238E27FC236}">
                    <a16:creationId xmlns:a16="http://schemas.microsoft.com/office/drawing/2014/main" id="{57BB5FD5-940A-4867-8830-BB1F9B69984C}"/>
                  </a:ext>
                </a:extLst>
              </p:cNvPr>
              <p:cNvSpPr/>
              <p:nvPr/>
            </p:nvSpPr>
            <p:spPr>
              <a:xfrm>
                <a:off x="7705601" y="227409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77" name="Freeform: Shape 1476">
                <a:extLst>
                  <a:ext uri="{FF2B5EF4-FFF2-40B4-BE49-F238E27FC236}">
                    <a16:creationId xmlns:a16="http://schemas.microsoft.com/office/drawing/2014/main" id="{1DF97EED-8E1A-408F-98F5-6A791954C6F9}"/>
                  </a:ext>
                </a:extLst>
              </p:cNvPr>
              <p:cNvSpPr/>
              <p:nvPr/>
            </p:nvSpPr>
            <p:spPr>
              <a:xfrm>
                <a:off x="7705601" y="246849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92" name="Freeform: Shape 1491">
                <a:extLst>
                  <a:ext uri="{FF2B5EF4-FFF2-40B4-BE49-F238E27FC236}">
                    <a16:creationId xmlns:a16="http://schemas.microsoft.com/office/drawing/2014/main" id="{C2F7FE22-044E-4E5E-924C-1A2D1AD094D7}"/>
                  </a:ext>
                </a:extLst>
              </p:cNvPr>
              <p:cNvSpPr/>
              <p:nvPr/>
            </p:nvSpPr>
            <p:spPr>
              <a:xfrm>
                <a:off x="7705601" y="235398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07" name="Freeform: Shape 1506">
                <a:extLst>
                  <a:ext uri="{FF2B5EF4-FFF2-40B4-BE49-F238E27FC236}">
                    <a16:creationId xmlns:a16="http://schemas.microsoft.com/office/drawing/2014/main" id="{6E4D6EF2-E5A8-47AB-97DD-06C5C1F9272E}"/>
                  </a:ext>
                </a:extLst>
              </p:cNvPr>
              <p:cNvSpPr/>
              <p:nvPr/>
            </p:nvSpPr>
            <p:spPr>
              <a:xfrm>
                <a:off x="7705601" y="233346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22" name="Freeform: Shape 1521">
                <a:extLst>
                  <a:ext uri="{FF2B5EF4-FFF2-40B4-BE49-F238E27FC236}">
                    <a16:creationId xmlns:a16="http://schemas.microsoft.com/office/drawing/2014/main" id="{877EDFC3-82B9-4A95-BD38-2756253EEBB4}"/>
                  </a:ext>
                </a:extLst>
              </p:cNvPr>
              <p:cNvSpPr/>
              <p:nvPr/>
            </p:nvSpPr>
            <p:spPr>
              <a:xfrm>
                <a:off x="7705601" y="238206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38" name="Freeform: Shape 1537">
                <a:extLst>
                  <a:ext uri="{FF2B5EF4-FFF2-40B4-BE49-F238E27FC236}">
                    <a16:creationId xmlns:a16="http://schemas.microsoft.com/office/drawing/2014/main" id="{2C59704C-3519-49BF-A67E-B840FE5075A0}"/>
                  </a:ext>
                </a:extLst>
              </p:cNvPr>
              <p:cNvSpPr/>
              <p:nvPr/>
            </p:nvSpPr>
            <p:spPr>
              <a:xfrm>
                <a:off x="7705601" y="241980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53" name="Freeform: Shape 1552">
                <a:extLst>
                  <a:ext uri="{FF2B5EF4-FFF2-40B4-BE49-F238E27FC236}">
                    <a16:creationId xmlns:a16="http://schemas.microsoft.com/office/drawing/2014/main" id="{CE773F16-AABD-4976-955A-548119DA153F}"/>
                  </a:ext>
                </a:extLst>
              </p:cNvPr>
              <p:cNvSpPr/>
              <p:nvPr/>
            </p:nvSpPr>
            <p:spPr>
              <a:xfrm>
                <a:off x="7705601" y="220671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68" name="Freeform: Shape 1567">
                <a:extLst>
                  <a:ext uri="{FF2B5EF4-FFF2-40B4-BE49-F238E27FC236}">
                    <a16:creationId xmlns:a16="http://schemas.microsoft.com/office/drawing/2014/main" id="{FBF7532B-54FE-4969-A10D-7978DA60A413}"/>
                  </a:ext>
                </a:extLst>
              </p:cNvPr>
              <p:cNvSpPr/>
              <p:nvPr/>
            </p:nvSpPr>
            <p:spPr>
              <a:xfrm>
                <a:off x="7705601" y="239942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83" name="Freeform: Shape 1582">
                <a:extLst>
                  <a:ext uri="{FF2B5EF4-FFF2-40B4-BE49-F238E27FC236}">
                    <a16:creationId xmlns:a16="http://schemas.microsoft.com/office/drawing/2014/main" id="{CC897569-8B1E-4D64-99CA-72D9AF646793}"/>
                  </a:ext>
                </a:extLst>
              </p:cNvPr>
              <p:cNvSpPr/>
              <p:nvPr/>
            </p:nvSpPr>
            <p:spPr>
              <a:xfrm>
                <a:off x="7705601" y="248300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98" name="Freeform: Shape 1597">
                <a:extLst>
                  <a:ext uri="{FF2B5EF4-FFF2-40B4-BE49-F238E27FC236}">
                    <a16:creationId xmlns:a16="http://schemas.microsoft.com/office/drawing/2014/main" id="{3EEE372C-2878-470D-AD02-4D87AC7DD542}"/>
                  </a:ext>
                </a:extLst>
              </p:cNvPr>
              <p:cNvSpPr/>
              <p:nvPr/>
            </p:nvSpPr>
            <p:spPr>
              <a:xfrm>
                <a:off x="7705601" y="235344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27" name="Freeform: Shape 1626">
                <a:extLst>
                  <a:ext uri="{FF2B5EF4-FFF2-40B4-BE49-F238E27FC236}">
                    <a16:creationId xmlns:a16="http://schemas.microsoft.com/office/drawing/2014/main" id="{8B4EC3F9-FE1C-4A07-AF72-289C5F14C6CC}"/>
                  </a:ext>
                </a:extLst>
              </p:cNvPr>
              <p:cNvSpPr/>
              <p:nvPr/>
            </p:nvSpPr>
            <p:spPr>
              <a:xfrm>
                <a:off x="7737644" y="2348196"/>
                <a:ext cx="4450" cy="66757"/>
              </a:xfrm>
              <a:custGeom>
                <a:avLst/>
                <a:gdLst>
                  <a:gd name="connsiteX0" fmla="*/ 0 w 0"/>
                  <a:gd name="connsiteY0" fmla="*/ 68047 h 66756"/>
                  <a:gd name="connsiteX1" fmla="*/ 0 w 0"/>
                  <a:gd name="connsiteY1" fmla="*/ 0 h 6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6756">
                    <a:moveTo>
                      <a:pt x="0" y="68047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E5163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28" name="Freeform: Shape 1627">
                <a:extLst>
                  <a:ext uri="{FF2B5EF4-FFF2-40B4-BE49-F238E27FC236}">
                    <a16:creationId xmlns:a16="http://schemas.microsoft.com/office/drawing/2014/main" id="{FB47D51E-1C9E-44E3-88D6-9231EAF22B83}"/>
                  </a:ext>
                </a:extLst>
              </p:cNvPr>
              <p:cNvSpPr/>
              <p:nvPr/>
            </p:nvSpPr>
            <p:spPr>
              <a:xfrm>
                <a:off x="7705601" y="234993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E51636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sp>
          <p:nvSpPr>
            <p:cNvPr id="1629" name="Freeform: Shape 1628">
              <a:extLst>
                <a:ext uri="{FF2B5EF4-FFF2-40B4-BE49-F238E27FC236}">
                  <a16:creationId xmlns:a16="http://schemas.microsoft.com/office/drawing/2014/main" id="{1B6D9C3A-D030-4AC8-B59E-EC50C44D7575}"/>
                </a:ext>
              </a:extLst>
            </p:cNvPr>
            <p:cNvSpPr/>
            <p:nvPr/>
          </p:nvSpPr>
          <p:spPr>
            <a:xfrm>
              <a:off x="5181359" y="2375878"/>
              <a:ext cx="2554550" cy="333783"/>
            </a:xfrm>
            <a:custGeom>
              <a:avLst/>
              <a:gdLst>
                <a:gd name="connsiteX0" fmla="*/ 0 w 2554549"/>
                <a:gd name="connsiteY0" fmla="*/ 335830 h 333782"/>
                <a:gd name="connsiteX1" fmla="*/ 182601 w 2554549"/>
                <a:gd name="connsiteY1" fmla="*/ 253274 h 333782"/>
                <a:gd name="connsiteX2" fmla="*/ 365158 w 2554549"/>
                <a:gd name="connsiteY2" fmla="*/ 139343 h 333782"/>
                <a:gd name="connsiteX3" fmla="*/ 547760 w 2554549"/>
                <a:gd name="connsiteY3" fmla="*/ 100046 h 333782"/>
                <a:gd name="connsiteX4" fmla="*/ 730361 w 2554549"/>
                <a:gd name="connsiteY4" fmla="*/ 60081 h 333782"/>
                <a:gd name="connsiteX5" fmla="*/ 912962 w 2554549"/>
                <a:gd name="connsiteY5" fmla="*/ 35603 h 333782"/>
                <a:gd name="connsiteX6" fmla="*/ 1095519 w 2554549"/>
                <a:gd name="connsiteY6" fmla="*/ 0 h 333782"/>
                <a:gd name="connsiteX7" fmla="*/ 1278120 w 2554549"/>
                <a:gd name="connsiteY7" fmla="*/ 1869 h 333782"/>
                <a:gd name="connsiteX8" fmla="*/ 1460722 w 2554549"/>
                <a:gd name="connsiteY8" fmla="*/ 20561 h 333782"/>
                <a:gd name="connsiteX9" fmla="*/ 1643323 w 2554549"/>
                <a:gd name="connsiteY9" fmla="*/ 52916 h 333782"/>
                <a:gd name="connsiteX10" fmla="*/ 1825925 w 2554549"/>
                <a:gd name="connsiteY10" fmla="*/ 50958 h 333782"/>
                <a:gd name="connsiteX11" fmla="*/ 2008481 w 2554549"/>
                <a:gd name="connsiteY11" fmla="*/ 51536 h 333782"/>
                <a:gd name="connsiteX12" fmla="*/ 2191083 w 2554549"/>
                <a:gd name="connsiteY12" fmla="*/ 34758 h 333782"/>
                <a:gd name="connsiteX13" fmla="*/ 2373684 w 2554549"/>
                <a:gd name="connsiteY13" fmla="*/ 44638 h 333782"/>
                <a:gd name="connsiteX14" fmla="*/ 2556285 w 2554549"/>
                <a:gd name="connsiteY14" fmla="*/ 6097 h 33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4549" h="333782">
                  <a:moveTo>
                    <a:pt x="0" y="335830"/>
                  </a:moveTo>
                  <a:lnTo>
                    <a:pt x="182601" y="253274"/>
                  </a:lnTo>
                  <a:lnTo>
                    <a:pt x="365158" y="139343"/>
                  </a:lnTo>
                  <a:lnTo>
                    <a:pt x="547760" y="100046"/>
                  </a:lnTo>
                  <a:lnTo>
                    <a:pt x="730361" y="60081"/>
                  </a:lnTo>
                  <a:lnTo>
                    <a:pt x="912962" y="35603"/>
                  </a:lnTo>
                  <a:lnTo>
                    <a:pt x="1095519" y="0"/>
                  </a:lnTo>
                  <a:lnTo>
                    <a:pt x="1278120" y="1869"/>
                  </a:lnTo>
                  <a:lnTo>
                    <a:pt x="1460722" y="20561"/>
                  </a:lnTo>
                  <a:lnTo>
                    <a:pt x="1643323" y="52916"/>
                  </a:lnTo>
                  <a:lnTo>
                    <a:pt x="1825925" y="50958"/>
                  </a:lnTo>
                  <a:lnTo>
                    <a:pt x="2008481" y="51536"/>
                  </a:lnTo>
                  <a:lnTo>
                    <a:pt x="2191083" y="34758"/>
                  </a:lnTo>
                  <a:lnTo>
                    <a:pt x="2373684" y="44638"/>
                  </a:lnTo>
                  <a:lnTo>
                    <a:pt x="2556285" y="6097"/>
                  </a:lnTo>
                </a:path>
              </a:pathLst>
            </a:custGeom>
            <a:noFill/>
            <a:ln w="6661" cap="rnd">
              <a:solidFill>
                <a:srgbClr val="E5163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931" name="Group 1930">
            <a:extLst>
              <a:ext uri="{FF2B5EF4-FFF2-40B4-BE49-F238E27FC236}">
                <a16:creationId xmlns:a16="http://schemas.microsoft.com/office/drawing/2014/main" id="{04E565E5-0BC1-4249-AC03-0D9CF5767A04}"/>
              </a:ext>
            </a:extLst>
          </p:cNvPr>
          <p:cNvGrpSpPr/>
          <p:nvPr/>
        </p:nvGrpSpPr>
        <p:grpSpPr>
          <a:xfrm>
            <a:off x="2238334" y="1291858"/>
            <a:ext cx="3220826" cy="2952600"/>
            <a:chOff x="5210153" y="1336835"/>
            <a:chExt cx="2618592" cy="2400519"/>
          </a:xfrm>
        </p:grpSpPr>
        <p:grpSp>
          <p:nvGrpSpPr>
            <p:cNvPr id="1916" name="Group 1915">
              <a:extLst>
                <a:ext uri="{FF2B5EF4-FFF2-40B4-BE49-F238E27FC236}">
                  <a16:creationId xmlns:a16="http://schemas.microsoft.com/office/drawing/2014/main" id="{55F06D12-5C94-4B68-A718-5403505ECC2F}"/>
                </a:ext>
              </a:extLst>
            </p:cNvPr>
            <p:cNvGrpSpPr/>
            <p:nvPr/>
          </p:nvGrpSpPr>
          <p:grpSpPr>
            <a:xfrm>
              <a:off x="5210153" y="1688508"/>
              <a:ext cx="62306" cy="2048846"/>
              <a:chOff x="5210153" y="1688508"/>
              <a:chExt cx="62306" cy="2048846"/>
            </a:xfrm>
          </p:grpSpPr>
          <p:sp>
            <p:nvSpPr>
              <p:cNvPr id="1630" name="Freeform: Shape 1629">
                <a:extLst>
                  <a:ext uri="{FF2B5EF4-FFF2-40B4-BE49-F238E27FC236}">
                    <a16:creationId xmlns:a16="http://schemas.microsoft.com/office/drawing/2014/main" id="{F531AA2E-1E29-45D2-9AB2-2B5924932D26}"/>
                  </a:ext>
                </a:extLst>
              </p:cNvPr>
              <p:cNvSpPr/>
              <p:nvPr/>
            </p:nvSpPr>
            <p:spPr>
              <a:xfrm>
                <a:off x="5210153" y="319613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45" name="Freeform: Shape 1644">
                <a:extLst>
                  <a:ext uri="{FF2B5EF4-FFF2-40B4-BE49-F238E27FC236}">
                    <a16:creationId xmlns:a16="http://schemas.microsoft.com/office/drawing/2014/main" id="{AA9DB9CA-E006-4CA9-AC42-D4F661F55BC4}"/>
                  </a:ext>
                </a:extLst>
              </p:cNvPr>
              <p:cNvSpPr/>
              <p:nvPr/>
            </p:nvSpPr>
            <p:spPr>
              <a:xfrm>
                <a:off x="5210153" y="307575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60" name="Freeform: Shape 1659">
                <a:extLst>
                  <a:ext uri="{FF2B5EF4-FFF2-40B4-BE49-F238E27FC236}">
                    <a16:creationId xmlns:a16="http://schemas.microsoft.com/office/drawing/2014/main" id="{F8F0AE31-283D-4D74-A896-C5F876101E1F}"/>
                  </a:ext>
                </a:extLst>
              </p:cNvPr>
              <p:cNvSpPr/>
              <p:nvPr/>
            </p:nvSpPr>
            <p:spPr>
              <a:xfrm>
                <a:off x="5210153" y="309813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75" name="Freeform: Shape 1674">
                <a:extLst>
                  <a:ext uri="{FF2B5EF4-FFF2-40B4-BE49-F238E27FC236}">
                    <a16:creationId xmlns:a16="http://schemas.microsoft.com/office/drawing/2014/main" id="{D9F6BB51-023C-4BCA-99B3-7B48814D770E}"/>
                  </a:ext>
                </a:extLst>
              </p:cNvPr>
              <p:cNvSpPr/>
              <p:nvPr/>
            </p:nvSpPr>
            <p:spPr>
              <a:xfrm>
                <a:off x="5210153" y="308376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90" name="Freeform: Shape 1689">
                <a:extLst>
                  <a:ext uri="{FF2B5EF4-FFF2-40B4-BE49-F238E27FC236}">
                    <a16:creationId xmlns:a16="http://schemas.microsoft.com/office/drawing/2014/main" id="{D884CD07-BB8B-45AB-9C4D-7746B892A995}"/>
                  </a:ext>
                </a:extLst>
              </p:cNvPr>
              <p:cNvSpPr/>
              <p:nvPr/>
            </p:nvSpPr>
            <p:spPr>
              <a:xfrm>
                <a:off x="5210153" y="285407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05" name="Freeform: Shape 1704">
                <a:extLst>
                  <a:ext uri="{FF2B5EF4-FFF2-40B4-BE49-F238E27FC236}">
                    <a16:creationId xmlns:a16="http://schemas.microsoft.com/office/drawing/2014/main" id="{855D6D70-40DE-4D0D-8627-0118186614E9}"/>
                  </a:ext>
                </a:extLst>
              </p:cNvPr>
              <p:cNvSpPr/>
              <p:nvPr/>
            </p:nvSpPr>
            <p:spPr>
              <a:xfrm>
                <a:off x="5210153" y="268438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20" name="Freeform: Shape 1719">
                <a:extLst>
                  <a:ext uri="{FF2B5EF4-FFF2-40B4-BE49-F238E27FC236}">
                    <a16:creationId xmlns:a16="http://schemas.microsoft.com/office/drawing/2014/main" id="{09718D4C-EFAC-48E3-8D0A-E0B3F5D2FD8F}"/>
                  </a:ext>
                </a:extLst>
              </p:cNvPr>
              <p:cNvSpPr/>
              <p:nvPr/>
            </p:nvSpPr>
            <p:spPr>
              <a:xfrm>
                <a:off x="5210153" y="199309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35" name="Freeform: Shape 1734">
                <a:extLst>
                  <a:ext uri="{FF2B5EF4-FFF2-40B4-BE49-F238E27FC236}">
                    <a16:creationId xmlns:a16="http://schemas.microsoft.com/office/drawing/2014/main" id="{D1CBAD9D-D2E5-498C-9702-FE8EA6160257}"/>
                  </a:ext>
                </a:extLst>
              </p:cNvPr>
              <p:cNvSpPr/>
              <p:nvPr/>
            </p:nvSpPr>
            <p:spPr>
              <a:xfrm>
                <a:off x="5210153" y="168850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49" name="Freeform: Shape 1748">
                <a:extLst>
                  <a:ext uri="{FF2B5EF4-FFF2-40B4-BE49-F238E27FC236}">
                    <a16:creationId xmlns:a16="http://schemas.microsoft.com/office/drawing/2014/main" id="{163CEA23-00FC-4DCB-B68E-F54EEB18321D}"/>
                  </a:ext>
                </a:extLst>
              </p:cNvPr>
              <p:cNvSpPr/>
              <p:nvPr/>
            </p:nvSpPr>
            <p:spPr>
              <a:xfrm>
                <a:off x="5210153" y="293957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64" name="Freeform: Shape 1763">
                <a:extLst>
                  <a:ext uri="{FF2B5EF4-FFF2-40B4-BE49-F238E27FC236}">
                    <a16:creationId xmlns:a16="http://schemas.microsoft.com/office/drawing/2014/main" id="{698438B4-44E5-48B9-975A-33BCE797889B}"/>
                  </a:ext>
                </a:extLst>
              </p:cNvPr>
              <p:cNvSpPr/>
              <p:nvPr/>
            </p:nvSpPr>
            <p:spPr>
              <a:xfrm>
                <a:off x="5210153" y="256399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79" name="Freeform: Shape 1778">
                <a:extLst>
                  <a:ext uri="{FF2B5EF4-FFF2-40B4-BE49-F238E27FC236}">
                    <a16:creationId xmlns:a16="http://schemas.microsoft.com/office/drawing/2014/main" id="{43178B14-4D28-4081-9CFD-B34F42D8A34C}"/>
                  </a:ext>
                </a:extLst>
              </p:cNvPr>
              <p:cNvSpPr/>
              <p:nvPr/>
            </p:nvSpPr>
            <p:spPr>
              <a:xfrm>
                <a:off x="5210153" y="265919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94" name="Freeform: Shape 1793">
                <a:extLst>
                  <a:ext uri="{FF2B5EF4-FFF2-40B4-BE49-F238E27FC236}">
                    <a16:creationId xmlns:a16="http://schemas.microsoft.com/office/drawing/2014/main" id="{D8F97CFB-644A-45E2-B36C-01D10FFAD004}"/>
                  </a:ext>
                </a:extLst>
              </p:cNvPr>
              <p:cNvSpPr/>
              <p:nvPr/>
            </p:nvSpPr>
            <p:spPr>
              <a:xfrm>
                <a:off x="5210153" y="225291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09" name="Freeform: Shape 1808">
                <a:extLst>
                  <a:ext uri="{FF2B5EF4-FFF2-40B4-BE49-F238E27FC236}">
                    <a16:creationId xmlns:a16="http://schemas.microsoft.com/office/drawing/2014/main" id="{FC407602-44C5-4035-A7F1-0C20C215E507}"/>
                  </a:ext>
                </a:extLst>
              </p:cNvPr>
              <p:cNvSpPr/>
              <p:nvPr/>
            </p:nvSpPr>
            <p:spPr>
              <a:xfrm>
                <a:off x="5210153" y="345217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24" name="Freeform: Shape 1823">
                <a:extLst>
                  <a:ext uri="{FF2B5EF4-FFF2-40B4-BE49-F238E27FC236}">
                    <a16:creationId xmlns:a16="http://schemas.microsoft.com/office/drawing/2014/main" id="{983EA7A3-82C4-47DD-8E04-619685EF896D}"/>
                  </a:ext>
                </a:extLst>
              </p:cNvPr>
              <p:cNvSpPr/>
              <p:nvPr/>
            </p:nvSpPr>
            <p:spPr>
              <a:xfrm>
                <a:off x="5210153" y="367504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39" name="Freeform: Shape 1838">
                <a:extLst>
                  <a:ext uri="{FF2B5EF4-FFF2-40B4-BE49-F238E27FC236}">
                    <a16:creationId xmlns:a16="http://schemas.microsoft.com/office/drawing/2014/main" id="{4FD13E46-DC44-4D5F-A5A6-5C4939BA2FEC}"/>
                  </a:ext>
                </a:extLst>
              </p:cNvPr>
              <p:cNvSpPr/>
              <p:nvPr/>
            </p:nvSpPr>
            <p:spPr>
              <a:xfrm>
                <a:off x="5210153" y="309756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54" name="Freeform: Shape 1853">
                <a:extLst>
                  <a:ext uri="{FF2B5EF4-FFF2-40B4-BE49-F238E27FC236}">
                    <a16:creationId xmlns:a16="http://schemas.microsoft.com/office/drawing/2014/main" id="{299D8FFA-6C94-49CB-8664-00DFE1C9CBA5}"/>
                  </a:ext>
                </a:extLst>
              </p:cNvPr>
              <p:cNvSpPr/>
              <p:nvPr/>
            </p:nvSpPr>
            <p:spPr>
              <a:xfrm>
                <a:off x="5210153" y="291251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69" name="Freeform: Shape 1868">
                <a:extLst>
                  <a:ext uri="{FF2B5EF4-FFF2-40B4-BE49-F238E27FC236}">
                    <a16:creationId xmlns:a16="http://schemas.microsoft.com/office/drawing/2014/main" id="{1BDCCDC7-2842-4FBF-AE15-2074C4C33146}"/>
                  </a:ext>
                </a:extLst>
              </p:cNvPr>
              <p:cNvSpPr/>
              <p:nvPr/>
            </p:nvSpPr>
            <p:spPr>
              <a:xfrm>
                <a:off x="5242196" y="2613264"/>
                <a:ext cx="4450" cy="471746"/>
              </a:xfrm>
              <a:custGeom>
                <a:avLst/>
                <a:gdLst>
                  <a:gd name="connsiteX0" fmla="*/ 0 w 0"/>
                  <a:gd name="connsiteY0" fmla="*/ 475796 h 471745"/>
                  <a:gd name="connsiteX1" fmla="*/ 0 w 0"/>
                  <a:gd name="connsiteY1" fmla="*/ 0 h 47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471745">
                    <a:moveTo>
                      <a:pt x="0" y="475796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005DE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70" name="Freeform: Shape 1869">
                <a:extLst>
                  <a:ext uri="{FF2B5EF4-FFF2-40B4-BE49-F238E27FC236}">
                    <a16:creationId xmlns:a16="http://schemas.microsoft.com/office/drawing/2014/main" id="{F02B3E81-C73F-4E11-BF58-54E3C6EF0ADA}"/>
                  </a:ext>
                </a:extLst>
              </p:cNvPr>
              <p:cNvSpPr/>
              <p:nvPr/>
            </p:nvSpPr>
            <p:spPr>
              <a:xfrm>
                <a:off x="5210153" y="282666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17" name="Group 1916">
              <a:extLst>
                <a:ext uri="{FF2B5EF4-FFF2-40B4-BE49-F238E27FC236}">
                  <a16:creationId xmlns:a16="http://schemas.microsoft.com/office/drawing/2014/main" id="{7F2212E3-F14C-423D-AE14-FA7011B71D36}"/>
                </a:ext>
              </a:extLst>
            </p:cNvPr>
            <p:cNvGrpSpPr/>
            <p:nvPr/>
          </p:nvGrpSpPr>
          <p:grpSpPr>
            <a:xfrm>
              <a:off x="5392755" y="1872801"/>
              <a:ext cx="62306" cy="1019683"/>
              <a:chOff x="5392755" y="1872801"/>
              <a:chExt cx="62306" cy="1019683"/>
            </a:xfrm>
          </p:grpSpPr>
          <p:sp>
            <p:nvSpPr>
              <p:cNvPr id="1631" name="Freeform: Shape 1630">
                <a:extLst>
                  <a:ext uri="{FF2B5EF4-FFF2-40B4-BE49-F238E27FC236}">
                    <a16:creationId xmlns:a16="http://schemas.microsoft.com/office/drawing/2014/main" id="{80C4448C-95CF-4875-B248-B6D2B866916E}"/>
                  </a:ext>
                </a:extLst>
              </p:cNvPr>
              <p:cNvSpPr/>
              <p:nvPr/>
            </p:nvSpPr>
            <p:spPr>
              <a:xfrm>
                <a:off x="5392755" y="238651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46" name="Freeform: Shape 1645">
                <a:extLst>
                  <a:ext uri="{FF2B5EF4-FFF2-40B4-BE49-F238E27FC236}">
                    <a16:creationId xmlns:a16="http://schemas.microsoft.com/office/drawing/2014/main" id="{90E61C5B-4B11-44C6-A165-BD349F35F8BE}"/>
                  </a:ext>
                </a:extLst>
              </p:cNvPr>
              <p:cNvSpPr/>
              <p:nvPr/>
            </p:nvSpPr>
            <p:spPr>
              <a:xfrm>
                <a:off x="5392755" y="263022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61" name="Freeform: Shape 1660">
                <a:extLst>
                  <a:ext uri="{FF2B5EF4-FFF2-40B4-BE49-F238E27FC236}">
                    <a16:creationId xmlns:a16="http://schemas.microsoft.com/office/drawing/2014/main" id="{8A0E44B0-A3C3-48CF-8D3E-DCBD2DBC957E}"/>
                  </a:ext>
                </a:extLst>
              </p:cNvPr>
              <p:cNvSpPr/>
              <p:nvPr/>
            </p:nvSpPr>
            <p:spPr>
              <a:xfrm>
                <a:off x="5392755" y="283017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76" name="Freeform: Shape 1675">
                <a:extLst>
                  <a:ext uri="{FF2B5EF4-FFF2-40B4-BE49-F238E27FC236}">
                    <a16:creationId xmlns:a16="http://schemas.microsoft.com/office/drawing/2014/main" id="{59216195-A099-4F6D-A7EA-8FC0951432F6}"/>
                  </a:ext>
                </a:extLst>
              </p:cNvPr>
              <p:cNvSpPr/>
              <p:nvPr/>
            </p:nvSpPr>
            <p:spPr>
              <a:xfrm>
                <a:off x="5392755" y="212580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91" name="Freeform: Shape 1690">
                <a:extLst>
                  <a:ext uri="{FF2B5EF4-FFF2-40B4-BE49-F238E27FC236}">
                    <a16:creationId xmlns:a16="http://schemas.microsoft.com/office/drawing/2014/main" id="{3349EAC6-5BA5-488B-9D18-F957ED33E2E2}"/>
                  </a:ext>
                </a:extLst>
              </p:cNvPr>
              <p:cNvSpPr/>
              <p:nvPr/>
            </p:nvSpPr>
            <p:spPr>
              <a:xfrm>
                <a:off x="5392755" y="257730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06" name="Freeform: Shape 1705">
                <a:extLst>
                  <a:ext uri="{FF2B5EF4-FFF2-40B4-BE49-F238E27FC236}">
                    <a16:creationId xmlns:a16="http://schemas.microsoft.com/office/drawing/2014/main" id="{328491B3-F60C-4F33-9D21-76D77E7CDA05}"/>
                  </a:ext>
                </a:extLst>
              </p:cNvPr>
              <p:cNvSpPr/>
              <p:nvPr/>
            </p:nvSpPr>
            <p:spPr>
              <a:xfrm>
                <a:off x="5392755" y="282724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21" name="Freeform: Shape 1720">
                <a:extLst>
                  <a:ext uri="{FF2B5EF4-FFF2-40B4-BE49-F238E27FC236}">
                    <a16:creationId xmlns:a16="http://schemas.microsoft.com/office/drawing/2014/main" id="{1591B240-10DF-46C7-B640-14B3B123D9FF}"/>
                  </a:ext>
                </a:extLst>
              </p:cNvPr>
              <p:cNvSpPr/>
              <p:nvPr/>
            </p:nvSpPr>
            <p:spPr>
              <a:xfrm>
                <a:off x="5392755" y="229203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50" name="Freeform: Shape 1749">
                <a:extLst>
                  <a:ext uri="{FF2B5EF4-FFF2-40B4-BE49-F238E27FC236}">
                    <a16:creationId xmlns:a16="http://schemas.microsoft.com/office/drawing/2014/main" id="{0E948B12-5B80-448B-B54C-1651B35D633E}"/>
                  </a:ext>
                </a:extLst>
              </p:cNvPr>
              <p:cNvSpPr/>
              <p:nvPr/>
            </p:nvSpPr>
            <p:spPr>
              <a:xfrm>
                <a:off x="5392755" y="260271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65" name="Freeform: Shape 1764">
                <a:extLst>
                  <a:ext uri="{FF2B5EF4-FFF2-40B4-BE49-F238E27FC236}">
                    <a16:creationId xmlns:a16="http://schemas.microsoft.com/office/drawing/2014/main" id="{28B95F4B-950E-43D1-9BD6-0877C06ADE51}"/>
                  </a:ext>
                </a:extLst>
              </p:cNvPr>
              <p:cNvSpPr/>
              <p:nvPr/>
            </p:nvSpPr>
            <p:spPr>
              <a:xfrm>
                <a:off x="5392755" y="279755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80" name="Freeform: Shape 1779">
                <a:extLst>
                  <a:ext uri="{FF2B5EF4-FFF2-40B4-BE49-F238E27FC236}">
                    <a16:creationId xmlns:a16="http://schemas.microsoft.com/office/drawing/2014/main" id="{0243FBE9-13BE-4F0D-A42E-94B52523D315}"/>
                  </a:ext>
                </a:extLst>
              </p:cNvPr>
              <p:cNvSpPr/>
              <p:nvPr/>
            </p:nvSpPr>
            <p:spPr>
              <a:xfrm>
                <a:off x="5392755" y="196866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95" name="Freeform: Shape 1794">
                <a:extLst>
                  <a:ext uri="{FF2B5EF4-FFF2-40B4-BE49-F238E27FC236}">
                    <a16:creationId xmlns:a16="http://schemas.microsoft.com/office/drawing/2014/main" id="{91927218-9008-4D59-B890-30DD4F0AC407}"/>
                  </a:ext>
                </a:extLst>
              </p:cNvPr>
              <p:cNvSpPr/>
              <p:nvPr/>
            </p:nvSpPr>
            <p:spPr>
              <a:xfrm>
                <a:off x="5392755" y="187280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10" name="Freeform: Shape 1809">
                <a:extLst>
                  <a:ext uri="{FF2B5EF4-FFF2-40B4-BE49-F238E27FC236}">
                    <a16:creationId xmlns:a16="http://schemas.microsoft.com/office/drawing/2014/main" id="{9ECFB275-829B-4CA5-A576-911C0B2BCB68}"/>
                  </a:ext>
                </a:extLst>
              </p:cNvPr>
              <p:cNvSpPr/>
              <p:nvPr/>
            </p:nvSpPr>
            <p:spPr>
              <a:xfrm>
                <a:off x="5392755" y="192771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25" name="Freeform: Shape 1824">
                <a:extLst>
                  <a:ext uri="{FF2B5EF4-FFF2-40B4-BE49-F238E27FC236}">
                    <a16:creationId xmlns:a16="http://schemas.microsoft.com/office/drawing/2014/main" id="{6DB6B40E-80E7-470D-8DB1-2E209AF88389}"/>
                  </a:ext>
                </a:extLst>
              </p:cNvPr>
              <p:cNvSpPr/>
              <p:nvPr/>
            </p:nvSpPr>
            <p:spPr>
              <a:xfrm>
                <a:off x="5392755" y="264695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40" name="Freeform: Shape 1839">
                <a:extLst>
                  <a:ext uri="{FF2B5EF4-FFF2-40B4-BE49-F238E27FC236}">
                    <a16:creationId xmlns:a16="http://schemas.microsoft.com/office/drawing/2014/main" id="{48E3E0E3-3A10-484F-AC51-C3C16197C9AA}"/>
                  </a:ext>
                </a:extLst>
              </p:cNvPr>
              <p:cNvSpPr/>
              <p:nvPr/>
            </p:nvSpPr>
            <p:spPr>
              <a:xfrm>
                <a:off x="5392755" y="229176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55" name="Freeform: Shape 1854">
                <a:extLst>
                  <a:ext uri="{FF2B5EF4-FFF2-40B4-BE49-F238E27FC236}">
                    <a16:creationId xmlns:a16="http://schemas.microsoft.com/office/drawing/2014/main" id="{1E2C10E3-381D-4716-AD04-B59A375196A6}"/>
                  </a:ext>
                </a:extLst>
              </p:cNvPr>
              <p:cNvSpPr/>
              <p:nvPr/>
            </p:nvSpPr>
            <p:spPr>
              <a:xfrm>
                <a:off x="5392755" y="228816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71" name="Freeform: Shape 1870">
                <a:extLst>
                  <a:ext uri="{FF2B5EF4-FFF2-40B4-BE49-F238E27FC236}">
                    <a16:creationId xmlns:a16="http://schemas.microsoft.com/office/drawing/2014/main" id="{A2A955A7-F1C3-49BC-A4D3-2E64050724BA}"/>
                  </a:ext>
                </a:extLst>
              </p:cNvPr>
              <p:cNvSpPr/>
              <p:nvPr/>
            </p:nvSpPr>
            <p:spPr>
              <a:xfrm>
                <a:off x="5424798" y="2128923"/>
                <a:ext cx="4450" cy="427242"/>
              </a:xfrm>
              <a:custGeom>
                <a:avLst/>
                <a:gdLst>
                  <a:gd name="connsiteX0" fmla="*/ 0 w 0"/>
                  <a:gd name="connsiteY0" fmla="*/ 427687 h 427241"/>
                  <a:gd name="connsiteX1" fmla="*/ 0 w 0"/>
                  <a:gd name="connsiteY1" fmla="*/ 0 h 42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427241">
                    <a:moveTo>
                      <a:pt x="0" y="427687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005DE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72" name="Freeform: Shape 1871">
                <a:extLst>
                  <a:ext uri="{FF2B5EF4-FFF2-40B4-BE49-F238E27FC236}">
                    <a16:creationId xmlns:a16="http://schemas.microsoft.com/office/drawing/2014/main" id="{498E07E0-B424-45FA-BAE9-1DA4A955FD03}"/>
                  </a:ext>
                </a:extLst>
              </p:cNvPr>
              <p:cNvSpPr/>
              <p:nvPr/>
            </p:nvSpPr>
            <p:spPr>
              <a:xfrm>
                <a:off x="5392755" y="232296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18" name="Group 1917">
              <a:extLst>
                <a:ext uri="{FF2B5EF4-FFF2-40B4-BE49-F238E27FC236}">
                  <a16:creationId xmlns:a16="http://schemas.microsoft.com/office/drawing/2014/main" id="{5D55D17E-0071-4D21-9BF0-AB7D4F58207C}"/>
                </a:ext>
              </a:extLst>
            </p:cNvPr>
            <p:cNvGrpSpPr/>
            <p:nvPr/>
          </p:nvGrpSpPr>
          <p:grpSpPr>
            <a:xfrm>
              <a:off x="5575356" y="1748812"/>
              <a:ext cx="62306" cy="1888096"/>
              <a:chOff x="5575356" y="1748812"/>
              <a:chExt cx="62306" cy="1888096"/>
            </a:xfrm>
          </p:grpSpPr>
          <p:sp>
            <p:nvSpPr>
              <p:cNvPr id="1632" name="Freeform: Shape 1631">
                <a:extLst>
                  <a:ext uri="{FF2B5EF4-FFF2-40B4-BE49-F238E27FC236}">
                    <a16:creationId xmlns:a16="http://schemas.microsoft.com/office/drawing/2014/main" id="{F733E5F1-C66A-423D-BEF7-AAACFEE14142}"/>
                  </a:ext>
                </a:extLst>
              </p:cNvPr>
              <p:cNvSpPr/>
              <p:nvPr/>
            </p:nvSpPr>
            <p:spPr>
              <a:xfrm>
                <a:off x="5575356" y="285389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47" name="Freeform: Shape 1646">
                <a:extLst>
                  <a:ext uri="{FF2B5EF4-FFF2-40B4-BE49-F238E27FC236}">
                    <a16:creationId xmlns:a16="http://schemas.microsoft.com/office/drawing/2014/main" id="{56B1FF5F-A312-4BC0-91A0-4185E5A18494}"/>
                  </a:ext>
                </a:extLst>
              </p:cNvPr>
              <p:cNvSpPr/>
              <p:nvPr/>
            </p:nvSpPr>
            <p:spPr>
              <a:xfrm>
                <a:off x="5575356" y="243431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62" name="Freeform: Shape 1661">
                <a:extLst>
                  <a:ext uri="{FF2B5EF4-FFF2-40B4-BE49-F238E27FC236}">
                    <a16:creationId xmlns:a16="http://schemas.microsoft.com/office/drawing/2014/main" id="{1202733B-F613-42E3-ABD4-9A9D8C8891F0}"/>
                  </a:ext>
                </a:extLst>
              </p:cNvPr>
              <p:cNvSpPr/>
              <p:nvPr/>
            </p:nvSpPr>
            <p:spPr>
              <a:xfrm>
                <a:off x="5575356" y="297041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77" name="Freeform: Shape 1676">
                <a:extLst>
                  <a:ext uri="{FF2B5EF4-FFF2-40B4-BE49-F238E27FC236}">
                    <a16:creationId xmlns:a16="http://schemas.microsoft.com/office/drawing/2014/main" id="{A58304AB-1AB8-4431-AE7E-B7D1EF9EB903}"/>
                  </a:ext>
                </a:extLst>
              </p:cNvPr>
              <p:cNvSpPr/>
              <p:nvPr/>
            </p:nvSpPr>
            <p:spPr>
              <a:xfrm>
                <a:off x="5575356" y="221276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92" name="Freeform: Shape 1691">
                <a:extLst>
                  <a:ext uri="{FF2B5EF4-FFF2-40B4-BE49-F238E27FC236}">
                    <a16:creationId xmlns:a16="http://schemas.microsoft.com/office/drawing/2014/main" id="{1B80C67F-09FA-4FC7-842F-17B1D3AC141B}"/>
                  </a:ext>
                </a:extLst>
              </p:cNvPr>
              <p:cNvSpPr/>
              <p:nvPr/>
            </p:nvSpPr>
            <p:spPr>
              <a:xfrm>
                <a:off x="5575356" y="211690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07" name="Freeform: Shape 1706">
                <a:extLst>
                  <a:ext uri="{FF2B5EF4-FFF2-40B4-BE49-F238E27FC236}">
                    <a16:creationId xmlns:a16="http://schemas.microsoft.com/office/drawing/2014/main" id="{E77A0100-C1BC-4D32-819C-E7AB9EB42929}"/>
                  </a:ext>
                </a:extLst>
              </p:cNvPr>
              <p:cNvSpPr/>
              <p:nvPr/>
            </p:nvSpPr>
            <p:spPr>
              <a:xfrm>
                <a:off x="5575356" y="292163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22" name="Freeform: Shape 1721">
                <a:extLst>
                  <a:ext uri="{FF2B5EF4-FFF2-40B4-BE49-F238E27FC236}">
                    <a16:creationId xmlns:a16="http://schemas.microsoft.com/office/drawing/2014/main" id="{B9113710-43D9-49D7-B7A5-143885763BCE}"/>
                  </a:ext>
                </a:extLst>
              </p:cNvPr>
              <p:cNvSpPr/>
              <p:nvPr/>
            </p:nvSpPr>
            <p:spPr>
              <a:xfrm>
                <a:off x="5575356" y="213386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36" name="Freeform: Shape 1735">
                <a:extLst>
                  <a:ext uri="{FF2B5EF4-FFF2-40B4-BE49-F238E27FC236}">
                    <a16:creationId xmlns:a16="http://schemas.microsoft.com/office/drawing/2014/main" id="{0669C440-C3E8-4175-8662-56386C99318C}"/>
                  </a:ext>
                </a:extLst>
              </p:cNvPr>
              <p:cNvSpPr/>
              <p:nvPr/>
            </p:nvSpPr>
            <p:spPr>
              <a:xfrm>
                <a:off x="5575356" y="194658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51" name="Freeform: Shape 1750">
                <a:extLst>
                  <a:ext uri="{FF2B5EF4-FFF2-40B4-BE49-F238E27FC236}">
                    <a16:creationId xmlns:a16="http://schemas.microsoft.com/office/drawing/2014/main" id="{095C388A-9C7C-4DF5-8165-28E6A71DAD72}"/>
                  </a:ext>
                </a:extLst>
              </p:cNvPr>
              <p:cNvSpPr/>
              <p:nvPr/>
            </p:nvSpPr>
            <p:spPr>
              <a:xfrm>
                <a:off x="5575356" y="357460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66" name="Freeform: Shape 1765">
                <a:extLst>
                  <a:ext uri="{FF2B5EF4-FFF2-40B4-BE49-F238E27FC236}">
                    <a16:creationId xmlns:a16="http://schemas.microsoft.com/office/drawing/2014/main" id="{BC2D08AF-90D1-4DD7-8D53-4F0E3C8C38BE}"/>
                  </a:ext>
                </a:extLst>
              </p:cNvPr>
              <p:cNvSpPr/>
              <p:nvPr/>
            </p:nvSpPr>
            <p:spPr>
              <a:xfrm>
                <a:off x="5575356" y="241553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81" name="Freeform: Shape 1780">
                <a:extLst>
                  <a:ext uri="{FF2B5EF4-FFF2-40B4-BE49-F238E27FC236}">
                    <a16:creationId xmlns:a16="http://schemas.microsoft.com/office/drawing/2014/main" id="{39BAA65E-A24F-490E-BE43-05B8BDCB7927}"/>
                  </a:ext>
                </a:extLst>
              </p:cNvPr>
              <p:cNvSpPr/>
              <p:nvPr/>
            </p:nvSpPr>
            <p:spPr>
              <a:xfrm>
                <a:off x="5575356" y="193159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96" name="Freeform: Shape 1795">
                <a:extLst>
                  <a:ext uri="{FF2B5EF4-FFF2-40B4-BE49-F238E27FC236}">
                    <a16:creationId xmlns:a16="http://schemas.microsoft.com/office/drawing/2014/main" id="{558B7A99-6BD6-45D0-845E-772280922CBE}"/>
                  </a:ext>
                </a:extLst>
              </p:cNvPr>
              <p:cNvSpPr/>
              <p:nvPr/>
            </p:nvSpPr>
            <p:spPr>
              <a:xfrm>
                <a:off x="5575356" y="192727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11" name="Freeform: Shape 1810">
                <a:extLst>
                  <a:ext uri="{FF2B5EF4-FFF2-40B4-BE49-F238E27FC236}">
                    <a16:creationId xmlns:a16="http://schemas.microsoft.com/office/drawing/2014/main" id="{AF7F30CA-BB75-4430-A39E-525C9109CBF6}"/>
                  </a:ext>
                </a:extLst>
              </p:cNvPr>
              <p:cNvSpPr/>
              <p:nvPr/>
            </p:nvSpPr>
            <p:spPr>
              <a:xfrm>
                <a:off x="5575356" y="183586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26" name="Freeform: Shape 1825">
                <a:extLst>
                  <a:ext uri="{FF2B5EF4-FFF2-40B4-BE49-F238E27FC236}">
                    <a16:creationId xmlns:a16="http://schemas.microsoft.com/office/drawing/2014/main" id="{CCCBB884-89FB-4DE5-B633-561C1D5E9C4B}"/>
                  </a:ext>
                </a:extLst>
              </p:cNvPr>
              <p:cNvSpPr/>
              <p:nvPr/>
            </p:nvSpPr>
            <p:spPr>
              <a:xfrm>
                <a:off x="5575356" y="325577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41" name="Freeform: Shape 1840">
                <a:extLst>
                  <a:ext uri="{FF2B5EF4-FFF2-40B4-BE49-F238E27FC236}">
                    <a16:creationId xmlns:a16="http://schemas.microsoft.com/office/drawing/2014/main" id="{6CA3DF46-31F7-420C-9845-827AB5E2397A}"/>
                  </a:ext>
                </a:extLst>
              </p:cNvPr>
              <p:cNvSpPr/>
              <p:nvPr/>
            </p:nvSpPr>
            <p:spPr>
              <a:xfrm>
                <a:off x="5575356" y="174881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56" name="Freeform: Shape 1855">
                <a:extLst>
                  <a:ext uri="{FF2B5EF4-FFF2-40B4-BE49-F238E27FC236}">
                    <a16:creationId xmlns:a16="http://schemas.microsoft.com/office/drawing/2014/main" id="{2BB66A4B-7297-47B5-B030-780F8DE51763}"/>
                  </a:ext>
                </a:extLst>
              </p:cNvPr>
              <p:cNvSpPr/>
              <p:nvPr/>
            </p:nvSpPr>
            <p:spPr>
              <a:xfrm>
                <a:off x="5575356" y="238384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73" name="Freeform: Shape 1872">
                <a:extLst>
                  <a:ext uri="{FF2B5EF4-FFF2-40B4-BE49-F238E27FC236}">
                    <a16:creationId xmlns:a16="http://schemas.microsoft.com/office/drawing/2014/main" id="{FC3F2D04-139C-4D2E-8341-738E7BF2A22B}"/>
                  </a:ext>
                </a:extLst>
              </p:cNvPr>
              <p:cNvSpPr/>
              <p:nvPr/>
            </p:nvSpPr>
            <p:spPr>
              <a:xfrm>
                <a:off x="5607399" y="2193632"/>
                <a:ext cx="4450" cy="511800"/>
              </a:xfrm>
              <a:custGeom>
                <a:avLst/>
                <a:gdLst>
                  <a:gd name="connsiteX0" fmla="*/ 0 w 0"/>
                  <a:gd name="connsiteY0" fmla="*/ 512734 h 511799"/>
                  <a:gd name="connsiteX1" fmla="*/ 0 w 0"/>
                  <a:gd name="connsiteY1" fmla="*/ 0 h 511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511799">
                    <a:moveTo>
                      <a:pt x="0" y="512734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005DE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74" name="Freeform: Shape 1873">
                <a:extLst>
                  <a:ext uri="{FF2B5EF4-FFF2-40B4-BE49-F238E27FC236}">
                    <a16:creationId xmlns:a16="http://schemas.microsoft.com/office/drawing/2014/main" id="{E60CA8ED-3118-4037-AB0A-5B73F0AD45A1}"/>
                  </a:ext>
                </a:extLst>
              </p:cNvPr>
              <p:cNvSpPr/>
              <p:nvPr/>
            </p:nvSpPr>
            <p:spPr>
              <a:xfrm>
                <a:off x="5575356" y="241646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19" name="Group 1918">
              <a:extLst>
                <a:ext uri="{FF2B5EF4-FFF2-40B4-BE49-F238E27FC236}">
                  <a16:creationId xmlns:a16="http://schemas.microsoft.com/office/drawing/2014/main" id="{A0A3D3CD-AB94-44E1-9E46-B71E811768B0}"/>
                </a:ext>
              </a:extLst>
            </p:cNvPr>
            <p:cNvGrpSpPr/>
            <p:nvPr/>
          </p:nvGrpSpPr>
          <p:grpSpPr>
            <a:xfrm>
              <a:off x="5757957" y="1598654"/>
              <a:ext cx="62306" cy="1414437"/>
              <a:chOff x="5757957" y="1598654"/>
              <a:chExt cx="62306" cy="1414437"/>
            </a:xfrm>
          </p:grpSpPr>
          <p:sp>
            <p:nvSpPr>
              <p:cNvPr id="1633" name="Freeform: Shape 1632">
                <a:extLst>
                  <a:ext uri="{FF2B5EF4-FFF2-40B4-BE49-F238E27FC236}">
                    <a16:creationId xmlns:a16="http://schemas.microsoft.com/office/drawing/2014/main" id="{E3090C93-92BC-4B4E-9237-83B782AA1EEF}"/>
                  </a:ext>
                </a:extLst>
              </p:cNvPr>
              <p:cNvSpPr/>
              <p:nvPr/>
            </p:nvSpPr>
            <p:spPr>
              <a:xfrm>
                <a:off x="5757957" y="252167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48" name="Freeform: Shape 1647">
                <a:extLst>
                  <a:ext uri="{FF2B5EF4-FFF2-40B4-BE49-F238E27FC236}">
                    <a16:creationId xmlns:a16="http://schemas.microsoft.com/office/drawing/2014/main" id="{A91D5AAB-D0A3-4943-BD0D-245C5C77F13D}"/>
                  </a:ext>
                </a:extLst>
              </p:cNvPr>
              <p:cNvSpPr/>
              <p:nvPr/>
            </p:nvSpPr>
            <p:spPr>
              <a:xfrm>
                <a:off x="5757957" y="238589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63" name="Freeform: Shape 1662">
                <a:extLst>
                  <a:ext uri="{FF2B5EF4-FFF2-40B4-BE49-F238E27FC236}">
                    <a16:creationId xmlns:a16="http://schemas.microsoft.com/office/drawing/2014/main" id="{D082BD79-5500-4CC5-AFD5-83F2B5F18B5A}"/>
                  </a:ext>
                </a:extLst>
              </p:cNvPr>
              <p:cNvSpPr/>
              <p:nvPr/>
            </p:nvSpPr>
            <p:spPr>
              <a:xfrm>
                <a:off x="5757957" y="295078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78" name="Freeform: Shape 1677">
                <a:extLst>
                  <a:ext uri="{FF2B5EF4-FFF2-40B4-BE49-F238E27FC236}">
                    <a16:creationId xmlns:a16="http://schemas.microsoft.com/office/drawing/2014/main" id="{6E4638CB-28CC-4849-BABF-2CD1B5FFD91D}"/>
                  </a:ext>
                </a:extLst>
              </p:cNvPr>
              <p:cNvSpPr/>
              <p:nvPr/>
            </p:nvSpPr>
            <p:spPr>
              <a:xfrm>
                <a:off x="5757957" y="210538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93" name="Freeform: Shape 1692">
                <a:extLst>
                  <a:ext uri="{FF2B5EF4-FFF2-40B4-BE49-F238E27FC236}">
                    <a16:creationId xmlns:a16="http://schemas.microsoft.com/office/drawing/2014/main" id="{760D3E4C-8539-4EFE-A907-43A9824BCD95}"/>
                  </a:ext>
                </a:extLst>
              </p:cNvPr>
              <p:cNvSpPr/>
              <p:nvPr/>
            </p:nvSpPr>
            <p:spPr>
              <a:xfrm>
                <a:off x="5757957" y="194187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08" name="Freeform: Shape 1707">
                <a:extLst>
                  <a:ext uri="{FF2B5EF4-FFF2-40B4-BE49-F238E27FC236}">
                    <a16:creationId xmlns:a16="http://schemas.microsoft.com/office/drawing/2014/main" id="{315EC2D3-0641-4915-A556-A96C983824F3}"/>
                  </a:ext>
                </a:extLst>
              </p:cNvPr>
              <p:cNvSpPr/>
              <p:nvPr/>
            </p:nvSpPr>
            <p:spPr>
              <a:xfrm>
                <a:off x="5757957" y="240747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23" name="Freeform: Shape 1722">
                <a:extLst>
                  <a:ext uri="{FF2B5EF4-FFF2-40B4-BE49-F238E27FC236}">
                    <a16:creationId xmlns:a16="http://schemas.microsoft.com/office/drawing/2014/main" id="{9F793566-2395-418D-8A25-1C29145F0A62}"/>
                  </a:ext>
                </a:extLst>
              </p:cNvPr>
              <p:cNvSpPr/>
              <p:nvPr/>
            </p:nvSpPr>
            <p:spPr>
              <a:xfrm>
                <a:off x="5757957" y="224543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37" name="Freeform: Shape 1736">
                <a:extLst>
                  <a:ext uri="{FF2B5EF4-FFF2-40B4-BE49-F238E27FC236}">
                    <a16:creationId xmlns:a16="http://schemas.microsoft.com/office/drawing/2014/main" id="{00A66630-A9DB-4240-873D-B973166E4D64}"/>
                  </a:ext>
                </a:extLst>
              </p:cNvPr>
              <p:cNvSpPr/>
              <p:nvPr/>
            </p:nvSpPr>
            <p:spPr>
              <a:xfrm>
                <a:off x="5757957" y="174716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67" name="Freeform: Shape 1766">
                <a:extLst>
                  <a:ext uri="{FF2B5EF4-FFF2-40B4-BE49-F238E27FC236}">
                    <a16:creationId xmlns:a16="http://schemas.microsoft.com/office/drawing/2014/main" id="{F862A8C9-BB67-46A6-A9D6-BE2F10E838E3}"/>
                  </a:ext>
                </a:extLst>
              </p:cNvPr>
              <p:cNvSpPr/>
              <p:nvPr/>
            </p:nvSpPr>
            <p:spPr>
              <a:xfrm>
                <a:off x="5757957" y="226034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82" name="Freeform: Shape 1781">
                <a:extLst>
                  <a:ext uri="{FF2B5EF4-FFF2-40B4-BE49-F238E27FC236}">
                    <a16:creationId xmlns:a16="http://schemas.microsoft.com/office/drawing/2014/main" id="{DC7864A5-9E7C-46A1-B082-1450E465A945}"/>
                  </a:ext>
                </a:extLst>
              </p:cNvPr>
              <p:cNvSpPr/>
              <p:nvPr/>
            </p:nvSpPr>
            <p:spPr>
              <a:xfrm>
                <a:off x="5757957" y="216902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97" name="Freeform: Shape 1796">
                <a:extLst>
                  <a:ext uri="{FF2B5EF4-FFF2-40B4-BE49-F238E27FC236}">
                    <a16:creationId xmlns:a16="http://schemas.microsoft.com/office/drawing/2014/main" id="{6748EC21-8E70-4CE7-AEF2-F7DF3BB3E99F}"/>
                  </a:ext>
                </a:extLst>
              </p:cNvPr>
              <p:cNvSpPr/>
              <p:nvPr/>
            </p:nvSpPr>
            <p:spPr>
              <a:xfrm>
                <a:off x="5757957" y="239728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12" name="Freeform: Shape 1811">
                <a:extLst>
                  <a:ext uri="{FF2B5EF4-FFF2-40B4-BE49-F238E27FC236}">
                    <a16:creationId xmlns:a16="http://schemas.microsoft.com/office/drawing/2014/main" id="{AF928CD1-A80A-423A-BAA7-6B4BA750DB53}"/>
                  </a:ext>
                </a:extLst>
              </p:cNvPr>
              <p:cNvSpPr/>
              <p:nvPr/>
            </p:nvSpPr>
            <p:spPr>
              <a:xfrm>
                <a:off x="5757957" y="203243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27" name="Freeform: Shape 1826">
                <a:extLst>
                  <a:ext uri="{FF2B5EF4-FFF2-40B4-BE49-F238E27FC236}">
                    <a16:creationId xmlns:a16="http://schemas.microsoft.com/office/drawing/2014/main" id="{6A086DE8-C6FD-4FD9-9C0C-E18B2446E5E3}"/>
                  </a:ext>
                </a:extLst>
              </p:cNvPr>
              <p:cNvSpPr/>
              <p:nvPr/>
            </p:nvSpPr>
            <p:spPr>
              <a:xfrm>
                <a:off x="5757957" y="211530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42" name="Freeform: Shape 1841">
                <a:extLst>
                  <a:ext uri="{FF2B5EF4-FFF2-40B4-BE49-F238E27FC236}">
                    <a16:creationId xmlns:a16="http://schemas.microsoft.com/office/drawing/2014/main" id="{31E67F8B-8FAC-4A56-999E-EE6FC75FD3C6}"/>
                  </a:ext>
                </a:extLst>
              </p:cNvPr>
              <p:cNvSpPr/>
              <p:nvPr/>
            </p:nvSpPr>
            <p:spPr>
              <a:xfrm>
                <a:off x="5757957" y="159865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57" name="Freeform: Shape 1856">
                <a:extLst>
                  <a:ext uri="{FF2B5EF4-FFF2-40B4-BE49-F238E27FC236}">
                    <a16:creationId xmlns:a16="http://schemas.microsoft.com/office/drawing/2014/main" id="{64A90696-C4F1-4C4F-91A8-59CD686F6792}"/>
                  </a:ext>
                </a:extLst>
              </p:cNvPr>
              <p:cNvSpPr/>
              <p:nvPr/>
            </p:nvSpPr>
            <p:spPr>
              <a:xfrm>
                <a:off x="5757957" y="280921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75" name="Freeform: Shape 1874">
                <a:extLst>
                  <a:ext uri="{FF2B5EF4-FFF2-40B4-BE49-F238E27FC236}">
                    <a16:creationId xmlns:a16="http://schemas.microsoft.com/office/drawing/2014/main" id="{4CEF3361-BFF1-4FC5-9BCE-E083D3594F8E}"/>
                  </a:ext>
                </a:extLst>
              </p:cNvPr>
              <p:cNvSpPr/>
              <p:nvPr/>
            </p:nvSpPr>
            <p:spPr>
              <a:xfrm>
                <a:off x="5790000" y="2145167"/>
                <a:ext cx="4450" cy="587457"/>
              </a:xfrm>
              <a:custGeom>
                <a:avLst/>
                <a:gdLst>
                  <a:gd name="connsiteX0" fmla="*/ 0 w 0"/>
                  <a:gd name="connsiteY0" fmla="*/ 588169 h 587457"/>
                  <a:gd name="connsiteX1" fmla="*/ 0 w 0"/>
                  <a:gd name="connsiteY1" fmla="*/ 0 h 587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587457">
                    <a:moveTo>
                      <a:pt x="0" y="588169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005DE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76" name="Freeform: Shape 1875">
                <a:extLst>
                  <a:ext uri="{FF2B5EF4-FFF2-40B4-BE49-F238E27FC236}">
                    <a16:creationId xmlns:a16="http://schemas.microsoft.com/office/drawing/2014/main" id="{5C2D5751-0EF8-49E0-BFAB-66A8E646DB5F}"/>
                  </a:ext>
                </a:extLst>
              </p:cNvPr>
              <p:cNvSpPr/>
              <p:nvPr/>
            </p:nvSpPr>
            <p:spPr>
              <a:xfrm>
                <a:off x="5757957" y="237699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20" name="Group 1919">
              <a:extLst>
                <a:ext uri="{FF2B5EF4-FFF2-40B4-BE49-F238E27FC236}">
                  <a16:creationId xmlns:a16="http://schemas.microsoft.com/office/drawing/2014/main" id="{E7202868-7692-4471-8EAF-769FFEAAB7AE}"/>
                </a:ext>
              </a:extLst>
            </p:cNvPr>
            <p:cNvGrpSpPr/>
            <p:nvPr/>
          </p:nvGrpSpPr>
          <p:grpSpPr>
            <a:xfrm>
              <a:off x="5940514" y="1830299"/>
              <a:ext cx="62306" cy="1329567"/>
              <a:chOff x="5940514" y="1830299"/>
              <a:chExt cx="62306" cy="1329567"/>
            </a:xfrm>
          </p:grpSpPr>
          <p:sp>
            <p:nvSpPr>
              <p:cNvPr id="1634" name="Freeform: Shape 1633">
                <a:extLst>
                  <a:ext uri="{FF2B5EF4-FFF2-40B4-BE49-F238E27FC236}">
                    <a16:creationId xmlns:a16="http://schemas.microsoft.com/office/drawing/2014/main" id="{E02EDD6F-6B18-456B-9F38-31FAD0A998EC}"/>
                  </a:ext>
                </a:extLst>
              </p:cNvPr>
              <p:cNvSpPr/>
              <p:nvPr/>
            </p:nvSpPr>
            <p:spPr>
              <a:xfrm>
                <a:off x="5940514" y="223626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49" name="Freeform: Shape 1648">
                <a:extLst>
                  <a:ext uri="{FF2B5EF4-FFF2-40B4-BE49-F238E27FC236}">
                    <a16:creationId xmlns:a16="http://schemas.microsoft.com/office/drawing/2014/main" id="{FC21FCAC-A47F-44E1-A145-7064E32736AA}"/>
                  </a:ext>
                </a:extLst>
              </p:cNvPr>
              <p:cNvSpPr/>
              <p:nvPr/>
            </p:nvSpPr>
            <p:spPr>
              <a:xfrm>
                <a:off x="5940514" y="230551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64" name="Freeform: Shape 1663">
                <a:extLst>
                  <a:ext uri="{FF2B5EF4-FFF2-40B4-BE49-F238E27FC236}">
                    <a16:creationId xmlns:a16="http://schemas.microsoft.com/office/drawing/2014/main" id="{6EFCA228-BEC9-42E4-A9D1-02DCBBCAF8C0}"/>
                  </a:ext>
                </a:extLst>
              </p:cNvPr>
              <p:cNvSpPr/>
              <p:nvPr/>
            </p:nvSpPr>
            <p:spPr>
              <a:xfrm>
                <a:off x="5940514" y="309756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79" name="Freeform: Shape 1678">
                <a:extLst>
                  <a:ext uri="{FF2B5EF4-FFF2-40B4-BE49-F238E27FC236}">
                    <a16:creationId xmlns:a16="http://schemas.microsoft.com/office/drawing/2014/main" id="{2F120B9C-D336-457D-B7EE-1BE9E227E685}"/>
                  </a:ext>
                </a:extLst>
              </p:cNvPr>
              <p:cNvSpPr/>
              <p:nvPr/>
            </p:nvSpPr>
            <p:spPr>
              <a:xfrm>
                <a:off x="5940514" y="266426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94" name="Freeform: Shape 1693">
                <a:extLst>
                  <a:ext uri="{FF2B5EF4-FFF2-40B4-BE49-F238E27FC236}">
                    <a16:creationId xmlns:a16="http://schemas.microsoft.com/office/drawing/2014/main" id="{3EC517F1-850E-4826-B06C-257223A094CD}"/>
                  </a:ext>
                </a:extLst>
              </p:cNvPr>
              <p:cNvSpPr/>
              <p:nvPr/>
            </p:nvSpPr>
            <p:spPr>
              <a:xfrm>
                <a:off x="5940514" y="219238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09" name="Freeform: Shape 1708">
                <a:extLst>
                  <a:ext uri="{FF2B5EF4-FFF2-40B4-BE49-F238E27FC236}">
                    <a16:creationId xmlns:a16="http://schemas.microsoft.com/office/drawing/2014/main" id="{52F0EB2A-05B0-42AF-AC0D-9391A97DB33D}"/>
                  </a:ext>
                </a:extLst>
              </p:cNvPr>
              <p:cNvSpPr/>
              <p:nvPr/>
            </p:nvSpPr>
            <p:spPr>
              <a:xfrm>
                <a:off x="5940514" y="213453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24" name="Freeform: Shape 1723">
                <a:extLst>
                  <a:ext uri="{FF2B5EF4-FFF2-40B4-BE49-F238E27FC236}">
                    <a16:creationId xmlns:a16="http://schemas.microsoft.com/office/drawing/2014/main" id="{80CFC40B-5BCD-45A1-B59C-217FCBF9A805}"/>
                  </a:ext>
                </a:extLst>
              </p:cNvPr>
              <p:cNvSpPr/>
              <p:nvPr/>
            </p:nvSpPr>
            <p:spPr>
              <a:xfrm>
                <a:off x="5940514" y="217983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38" name="Freeform: Shape 1737">
                <a:extLst>
                  <a:ext uri="{FF2B5EF4-FFF2-40B4-BE49-F238E27FC236}">
                    <a16:creationId xmlns:a16="http://schemas.microsoft.com/office/drawing/2014/main" id="{2D9D9F5D-DBA7-42BD-891C-85A2E7F46572}"/>
                  </a:ext>
                </a:extLst>
              </p:cNvPr>
              <p:cNvSpPr/>
              <p:nvPr/>
            </p:nvSpPr>
            <p:spPr>
              <a:xfrm>
                <a:off x="5940514" y="263449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53" name="Freeform: Shape 1752">
                <a:extLst>
                  <a:ext uri="{FF2B5EF4-FFF2-40B4-BE49-F238E27FC236}">
                    <a16:creationId xmlns:a16="http://schemas.microsoft.com/office/drawing/2014/main" id="{5F14F0CB-8855-4626-93C9-69A832724E27}"/>
                  </a:ext>
                </a:extLst>
              </p:cNvPr>
              <p:cNvSpPr/>
              <p:nvPr/>
            </p:nvSpPr>
            <p:spPr>
              <a:xfrm>
                <a:off x="5940514" y="253760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68" name="Freeform: Shape 1767">
                <a:extLst>
                  <a:ext uri="{FF2B5EF4-FFF2-40B4-BE49-F238E27FC236}">
                    <a16:creationId xmlns:a16="http://schemas.microsoft.com/office/drawing/2014/main" id="{43FD220C-E796-4DA1-B5E8-D2B4E60F17C9}"/>
                  </a:ext>
                </a:extLst>
              </p:cNvPr>
              <p:cNvSpPr/>
              <p:nvPr/>
            </p:nvSpPr>
            <p:spPr>
              <a:xfrm>
                <a:off x="5940514" y="215584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83" name="Freeform: Shape 1782">
                <a:extLst>
                  <a:ext uri="{FF2B5EF4-FFF2-40B4-BE49-F238E27FC236}">
                    <a16:creationId xmlns:a16="http://schemas.microsoft.com/office/drawing/2014/main" id="{DABD740A-1BCE-4CA9-929C-E7DEADC502ED}"/>
                  </a:ext>
                </a:extLst>
              </p:cNvPr>
              <p:cNvSpPr/>
              <p:nvPr/>
            </p:nvSpPr>
            <p:spPr>
              <a:xfrm>
                <a:off x="5940514" y="183029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98" name="Freeform: Shape 1797">
                <a:extLst>
                  <a:ext uri="{FF2B5EF4-FFF2-40B4-BE49-F238E27FC236}">
                    <a16:creationId xmlns:a16="http://schemas.microsoft.com/office/drawing/2014/main" id="{21BD3011-B871-4B57-BE4F-AB5E958B4D09}"/>
                  </a:ext>
                </a:extLst>
              </p:cNvPr>
              <p:cNvSpPr/>
              <p:nvPr/>
            </p:nvSpPr>
            <p:spPr>
              <a:xfrm>
                <a:off x="5940514" y="200849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13" name="Freeform: Shape 1812">
                <a:extLst>
                  <a:ext uri="{FF2B5EF4-FFF2-40B4-BE49-F238E27FC236}">
                    <a16:creationId xmlns:a16="http://schemas.microsoft.com/office/drawing/2014/main" id="{2D7C4495-9491-448E-9971-4CE84B053528}"/>
                  </a:ext>
                </a:extLst>
              </p:cNvPr>
              <p:cNvSpPr/>
              <p:nvPr/>
            </p:nvSpPr>
            <p:spPr>
              <a:xfrm>
                <a:off x="5940514" y="206492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28" name="Freeform: Shape 1827">
                <a:extLst>
                  <a:ext uri="{FF2B5EF4-FFF2-40B4-BE49-F238E27FC236}">
                    <a16:creationId xmlns:a16="http://schemas.microsoft.com/office/drawing/2014/main" id="{73D48AEF-C7BA-40B3-B429-F6BCE3B29C9F}"/>
                  </a:ext>
                </a:extLst>
              </p:cNvPr>
              <p:cNvSpPr/>
              <p:nvPr/>
            </p:nvSpPr>
            <p:spPr>
              <a:xfrm>
                <a:off x="5940514" y="200132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43" name="Freeform: Shape 1842">
                <a:extLst>
                  <a:ext uri="{FF2B5EF4-FFF2-40B4-BE49-F238E27FC236}">
                    <a16:creationId xmlns:a16="http://schemas.microsoft.com/office/drawing/2014/main" id="{9A160FD2-67AD-4736-9FA6-6608595BC605}"/>
                  </a:ext>
                </a:extLst>
              </p:cNvPr>
              <p:cNvSpPr/>
              <p:nvPr/>
            </p:nvSpPr>
            <p:spPr>
              <a:xfrm>
                <a:off x="5940514" y="267267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58" name="Freeform: Shape 1857">
                <a:extLst>
                  <a:ext uri="{FF2B5EF4-FFF2-40B4-BE49-F238E27FC236}">
                    <a16:creationId xmlns:a16="http://schemas.microsoft.com/office/drawing/2014/main" id="{8292BF6B-1E8E-4755-B1F7-29A5625DF136}"/>
                  </a:ext>
                </a:extLst>
              </p:cNvPr>
              <p:cNvSpPr/>
              <p:nvPr/>
            </p:nvSpPr>
            <p:spPr>
              <a:xfrm>
                <a:off x="5940514" y="252897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77" name="Freeform: Shape 1876">
                <a:extLst>
                  <a:ext uri="{FF2B5EF4-FFF2-40B4-BE49-F238E27FC236}">
                    <a16:creationId xmlns:a16="http://schemas.microsoft.com/office/drawing/2014/main" id="{FC140EE2-52C9-4451-B95D-8DA4A666C0FB}"/>
                  </a:ext>
                </a:extLst>
              </p:cNvPr>
              <p:cNvSpPr/>
              <p:nvPr/>
            </p:nvSpPr>
            <p:spPr>
              <a:xfrm>
                <a:off x="5972557" y="2208230"/>
                <a:ext cx="4450" cy="315981"/>
              </a:xfrm>
              <a:custGeom>
                <a:avLst/>
                <a:gdLst>
                  <a:gd name="connsiteX0" fmla="*/ 0 w 0"/>
                  <a:gd name="connsiteY0" fmla="*/ 316960 h 315980"/>
                  <a:gd name="connsiteX1" fmla="*/ 0 w 0"/>
                  <a:gd name="connsiteY1" fmla="*/ 0 h 31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15980">
                    <a:moveTo>
                      <a:pt x="0" y="316960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005DE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78" name="Freeform: Shape 1877">
                <a:extLst>
                  <a:ext uri="{FF2B5EF4-FFF2-40B4-BE49-F238E27FC236}">
                    <a16:creationId xmlns:a16="http://schemas.microsoft.com/office/drawing/2014/main" id="{28AF3F40-EEA4-41A7-B008-F1DFB748FD2F}"/>
                  </a:ext>
                </a:extLst>
              </p:cNvPr>
              <p:cNvSpPr/>
              <p:nvPr/>
            </p:nvSpPr>
            <p:spPr>
              <a:xfrm>
                <a:off x="5940514" y="232781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21" name="Group 1920">
              <a:extLst>
                <a:ext uri="{FF2B5EF4-FFF2-40B4-BE49-F238E27FC236}">
                  <a16:creationId xmlns:a16="http://schemas.microsoft.com/office/drawing/2014/main" id="{6450E6C2-A33E-455D-9160-ED5DCA79702F}"/>
                </a:ext>
              </a:extLst>
            </p:cNvPr>
            <p:cNvGrpSpPr/>
            <p:nvPr/>
          </p:nvGrpSpPr>
          <p:grpSpPr>
            <a:xfrm>
              <a:off x="6123116" y="1957047"/>
              <a:ext cx="62306" cy="1424762"/>
              <a:chOff x="6123116" y="1957047"/>
              <a:chExt cx="62306" cy="1424762"/>
            </a:xfrm>
          </p:grpSpPr>
          <p:sp>
            <p:nvSpPr>
              <p:cNvPr id="1635" name="Freeform: Shape 1634">
                <a:extLst>
                  <a:ext uri="{FF2B5EF4-FFF2-40B4-BE49-F238E27FC236}">
                    <a16:creationId xmlns:a16="http://schemas.microsoft.com/office/drawing/2014/main" id="{5BEABEE4-991B-4DC1-AA7A-CE2024B8D32C}"/>
                  </a:ext>
                </a:extLst>
              </p:cNvPr>
              <p:cNvSpPr/>
              <p:nvPr/>
            </p:nvSpPr>
            <p:spPr>
              <a:xfrm>
                <a:off x="6123116" y="212433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50" name="Freeform: Shape 1649">
                <a:extLst>
                  <a:ext uri="{FF2B5EF4-FFF2-40B4-BE49-F238E27FC236}">
                    <a16:creationId xmlns:a16="http://schemas.microsoft.com/office/drawing/2014/main" id="{CE2F3EE1-625B-4A00-B17F-52C3EEF6DC59}"/>
                  </a:ext>
                </a:extLst>
              </p:cNvPr>
              <p:cNvSpPr/>
              <p:nvPr/>
            </p:nvSpPr>
            <p:spPr>
              <a:xfrm>
                <a:off x="6123116" y="236875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65" name="Freeform: Shape 1664">
                <a:extLst>
                  <a:ext uri="{FF2B5EF4-FFF2-40B4-BE49-F238E27FC236}">
                    <a16:creationId xmlns:a16="http://schemas.microsoft.com/office/drawing/2014/main" id="{2DF1BFA0-D609-4571-B321-1E5F6C8C2EAB}"/>
                  </a:ext>
                </a:extLst>
              </p:cNvPr>
              <p:cNvSpPr/>
              <p:nvPr/>
            </p:nvSpPr>
            <p:spPr>
              <a:xfrm>
                <a:off x="6123116" y="331950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80" name="Freeform: Shape 1679">
                <a:extLst>
                  <a:ext uri="{FF2B5EF4-FFF2-40B4-BE49-F238E27FC236}">
                    <a16:creationId xmlns:a16="http://schemas.microsoft.com/office/drawing/2014/main" id="{16B771FF-68A8-4D4A-8F48-912FAB23C476}"/>
                  </a:ext>
                </a:extLst>
              </p:cNvPr>
              <p:cNvSpPr/>
              <p:nvPr/>
            </p:nvSpPr>
            <p:spPr>
              <a:xfrm>
                <a:off x="6123116" y="218259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95" name="Freeform: Shape 1694">
                <a:extLst>
                  <a:ext uri="{FF2B5EF4-FFF2-40B4-BE49-F238E27FC236}">
                    <a16:creationId xmlns:a16="http://schemas.microsoft.com/office/drawing/2014/main" id="{F7859893-E24F-495A-8B24-C3A385725129}"/>
                  </a:ext>
                </a:extLst>
              </p:cNvPr>
              <p:cNvSpPr/>
              <p:nvPr/>
            </p:nvSpPr>
            <p:spPr>
              <a:xfrm>
                <a:off x="6123116" y="195798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10" name="Freeform: Shape 1709">
                <a:extLst>
                  <a:ext uri="{FF2B5EF4-FFF2-40B4-BE49-F238E27FC236}">
                    <a16:creationId xmlns:a16="http://schemas.microsoft.com/office/drawing/2014/main" id="{90A2D900-EB40-4DCF-9D93-4A0650101C78}"/>
                  </a:ext>
                </a:extLst>
              </p:cNvPr>
              <p:cNvSpPr/>
              <p:nvPr/>
            </p:nvSpPr>
            <p:spPr>
              <a:xfrm>
                <a:off x="6123116" y="195704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25" name="Freeform: Shape 1724">
                <a:extLst>
                  <a:ext uri="{FF2B5EF4-FFF2-40B4-BE49-F238E27FC236}">
                    <a16:creationId xmlns:a16="http://schemas.microsoft.com/office/drawing/2014/main" id="{224F8624-6F88-47FA-8F78-EC45A37A47F6}"/>
                  </a:ext>
                </a:extLst>
              </p:cNvPr>
              <p:cNvSpPr/>
              <p:nvPr/>
            </p:nvSpPr>
            <p:spPr>
              <a:xfrm>
                <a:off x="6123116" y="217124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39" name="Freeform: Shape 1738">
                <a:extLst>
                  <a:ext uri="{FF2B5EF4-FFF2-40B4-BE49-F238E27FC236}">
                    <a16:creationId xmlns:a16="http://schemas.microsoft.com/office/drawing/2014/main" id="{1DF1C577-10AF-4A2B-A2F8-D3B509054400}"/>
                  </a:ext>
                </a:extLst>
              </p:cNvPr>
              <p:cNvSpPr/>
              <p:nvPr/>
            </p:nvSpPr>
            <p:spPr>
              <a:xfrm>
                <a:off x="6123116" y="214009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54" name="Freeform: Shape 1753">
                <a:extLst>
                  <a:ext uri="{FF2B5EF4-FFF2-40B4-BE49-F238E27FC236}">
                    <a16:creationId xmlns:a16="http://schemas.microsoft.com/office/drawing/2014/main" id="{0B135835-FFC7-44DA-8CCA-B8243837B381}"/>
                  </a:ext>
                </a:extLst>
              </p:cNvPr>
              <p:cNvSpPr/>
              <p:nvPr/>
            </p:nvSpPr>
            <p:spPr>
              <a:xfrm>
                <a:off x="6123116" y="272950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69" name="Freeform: Shape 1768">
                <a:extLst>
                  <a:ext uri="{FF2B5EF4-FFF2-40B4-BE49-F238E27FC236}">
                    <a16:creationId xmlns:a16="http://schemas.microsoft.com/office/drawing/2014/main" id="{5A8FD260-4D04-4F50-8D1E-2F507146B68C}"/>
                  </a:ext>
                </a:extLst>
              </p:cNvPr>
              <p:cNvSpPr/>
              <p:nvPr/>
            </p:nvSpPr>
            <p:spPr>
              <a:xfrm>
                <a:off x="6123116" y="240623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84" name="Freeform: Shape 1783">
                <a:extLst>
                  <a:ext uri="{FF2B5EF4-FFF2-40B4-BE49-F238E27FC236}">
                    <a16:creationId xmlns:a16="http://schemas.microsoft.com/office/drawing/2014/main" id="{6D74E7E7-198D-42B8-BFC4-2E56D3ADB077}"/>
                  </a:ext>
                </a:extLst>
              </p:cNvPr>
              <p:cNvSpPr/>
              <p:nvPr/>
            </p:nvSpPr>
            <p:spPr>
              <a:xfrm>
                <a:off x="6123116" y="204271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99" name="Freeform: Shape 1798">
                <a:extLst>
                  <a:ext uri="{FF2B5EF4-FFF2-40B4-BE49-F238E27FC236}">
                    <a16:creationId xmlns:a16="http://schemas.microsoft.com/office/drawing/2014/main" id="{192EC003-D0BF-413C-8921-470208A27321}"/>
                  </a:ext>
                </a:extLst>
              </p:cNvPr>
              <p:cNvSpPr/>
              <p:nvPr/>
            </p:nvSpPr>
            <p:spPr>
              <a:xfrm>
                <a:off x="6123116" y="199990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14" name="Freeform: Shape 1813">
                <a:extLst>
                  <a:ext uri="{FF2B5EF4-FFF2-40B4-BE49-F238E27FC236}">
                    <a16:creationId xmlns:a16="http://schemas.microsoft.com/office/drawing/2014/main" id="{733B378B-503F-4A75-B53A-F0B89AA73286}"/>
                  </a:ext>
                </a:extLst>
              </p:cNvPr>
              <p:cNvSpPr/>
              <p:nvPr/>
            </p:nvSpPr>
            <p:spPr>
              <a:xfrm>
                <a:off x="6123116" y="196701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29" name="Freeform: Shape 1828">
                <a:extLst>
                  <a:ext uri="{FF2B5EF4-FFF2-40B4-BE49-F238E27FC236}">
                    <a16:creationId xmlns:a16="http://schemas.microsoft.com/office/drawing/2014/main" id="{F7B7FC2B-F2A6-4323-A39B-01043381DA32}"/>
                  </a:ext>
                </a:extLst>
              </p:cNvPr>
              <p:cNvSpPr/>
              <p:nvPr/>
            </p:nvSpPr>
            <p:spPr>
              <a:xfrm>
                <a:off x="6123116" y="226101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44" name="Freeform: Shape 1843">
                <a:extLst>
                  <a:ext uri="{FF2B5EF4-FFF2-40B4-BE49-F238E27FC236}">
                    <a16:creationId xmlns:a16="http://schemas.microsoft.com/office/drawing/2014/main" id="{C4F27465-F32F-4F75-8F24-9AA77094A362}"/>
                  </a:ext>
                </a:extLst>
              </p:cNvPr>
              <p:cNvSpPr/>
              <p:nvPr/>
            </p:nvSpPr>
            <p:spPr>
              <a:xfrm>
                <a:off x="6123116" y="302395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59" name="Freeform: Shape 1858">
                <a:extLst>
                  <a:ext uri="{FF2B5EF4-FFF2-40B4-BE49-F238E27FC236}">
                    <a16:creationId xmlns:a16="http://schemas.microsoft.com/office/drawing/2014/main" id="{5671A0A7-67FD-48FC-992B-728386B21DD3}"/>
                  </a:ext>
                </a:extLst>
              </p:cNvPr>
              <p:cNvSpPr/>
              <p:nvPr/>
            </p:nvSpPr>
            <p:spPr>
              <a:xfrm>
                <a:off x="6123116" y="242327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79" name="Freeform: Shape 1878">
                <a:extLst>
                  <a:ext uri="{FF2B5EF4-FFF2-40B4-BE49-F238E27FC236}">
                    <a16:creationId xmlns:a16="http://schemas.microsoft.com/office/drawing/2014/main" id="{7367A411-9AEA-4A18-953B-5B5C4AAF9B5B}"/>
                  </a:ext>
                </a:extLst>
              </p:cNvPr>
              <p:cNvSpPr/>
              <p:nvPr/>
            </p:nvSpPr>
            <p:spPr>
              <a:xfrm>
                <a:off x="6155159" y="2174585"/>
                <a:ext cx="4450" cy="369386"/>
              </a:xfrm>
              <a:custGeom>
                <a:avLst/>
                <a:gdLst>
                  <a:gd name="connsiteX0" fmla="*/ 0 w 0"/>
                  <a:gd name="connsiteY0" fmla="*/ 371522 h 369386"/>
                  <a:gd name="connsiteX1" fmla="*/ 0 w 0"/>
                  <a:gd name="connsiteY1" fmla="*/ 0 h 36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69386">
                    <a:moveTo>
                      <a:pt x="0" y="371522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005DE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80" name="Freeform: Shape 1879">
                <a:extLst>
                  <a:ext uri="{FF2B5EF4-FFF2-40B4-BE49-F238E27FC236}">
                    <a16:creationId xmlns:a16="http://schemas.microsoft.com/office/drawing/2014/main" id="{5DDEDFE8-60D4-40F0-AC6B-BC18DBE9F499}"/>
                  </a:ext>
                </a:extLst>
              </p:cNvPr>
              <p:cNvSpPr/>
              <p:nvPr/>
            </p:nvSpPr>
            <p:spPr>
              <a:xfrm>
                <a:off x="6123116" y="231722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22" name="Group 1921">
              <a:extLst>
                <a:ext uri="{FF2B5EF4-FFF2-40B4-BE49-F238E27FC236}">
                  <a16:creationId xmlns:a16="http://schemas.microsoft.com/office/drawing/2014/main" id="{587DA49B-3A6A-442C-AE16-D59A7A77C745}"/>
                </a:ext>
              </a:extLst>
            </p:cNvPr>
            <p:cNvGrpSpPr/>
            <p:nvPr/>
          </p:nvGrpSpPr>
          <p:grpSpPr>
            <a:xfrm>
              <a:off x="6305717" y="1653706"/>
              <a:ext cx="62306" cy="1677680"/>
              <a:chOff x="6305717" y="1653706"/>
              <a:chExt cx="62306" cy="1677680"/>
            </a:xfrm>
          </p:grpSpPr>
          <p:sp>
            <p:nvSpPr>
              <p:cNvPr id="1636" name="Freeform: Shape 1635">
                <a:extLst>
                  <a:ext uri="{FF2B5EF4-FFF2-40B4-BE49-F238E27FC236}">
                    <a16:creationId xmlns:a16="http://schemas.microsoft.com/office/drawing/2014/main" id="{8E0B077B-CD30-4C4A-BA82-569F34050052}"/>
                  </a:ext>
                </a:extLst>
              </p:cNvPr>
              <p:cNvSpPr/>
              <p:nvPr/>
            </p:nvSpPr>
            <p:spPr>
              <a:xfrm>
                <a:off x="6305717" y="232149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51" name="Freeform: Shape 1650">
                <a:extLst>
                  <a:ext uri="{FF2B5EF4-FFF2-40B4-BE49-F238E27FC236}">
                    <a16:creationId xmlns:a16="http://schemas.microsoft.com/office/drawing/2014/main" id="{51B8EEDC-131F-452A-9C97-1CA033CEFBEF}"/>
                  </a:ext>
                </a:extLst>
              </p:cNvPr>
              <p:cNvSpPr/>
              <p:nvPr/>
            </p:nvSpPr>
            <p:spPr>
              <a:xfrm>
                <a:off x="6305717" y="239897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66" name="Freeform: Shape 1665">
                <a:extLst>
                  <a:ext uri="{FF2B5EF4-FFF2-40B4-BE49-F238E27FC236}">
                    <a16:creationId xmlns:a16="http://schemas.microsoft.com/office/drawing/2014/main" id="{193BDD70-BDDC-4EB6-9E0C-0BA38F980905}"/>
                  </a:ext>
                </a:extLst>
              </p:cNvPr>
              <p:cNvSpPr/>
              <p:nvPr/>
            </p:nvSpPr>
            <p:spPr>
              <a:xfrm>
                <a:off x="6305717" y="326908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81" name="Freeform: Shape 1680">
                <a:extLst>
                  <a:ext uri="{FF2B5EF4-FFF2-40B4-BE49-F238E27FC236}">
                    <a16:creationId xmlns:a16="http://schemas.microsoft.com/office/drawing/2014/main" id="{39F15FBA-5962-410D-BD6B-AB8D0AEB8701}"/>
                  </a:ext>
                </a:extLst>
              </p:cNvPr>
              <p:cNvSpPr/>
              <p:nvPr/>
            </p:nvSpPr>
            <p:spPr>
              <a:xfrm>
                <a:off x="6305717" y="245767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96" name="Freeform: Shape 1695">
                <a:extLst>
                  <a:ext uri="{FF2B5EF4-FFF2-40B4-BE49-F238E27FC236}">
                    <a16:creationId xmlns:a16="http://schemas.microsoft.com/office/drawing/2014/main" id="{36C34040-20A4-44C1-86A3-E4B63B1C644B}"/>
                  </a:ext>
                </a:extLst>
              </p:cNvPr>
              <p:cNvSpPr/>
              <p:nvPr/>
            </p:nvSpPr>
            <p:spPr>
              <a:xfrm>
                <a:off x="6305717" y="217827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11" name="Freeform: Shape 1710">
                <a:extLst>
                  <a:ext uri="{FF2B5EF4-FFF2-40B4-BE49-F238E27FC236}">
                    <a16:creationId xmlns:a16="http://schemas.microsoft.com/office/drawing/2014/main" id="{AA21C040-4017-4A5E-9403-D594668E3D04}"/>
                  </a:ext>
                </a:extLst>
              </p:cNvPr>
              <p:cNvSpPr/>
              <p:nvPr/>
            </p:nvSpPr>
            <p:spPr>
              <a:xfrm>
                <a:off x="6305717" y="205104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26" name="Freeform: Shape 1725">
                <a:extLst>
                  <a:ext uri="{FF2B5EF4-FFF2-40B4-BE49-F238E27FC236}">
                    <a16:creationId xmlns:a16="http://schemas.microsoft.com/office/drawing/2014/main" id="{9A2C3737-88DF-47CC-A1C9-8D234EF101F0}"/>
                  </a:ext>
                </a:extLst>
              </p:cNvPr>
              <p:cNvSpPr/>
              <p:nvPr/>
            </p:nvSpPr>
            <p:spPr>
              <a:xfrm>
                <a:off x="6305717" y="221948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40" name="Freeform: Shape 1739">
                <a:extLst>
                  <a:ext uri="{FF2B5EF4-FFF2-40B4-BE49-F238E27FC236}">
                    <a16:creationId xmlns:a16="http://schemas.microsoft.com/office/drawing/2014/main" id="{714D90CD-6AEB-440F-8D9B-DD04D1138F44}"/>
                  </a:ext>
                </a:extLst>
              </p:cNvPr>
              <p:cNvSpPr/>
              <p:nvPr/>
            </p:nvSpPr>
            <p:spPr>
              <a:xfrm>
                <a:off x="6305717" y="169705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55" name="Freeform: Shape 1754">
                <a:extLst>
                  <a:ext uri="{FF2B5EF4-FFF2-40B4-BE49-F238E27FC236}">
                    <a16:creationId xmlns:a16="http://schemas.microsoft.com/office/drawing/2014/main" id="{98638FA9-556E-48D2-84D2-447C6B6032F2}"/>
                  </a:ext>
                </a:extLst>
              </p:cNvPr>
              <p:cNvSpPr/>
              <p:nvPr/>
            </p:nvSpPr>
            <p:spPr>
              <a:xfrm>
                <a:off x="6305717" y="293672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70" name="Freeform: Shape 1769">
                <a:extLst>
                  <a:ext uri="{FF2B5EF4-FFF2-40B4-BE49-F238E27FC236}">
                    <a16:creationId xmlns:a16="http://schemas.microsoft.com/office/drawing/2014/main" id="{6CD39772-F73E-4626-B092-E66FA6506F49}"/>
                  </a:ext>
                </a:extLst>
              </p:cNvPr>
              <p:cNvSpPr/>
              <p:nvPr/>
            </p:nvSpPr>
            <p:spPr>
              <a:xfrm>
                <a:off x="6305717" y="243676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85" name="Freeform: Shape 1784">
                <a:extLst>
                  <a:ext uri="{FF2B5EF4-FFF2-40B4-BE49-F238E27FC236}">
                    <a16:creationId xmlns:a16="http://schemas.microsoft.com/office/drawing/2014/main" id="{CE9CD1F3-82EE-4070-8FB4-AB235B613511}"/>
                  </a:ext>
                </a:extLst>
              </p:cNvPr>
              <p:cNvSpPr/>
              <p:nvPr/>
            </p:nvSpPr>
            <p:spPr>
              <a:xfrm>
                <a:off x="6305717" y="165370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00" name="Freeform: Shape 1799">
                <a:extLst>
                  <a:ext uri="{FF2B5EF4-FFF2-40B4-BE49-F238E27FC236}">
                    <a16:creationId xmlns:a16="http://schemas.microsoft.com/office/drawing/2014/main" id="{068CB1B0-D7EC-4976-B166-DFCD3ABD4AC0}"/>
                  </a:ext>
                </a:extLst>
              </p:cNvPr>
              <p:cNvSpPr/>
              <p:nvPr/>
            </p:nvSpPr>
            <p:spPr>
              <a:xfrm>
                <a:off x="6305717" y="221143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15" name="Freeform: Shape 1814">
                <a:extLst>
                  <a:ext uri="{FF2B5EF4-FFF2-40B4-BE49-F238E27FC236}">
                    <a16:creationId xmlns:a16="http://schemas.microsoft.com/office/drawing/2014/main" id="{310467B3-74A8-420F-B9A8-9E317976CED8}"/>
                  </a:ext>
                </a:extLst>
              </p:cNvPr>
              <p:cNvSpPr/>
              <p:nvPr/>
            </p:nvSpPr>
            <p:spPr>
              <a:xfrm>
                <a:off x="6305717" y="205549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30" name="Freeform: Shape 1829">
                <a:extLst>
                  <a:ext uri="{FF2B5EF4-FFF2-40B4-BE49-F238E27FC236}">
                    <a16:creationId xmlns:a16="http://schemas.microsoft.com/office/drawing/2014/main" id="{5ED1E73B-48E5-40F8-81AC-A881CAC81970}"/>
                  </a:ext>
                </a:extLst>
              </p:cNvPr>
              <p:cNvSpPr/>
              <p:nvPr/>
            </p:nvSpPr>
            <p:spPr>
              <a:xfrm>
                <a:off x="6305717" y="206790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60" name="Freeform: Shape 1859">
                <a:extLst>
                  <a:ext uri="{FF2B5EF4-FFF2-40B4-BE49-F238E27FC236}">
                    <a16:creationId xmlns:a16="http://schemas.microsoft.com/office/drawing/2014/main" id="{22850A84-8818-42A8-9D46-59B1F88771DB}"/>
                  </a:ext>
                </a:extLst>
              </p:cNvPr>
              <p:cNvSpPr/>
              <p:nvPr/>
            </p:nvSpPr>
            <p:spPr>
              <a:xfrm>
                <a:off x="6305717" y="227641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81" name="Freeform: Shape 1880">
                <a:extLst>
                  <a:ext uri="{FF2B5EF4-FFF2-40B4-BE49-F238E27FC236}">
                    <a16:creationId xmlns:a16="http://schemas.microsoft.com/office/drawing/2014/main" id="{95EEE3BE-C2A4-41A4-A4BB-DE90BBFCDEC4}"/>
                  </a:ext>
                </a:extLst>
              </p:cNvPr>
              <p:cNvSpPr/>
              <p:nvPr/>
            </p:nvSpPr>
            <p:spPr>
              <a:xfrm>
                <a:off x="6337760" y="2176943"/>
                <a:ext cx="4450" cy="627511"/>
              </a:xfrm>
              <a:custGeom>
                <a:avLst/>
                <a:gdLst>
                  <a:gd name="connsiteX0" fmla="*/ 0 w 0"/>
                  <a:gd name="connsiteY0" fmla="*/ 628446 h 627511"/>
                  <a:gd name="connsiteX1" fmla="*/ 0 w 0"/>
                  <a:gd name="connsiteY1" fmla="*/ 0 h 62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27511">
                    <a:moveTo>
                      <a:pt x="0" y="628446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005DE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82" name="Freeform: Shape 1881">
                <a:extLst>
                  <a:ext uri="{FF2B5EF4-FFF2-40B4-BE49-F238E27FC236}">
                    <a16:creationId xmlns:a16="http://schemas.microsoft.com/office/drawing/2014/main" id="{713C263E-1BCD-419A-9B94-F95F27A13825}"/>
                  </a:ext>
                </a:extLst>
              </p:cNvPr>
              <p:cNvSpPr/>
              <p:nvPr/>
            </p:nvSpPr>
            <p:spPr>
              <a:xfrm>
                <a:off x="6305717" y="241802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23" name="Group 1922">
              <a:extLst>
                <a:ext uri="{FF2B5EF4-FFF2-40B4-BE49-F238E27FC236}">
                  <a16:creationId xmlns:a16="http://schemas.microsoft.com/office/drawing/2014/main" id="{0290C298-ED0C-43D0-AABD-C0B3F347CCCE}"/>
                </a:ext>
              </a:extLst>
            </p:cNvPr>
            <p:cNvGrpSpPr/>
            <p:nvPr/>
          </p:nvGrpSpPr>
          <p:grpSpPr>
            <a:xfrm>
              <a:off x="6488318" y="1578760"/>
              <a:ext cx="62306" cy="1349372"/>
              <a:chOff x="6488318" y="1578760"/>
              <a:chExt cx="62306" cy="1349372"/>
            </a:xfrm>
          </p:grpSpPr>
          <p:sp>
            <p:nvSpPr>
              <p:cNvPr id="1637" name="Freeform: Shape 1636">
                <a:extLst>
                  <a:ext uri="{FF2B5EF4-FFF2-40B4-BE49-F238E27FC236}">
                    <a16:creationId xmlns:a16="http://schemas.microsoft.com/office/drawing/2014/main" id="{B3B78A2E-B7EF-466C-9E05-425C18F2FFE5}"/>
                  </a:ext>
                </a:extLst>
              </p:cNvPr>
              <p:cNvSpPr/>
              <p:nvPr/>
            </p:nvSpPr>
            <p:spPr>
              <a:xfrm>
                <a:off x="6488318" y="245309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52" name="Freeform: Shape 1651">
                <a:extLst>
                  <a:ext uri="{FF2B5EF4-FFF2-40B4-BE49-F238E27FC236}">
                    <a16:creationId xmlns:a16="http://schemas.microsoft.com/office/drawing/2014/main" id="{F9DA8687-EDE9-4068-A4DA-9004EB81DFAA}"/>
                  </a:ext>
                </a:extLst>
              </p:cNvPr>
              <p:cNvSpPr/>
              <p:nvPr/>
            </p:nvSpPr>
            <p:spPr>
              <a:xfrm>
                <a:off x="6488318" y="263386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67" name="Freeform: Shape 1666">
                <a:extLst>
                  <a:ext uri="{FF2B5EF4-FFF2-40B4-BE49-F238E27FC236}">
                    <a16:creationId xmlns:a16="http://schemas.microsoft.com/office/drawing/2014/main" id="{4755E521-0950-4611-BEE4-78889BA21120}"/>
                  </a:ext>
                </a:extLst>
              </p:cNvPr>
              <p:cNvSpPr/>
              <p:nvPr/>
            </p:nvSpPr>
            <p:spPr>
              <a:xfrm>
                <a:off x="6488318" y="265581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82" name="Freeform: Shape 1681">
                <a:extLst>
                  <a:ext uri="{FF2B5EF4-FFF2-40B4-BE49-F238E27FC236}">
                    <a16:creationId xmlns:a16="http://schemas.microsoft.com/office/drawing/2014/main" id="{DF04988C-8AB8-459B-B203-93146669F878}"/>
                  </a:ext>
                </a:extLst>
              </p:cNvPr>
              <p:cNvSpPr/>
              <p:nvPr/>
            </p:nvSpPr>
            <p:spPr>
              <a:xfrm>
                <a:off x="6488318" y="229937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97" name="Freeform: Shape 1696">
                <a:extLst>
                  <a:ext uri="{FF2B5EF4-FFF2-40B4-BE49-F238E27FC236}">
                    <a16:creationId xmlns:a16="http://schemas.microsoft.com/office/drawing/2014/main" id="{001C202A-FCE1-448A-ACCA-AA6C1CA8A8A2}"/>
                  </a:ext>
                </a:extLst>
              </p:cNvPr>
              <p:cNvSpPr/>
              <p:nvPr/>
            </p:nvSpPr>
            <p:spPr>
              <a:xfrm>
                <a:off x="6488318" y="214178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12" name="Freeform: Shape 1711">
                <a:extLst>
                  <a:ext uri="{FF2B5EF4-FFF2-40B4-BE49-F238E27FC236}">
                    <a16:creationId xmlns:a16="http://schemas.microsoft.com/office/drawing/2014/main" id="{3253E38D-4B0D-4FBE-AA0F-7EF5DA700F27}"/>
                  </a:ext>
                </a:extLst>
              </p:cNvPr>
              <p:cNvSpPr/>
              <p:nvPr/>
            </p:nvSpPr>
            <p:spPr>
              <a:xfrm>
                <a:off x="6488318" y="197858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27" name="Freeform: Shape 1726">
                <a:extLst>
                  <a:ext uri="{FF2B5EF4-FFF2-40B4-BE49-F238E27FC236}">
                    <a16:creationId xmlns:a16="http://schemas.microsoft.com/office/drawing/2014/main" id="{2607F7E3-5388-4E97-BA4D-878C52EBDEFB}"/>
                  </a:ext>
                </a:extLst>
              </p:cNvPr>
              <p:cNvSpPr/>
              <p:nvPr/>
            </p:nvSpPr>
            <p:spPr>
              <a:xfrm>
                <a:off x="6488318" y="211316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41" name="Freeform: Shape 1740">
                <a:extLst>
                  <a:ext uri="{FF2B5EF4-FFF2-40B4-BE49-F238E27FC236}">
                    <a16:creationId xmlns:a16="http://schemas.microsoft.com/office/drawing/2014/main" id="{E14100FB-DD87-4A59-8E16-23FBAF06BD87}"/>
                  </a:ext>
                </a:extLst>
              </p:cNvPr>
              <p:cNvSpPr/>
              <p:nvPr/>
            </p:nvSpPr>
            <p:spPr>
              <a:xfrm>
                <a:off x="6488318" y="197039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56" name="Freeform: Shape 1755">
                <a:extLst>
                  <a:ext uri="{FF2B5EF4-FFF2-40B4-BE49-F238E27FC236}">
                    <a16:creationId xmlns:a16="http://schemas.microsoft.com/office/drawing/2014/main" id="{25F45121-93AC-43B4-AB38-57BCE50FC842}"/>
                  </a:ext>
                </a:extLst>
              </p:cNvPr>
              <p:cNvSpPr/>
              <p:nvPr/>
            </p:nvSpPr>
            <p:spPr>
              <a:xfrm>
                <a:off x="6488318" y="286582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71" name="Freeform: Shape 1770">
                <a:extLst>
                  <a:ext uri="{FF2B5EF4-FFF2-40B4-BE49-F238E27FC236}">
                    <a16:creationId xmlns:a16="http://schemas.microsoft.com/office/drawing/2014/main" id="{2EAFDAB9-4F9B-4F83-B847-0FBCD2E19C8C}"/>
                  </a:ext>
                </a:extLst>
              </p:cNvPr>
              <p:cNvSpPr/>
              <p:nvPr/>
            </p:nvSpPr>
            <p:spPr>
              <a:xfrm>
                <a:off x="6488318" y="206176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86" name="Freeform: Shape 1785">
                <a:extLst>
                  <a:ext uri="{FF2B5EF4-FFF2-40B4-BE49-F238E27FC236}">
                    <a16:creationId xmlns:a16="http://schemas.microsoft.com/office/drawing/2014/main" id="{B034A2C1-00B1-4E0E-B0CB-26F46F1BE330}"/>
                  </a:ext>
                </a:extLst>
              </p:cNvPr>
              <p:cNvSpPr/>
              <p:nvPr/>
            </p:nvSpPr>
            <p:spPr>
              <a:xfrm>
                <a:off x="6488318" y="157876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01" name="Freeform: Shape 1800">
                <a:extLst>
                  <a:ext uri="{FF2B5EF4-FFF2-40B4-BE49-F238E27FC236}">
                    <a16:creationId xmlns:a16="http://schemas.microsoft.com/office/drawing/2014/main" id="{4225B3A9-02D1-4CA3-8E19-ADD77B8AEADE}"/>
                  </a:ext>
                </a:extLst>
              </p:cNvPr>
              <p:cNvSpPr/>
              <p:nvPr/>
            </p:nvSpPr>
            <p:spPr>
              <a:xfrm>
                <a:off x="6488318" y="205651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16" name="Freeform: Shape 1815">
                <a:extLst>
                  <a:ext uri="{FF2B5EF4-FFF2-40B4-BE49-F238E27FC236}">
                    <a16:creationId xmlns:a16="http://schemas.microsoft.com/office/drawing/2014/main" id="{FE48CE41-A6DA-487C-BFA6-16485744D8BA}"/>
                  </a:ext>
                </a:extLst>
              </p:cNvPr>
              <p:cNvSpPr/>
              <p:nvPr/>
            </p:nvSpPr>
            <p:spPr>
              <a:xfrm>
                <a:off x="6488318" y="207689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31" name="Freeform: Shape 1830">
                <a:extLst>
                  <a:ext uri="{FF2B5EF4-FFF2-40B4-BE49-F238E27FC236}">
                    <a16:creationId xmlns:a16="http://schemas.microsoft.com/office/drawing/2014/main" id="{23095275-DEA4-4AAA-A442-20F3254417FC}"/>
                  </a:ext>
                </a:extLst>
              </p:cNvPr>
              <p:cNvSpPr/>
              <p:nvPr/>
            </p:nvSpPr>
            <p:spPr>
              <a:xfrm>
                <a:off x="6488318" y="253640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46" name="Freeform: Shape 1845">
                <a:extLst>
                  <a:ext uri="{FF2B5EF4-FFF2-40B4-BE49-F238E27FC236}">
                    <a16:creationId xmlns:a16="http://schemas.microsoft.com/office/drawing/2014/main" id="{09B6FF3F-7667-4900-B0CD-890B026B764F}"/>
                  </a:ext>
                </a:extLst>
              </p:cNvPr>
              <p:cNvSpPr/>
              <p:nvPr/>
            </p:nvSpPr>
            <p:spPr>
              <a:xfrm>
                <a:off x="6488318" y="176407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61" name="Freeform: Shape 1860">
                <a:extLst>
                  <a:ext uri="{FF2B5EF4-FFF2-40B4-BE49-F238E27FC236}">
                    <a16:creationId xmlns:a16="http://schemas.microsoft.com/office/drawing/2014/main" id="{681FC5D6-D32C-4592-87FC-D4A420615063}"/>
                  </a:ext>
                </a:extLst>
              </p:cNvPr>
              <p:cNvSpPr/>
              <p:nvPr/>
            </p:nvSpPr>
            <p:spPr>
              <a:xfrm>
                <a:off x="6488318" y="238379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83" name="Freeform: Shape 1882">
                <a:extLst>
                  <a:ext uri="{FF2B5EF4-FFF2-40B4-BE49-F238E27FC236}">
                    <a16:creationId xmlns:a16="http://schemas.microsoft.com/office/drawing/2014/main" id="{F36B1AE0-7E70-466E-89A7-EDEC369B9452}"/>
                  </a:ext>
                </a:extLst>
              </p:cNvPr>
              <p:cNvSpPr/>
              <p:nvPr/>
            </p:nvSpPr>
            <p:spPr>
              <a:xfrm>
                <a:off x="6520361" y="2088780"/>
                <a:ext cx="4450" cy="324882"/>
              </a:xfrm>
              <a:custGeom>
                <a:avLst/>
                <a:gdLst>
                  <a:gd name="connsiteX0" fmla="*/ 0 w 0"/>
                  <a:gd name="connsiteY0" fmla="*/ 327596 h 324881"/>
                  <a:gd name="connsiteX1" fmla="*/ 0 w 0"/>
                  <a:gd name="connsiteY1" fmla="*/ 0 h 32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24881">
                    <a:moveTo>
                      <a:pt x="0" y="327596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005DE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84" name="Freeform: Shape 1883">
                <a:extLst>
                  <a:ext uri="{FF2B5EF4-FFF2-40B4-BE49-F238E27FC236}">
                    <a16:creationId xmlns:a16="http://schemas.microsoft.com/office/drawing/2014/main" id="{C13678DA-5124-4DE8-9FC3-948BB29415DD}"/>
                  </a:ext>
                </a:extLst>
              </p:cNvPr>
              <p:cNvSpPr/>
              <p:nvPr/>
            </p:nvSpPr>
            <p:spPr>
              <a:xfrm>
                <a:off x="6488318" y="222313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24" name="Group 1923">
              <a:extLst>
                <a:ext uri="{FF2B5EF4-FFF2-40B4-BE49-F238E27FC236}">
                  <a16:creationId xmlns:a16="http://schemas.microsoft.com/office/drawing/2014/main" id="{B5C9AA73-82BF-4C73-A865-2D26A1AA1683}"/>
                </a:ext>
              </a:extLst>
            </p:cNvPr>
            <p:cNvGrpSpPr/>
            <p:nvPr/>
          </p:nvGrpSpPr>
          <p:grpSpPr>
            <a:xfrm>
              <a:off x="6670920" y="1689576"/>
              <a:ext cx="62306" cy="1487825"/>
              <a:chOff x="6670920" y="1689576"/>
              <a:chExt cx="62306" cy="1487825"/>
            </a:xfrm>
          </p:grpSpPr>
          <p:sp>
            <p:nvSpPr>
              <p:cNvPr id="1638" name="Freeform: Shape 1637">
                <a:extLst>
                  <a:ext uri="{FF2B5EF4-FFF2-40B4-BE49-F238E27FC236}">
                    <a16:creationId xmlns:a16="http://schemas.microsoft.com/office/drawing/2014/main" id="{FAE1CC1A-4F16-43E5-97F3-F3ABDA690E27}"/>
                  </a:ext>
                </a:extLst>
              </p:cNvPr>
              <p:cNvSpPr/>
              <p:nvPr/>
            </p:nvSpPr>
            <p:spPr>
              <a:xfrm>
                <a:off x="6670920" y="270285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53" name="Freeform: Shape 1652">
                <a:extLst>
                  <a:ext uri="{FF2B5EF4-FFF2-40B4-BE49-F238E27FC236}">
                    <a16:creationId xmlns:a16="http://schemas.microsoft.com/office/drawing/2014/main" id="{75E9F882-C2B3-4911-9657-5DC1B0F360C0}"/>
                  </a:ext>
                </a:extLst>
              </p:cNvPr>
              <p:cNvSpPr/>
              <p:nvPr/>
            </p:nvSpPr>
            <p:spPr>
              <a:xfrm>
                <a:off x="6670920" y="240560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68" name="Freeform: Shape 1667">
                <a:extLst>
                  <a:ext uri="{FF2B5EF4-FFF2-40B4-BE49-F238E27FC236}">
                    <a16:creationId xmlns:a16="http://schemas.microsoft.com/office/drawing/2014/main" id="{6F840102-E25E-4C20-9113-16BCB6BA34C1}"/>
                  </a:ext>
                </a:extLst>
              </p:cNvPr>
              <p:cNvSpPr/>
              <p:nvPr/>
            </p:nvSpPr>
            <p:spPr>
              <a:xfrm>
                <a:off x="6670920" y="311509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83" name="Freeform: Shape 1682">
                <a:extLst>
                  <a:ext uri="{FF2B5EF4-FFF2-40B4-BE49-F238E27FC236}">
                    <a16:creationId xmlns:a16="http://schemas.microsoft.com/office/drawing/2014/main" id="{D3EAF875-31F6-4290-A7FF-32EF266760C9}"/>
                  </a:ext>
                </a:extLst>
              </p:cNvPr>
              <p:cNvSpPr/>
              <p:nvPr/>
            </p:nvSpPr>
            <p:spPr>
              <a:xfrm>
                <a:off x="6670920" y="263840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98" name="Freeform: Shape 1697">
                <a:extLst>
                  <a:ext uri="{FF2B5EF4-FFF2-40B4-BE49-F238E27FC236}">
                    <a16:creationId xmlns:a16="http://schemas.microsoft.com/office/drawing/2014/main" id="{727A3F8C-664E-4E37-B96E-BC16596898F4}"/>
                  </a:ext>
                </a:extLst>
              </p:cNvPr>
              <p:cNvSpPr/>
              <p:nvPr/>
            </p:nvSpPr>
            <p:spPr>
              <a:xfrm>
                <a:off x="6670920" y="233942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13" name="Freeform: Shape 1712">
                <a:extLst>
                  <a:ext uri="{FF2B5EF4-FFF2-40B4-BE49-F238E27FC236}">
                    <a16:creationId xmlns:a16="http://schemas.microsoft.com/office/drawing/2014/main" id="{851DA817-E7A5-4692-8BE2-CCCCD75E94D5}"/>
                  </a:ext>
                </a:extLst>
              </p:cNvPr>
              <p:cNvSpPr/>
              <p:nvPr/>
            </p:nvSpPr>
            <p:spPr>
              <a:xfrm>
                <a:off x="6670920" y="211214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28" name="Freeform: Shape 1727">
                <a:extLst>
                  <a:ext uri="{FF2B5EF4-FFF2-40B4-BE49-F238E27FC236}">
                    <a16:creationId xmlns:a16="http://schemas.microsoft.com/office/drawing/2014/main" id="{F31AD682-433B-4CD7-8E44-6A878B23821A}"/>
                  </a:ext>
                </a:extLst>
              </p:cNvPr>
              <p:cNvSpPr/>
              <p:nvPr/>
            </p:nvSpPr>
            <p:spPr>
              <a:xfrm>
                <a:off x="6670920" y="216448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42" name="Freeform: Shape 1741">
                <a:extLst>
                  <a:ext uri="{FF2B5EF4-FFF2-40B4-BE49-F238E27FC236}">
                    <a16:creationId xmlns:a16="http://schemas.microsoft.com/office/drawing/2014/main" id="{A95EC0D6-EF4C-460E-A973-AB15D4F04A1A}"/>
                  </a:ext>
                </a:extLst>
              </p:cNvPr>
              <p:cNvSpPr/>
              <p:nvPr/>
            </p:nvSpPr>
            <p:spPr>
              <a:xfrm>
                <a:off x="6670920" y="168957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57" name="Freeform: Shape 1756">
                <a:extLst>
                  <a:ext uri="{FF2B5EF4-FFF2-40B4-BE49-F238E27FC236}">
                    <a16:creationId xmlns:a16="http://schemas.microsoft.com/office/drawing/2014/main" id="{ECC10C97-7BF5-4AE9-A4CE-04753EB19C93}"/>
                  </a:ext>
                </a:extLst>
              </p:cNvPr>
              <p:cNvSpPr/>
              <p:nvPr/>
            </p:nvSpPr>
            <p:spPr>
              <a:xfrm>
                <a:off x="6670920" y="263351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72" name="Freeform: Shape 1771">
                <a:extLst>
                  <a:ext uri="{FF2B5EF4-FFF2-40B4-BE49-F238E27FC236}">
                    <a16:creationId xmlns:a16="http://schemas.microsoft.com/office/drawing/2014/main" id="{6449AB7F-5F87-411D-92E2-8BB4066B6F3D}"/>
                  </a:ext>
                </a:extLst>
              </p:cNvPr>
              <p:cNvSpPr/>
              <p:nvPr/>
            </p:nvSpPr>
            <p:spPr>
              <a:xfrm>
                <a:off x="6670920" y="226826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87" name="Freeform: Shape 1786">
                <a:extLst>
                  <a:ext uri="{FF2B5EF4-FFF2-40B4-BE49-F238E27FC236}">
                    <a16:creationId xmlns:a16="http://schemas.microsoft.com/office/drawing/2014/main" id="{0DF0D497-A23F-482D-8AD7-F23768ABFC9D}"/>
                  </a:ext>
                </a:extLst>
              </p:cNvPr>
              <p:cNvSpPr/>
              <p:nvPr/>
            </p:nvSpPr>
            <p:spPr>
              <a:xfrm>
                <a:off x="6670920" y="189345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02" name="Freeform: Shape 1801">
                <a:extLst>
                  <a:ext uri="{FF2B5EF4-FFF2-40B4-BE49-F238E27FC236}">
                    <a16:creationId xmlns:a16="http://schemas.microsoft.com/office/drawing/2014/main" id="{73D6A36D-63C5-46F2-A06B-7B2954409BD0}"/>
                  </a:ext>
                </a:extLst>
              </p:cNvPr>
              <p:cNvSpPr/>
              <p:nvPr/>
            </p:nvSpPr>
            <p:spPr>
              <a:xfrm>
                <a:off x="6670920" y="212941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17" name="Freeform: Shape 1816">
                <a:extLst>
                  <a:ext uri="{FF2B5EF4-FFF2-40B4-BE49-F238E27FC236}">
                    <a16:creationId xmlns:a16="http://schemas.microsoft.com/office/drawing/2014/main" id="{6A1B0D3A-A1DB-4DAB-B8F5-3CF9447B55CE}"/>
                  </a:ext>
                </a:extLst>
              </p:cNvPr>
              <p:cNvSpPr/>
              <p:nvPr/>
            </p:nvSpPr>
            <p:spPr>
              <a:xfrm>
                <a:off x="6670920" y="188121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32" name="Freeform: Shape 1831">
                <a:extLst>
                  <a:ext uri="{FF2B5EF4-FFF2-40B4-BE49-F238E27FC236}">
                    <a16:creationId xmlns:a16="http://schemas.microsoft.com/office/drawing/2014/main" id="{7958CDF5-1FD2-41B7-9C74-D2469C733578}"/>
                  </a:ext>
                </a:extLst>
              </p:cNvPr>
              <p:cNvSpPr/>
              <p:nvPr/>
            </p:nvSpPr>
            <p:spPr>
              <a:xfrm>
                <a:off x="6670920" y="248753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47" name="Freeform: Shape 1846">
                <a:extLst>
                  <a:ext uri="{FF2B5EF4-FFF2-40B4-BE49-F238E27FC236}">
                    <a16:creationId xmlns:a16="http://schemas.microsoft.com/office/drawing/2014/main" id="{344A3925-CB42-4DA3-9088-4D2A0D10684D}"/>
                  </a:ext>
                </a:extLst>
              </p:cNvPr>
              <p:cNvSpPr/>
              <p:nvPr/>
            </p:nvSpPr>
            <p:spPr>
              <a:xfrm>
                <a:off x="6670920" y="195095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62" name="Freeform: Shape 1861">
                <a:extLst>
                  <a:ext uri="{FF2B5EF4-FFF2-40B4-BE49-F238E27FC236}">
                    <a16:creationId xmlns:a16="http://schemas.microsoft.com/office/drawing/2014/main" id="{1371E902-4618-4114-A20A-0183C3768554}"/>
                  </a:ext>
                </a:extLst>
              </p:cNvPr>
              <p:cNvSpPr/>
              <p:nvPr/>
            </p:nvSpPr>
            <p:spPr>
              <a:xfrm>
                <a:off x="6670920" y="218548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85" name="Freeform: Shape 1884">
                <a:extLst>
                  <a:ext uri="{FF2B5EF4-FFF2-40B4-BE49-F238E27FC236}">
                    <a16:creationId xmlns:a16="http://schemas.microsoft.com/office/drawing/2014/main" id="{A8DAFB7F-003B-42C9-B9A5-AE6F70F355F4}"/>
                  </a:ext>
                </a:extLst>
              </p:cNvPr>
              <p:cNvSpPr/>
              <p:nvPr/>
            </p:nvSpPr>
            <p:spPr>
              <a:xfrm>
                <a:off x="6702963" y="2150330"/>
                <a:ext cx="4450" cy="347134"/>
              </a:xfrm>
              <a:custGeom>
                <a:avLst/>
                <a:gdLst>
                  <a:gd name="connsiteX0" fmla="*/ 0 w 0"/>
                  <a:gd name="connsiteY0" fmla="*/ 348692 h 347133"/>
                  <a:gd name="connsiteX1" fmla="*/ 0 w 0"/>
                  <a:gd name="connsiteY1" fmla="*/ 0 h 34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47133">
                    <a:moveTo>
                      <a:pt x="0" y="348692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005DE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86" name="Freeform: Shape 1885">
                <a:extLst>
                  <a:ext uri="{FF2B5EF4-FFF2-40B4-BE49-F238E27FC236}">
                    <a16:creationId xmlns:a16="http://schemas.microsoft.com/office/drawing/2014/main" id="{C7DB3753-F38A-4B80-9295-AEA9B33F98B6}"/>
                  </a:ext>
                </a:extLst>
              </p:cNvPr>
              <p:cNvSpPr/>
              <p:nvPr/>
            </p:nvSpPr>
            <p:spPr>
              <a:xfrm>
                <a:off x="6670920" y="228735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25" name="Group 1924">
              <a:extLst>
                <a:ext uri="{FF2B5EF4-FFF2-40B4-BE49-F238E27FC236}">
                  <a16:creationId xmlns:a16="http://schemas.microsoft.com/office/drawing/2014/main" id="{1DA3A7EF-243B-49CC-A25C-B437085FDFE7}"/>
                </a:ext>
              </a:extLst>
            </p:cNvPr>
            <p:cNvGrpSpPr/>
            <p:nvPr/>
          </p:nvGrpSpPr>
          <p:grpSpPr>
            <a:xfrm>
              <a:off x="6853476" y="1723711"/>
              <a:ext cx="62306" cy="1202107"/>
              <a:chOff x="6853476" y="1723711"/>
              <a:chExt cx="62306" cy="1202107"/>
            </a:xfrm>
          </p:grpSpPr>
          <p:sp>
            <p:nvSpPr>
              <p:cNvPr id="1639" name="Freeform: Shape 1638">
                <a:extLst>
                  <a:ext uri="{FF2B5EF4-FFF2-40B4-BE49-F238E27FC236}">
                    <a16:creationId xmlns:a16="http://schemas.microsoft.com/office/drawing/2014/main" id="{7DC90BD2-A46A-4B36-AA20-BF1B4C9FC38C}"/>
                  </a:ext>
                </a:extLst>
              </p:cNvPr>
              <p:cNvSpPr/>
              <p:nvPr/>
            </p:nvSpPr>
            <p:spPr>
              <a:xfrm>
                <a:off x="6853476" y="286351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54" name="Freeform: Shape 1653">
                <a:extLst>
                  <a:ext uri="{FF2B5EF4-FFF2-40B4-BE49-F238E27FC236}">
                    <a16:creationId xmlns:a16="http://schemas.microsoft.com/office/drawing/2014/main" id="{F59C24BD-EB16-440A-A4E7-92B6C876BD6C}"/>
                  </a:ext>
                </a:extLst>
              </p:cNvPr>
              <p:cNvSpPr/>
              <p:nvPr/>
            </p:nvSpPr>
            <p:spPr>
              <a:xfrm>
                <a:off x="6853476" y="237601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69" name="Freeform: Shape 1668">
                <a:extLst>
                  <a:ext uri="{FF2B5EF4-FFF2-40B4-BE49-F238E27FC236}">
                    <a16:creationId xmlns:a16="http://schemas.microsoft.com/office/drawing/2014/main" id="{5C2699D3-F610-442B-B16D-05486400A8F5}"/>
                  </a:ext>
                </a:extLst>
              </p:cNvPr>
              <p:cNvSpPr/>
              <p:nvPr/>
            </p:nvSpPr>
            <p:spPr>
              <a:xfrm>
                <a:off x="6853476" y="283013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84" name="Freeform: Shape 1683">
                <a:extLst>
                  <a:ext uri="{FF2B5EF4-FFF2-40B4-BE49-F238E27FC236}">
                    <a16:creationId xmlns:a16="http://schemas.microsoft.com/office/drawing/2014/main" id="{5D3ADC53-57A2-4659-9096-3B79BD332453}"/>
                  </a:ext>
                </a:extLst>
              </p:cNvPr>
              <p:cNvSpPr/>
              <p:nvPr/>
            </p:nvSpPr>
            <p:spPr>
              <a:xfrm>
                <a:off x="6853476" y="235767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99" name="Freeform: Shape 1698">
                <a:extLst>
                  <a:ext uri="{FF2B5EF4-FFF2-40B4-BE49-F238E27FC236}">
                    <a16:creationId xmlns:a16="http://schemas.microsoft.com/office/drawing/2014/main" id="{7D9F727A-E956-4B0C-AF2E-F3E343C37A1B}"/>
                  </a:ext>
                </a:extLst>
              </p:cNvPr>
              <p:cNvSpPr/>
              <p:nvPr/>
            </p:nvSpPr>
            <p:spPr>
              <a:xfrm>
                <a:off x="6853476" y="222496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14" name="Freeform: Shape 1713">
                <a:extLst>
                  <a:ext uri="{FF2B5EF4-FFF2-40B4-BE49-F238E27FC236}">
                    <a16:creationId xmlns:a16="http://schemas.microsoft.com/office/drawing/2014/main" id="{FFCEAC8D-63DE-4BD7-8AEC-FBEA61B68115}"/>
                  </a:ext>
                </a:extLst>
              </p:cNvPr>
              <p:cNvSpPr/>
              <p:nvPr/>
            </p:nvSpPr>
            <p:spPr>
              <a:xfrm>
                <a:off x="6853476" y="212278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29" name="Freeform: Shape 1728">
                <a:extLst>
                  <a:ext uri="{FF2B5EF4-FFF2-40B4-BE49-F238E27FC236}">
                    <a16:creationId xmlns:a16="http://schemas.microsoft.com/office/drawing/2014/main" id="{CE4E47A5-297E-49FB-8EBE-B1EEC8D774DB}"/>
                  </a:ext>
                </a:extLst>
              </p:cNvPr>
              <p:cNvSpPr/>
              <p:nvPr/>
            </p:nvSpPr>
            <p:spPr>
              <a:xfrm>
                <a:off x="6853476" y="222536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43" name="Freeform: Shape 1742">
                <a:extLst>
                  <a:ext uri="{FF2B5EF4-FFF2-40B4-BE49-F238E27FC236}">
                    <a16:creationId xmlns:a16="http://schemas.microsoft.com/office/drawing/2014/main" id="{C02E5BFF-BAE9-49DA-8ABD-216B598C71B3}"/>
                  </a:ext>
                </a:extLst>
              </p:cNvPr>
              <p:cNvSpPr/>
              <p:nvPr/>
            </p:nvSpPr>
            <p:spPr>
              <a:xfrm>
                <a:off x="6853476" y="172371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58" name="Freeform: Shape 1757">
                <a:extLst>
                  <a:ext uri="{FF2B5EF4-FFF2-40B4-BE49-F238E27FC236}">
                    <a16:creationId xmlns:a16="http://schemas.microsoft.com/office/drawing/2014/main" id="{DEAEFB43-67A4-4A94-84B4-DE72D6599521}"/>
                  </a:ext>
                </a:extLst>
              </p:cNvPr>
              <p:cNvSpPr/>
              <p:nvPr/>
            </p:nvSpPr>
            <p:spPr>
              <a:xfrm>
                <a:off x="6853476" y="228259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73" name="Freeform: Shape 1772">
                <a:extLst>
                  <a:ext uri="{FF2B5EF4-FFF2-40B4-BE49-F238E27FC236}">
                    <a16:creationId xmlns:a16="http://schemas.microsoft.com/office/drawing/2014/main" id="{B8AD5506-AC7E-4D09-A9CC-CBEC75F10709}"/>
                  </a:ext>
                </a:extLst>
              </p:cNvPr>
              <p:cNvSpPr/>
              <p:nvPr/>
            </p:nvSpPr>
            <p:spPr>
              <a:xfrm>
                <a:off x="6853476" y="260178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88" name="Freeform: Shape 1787">
                <a:extLst>
                  <a:ext uri="{FF2B5EF4-FFF2-40B4-BE49-F238E27FC236}">
                    <a16:creationId xmlns:a16="http://schemas.microsoft.com/office/drawing/2014/main" id="{842D391D-64C0-41F7-97C5-00A38A7DB6B0}"/>
                  </a:ext>
                </a:extLst>
              </p:cNvPr>
              <p:cNvSpPr/>
              <p:nvPr/>
            </p:nvSpPr>
            <p:spPr>
              <a:xfrm>
                <a:off x="6853476" y="176265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03" name="Freeform: Shape 1802">
                <a:extLst>
                  <a:ext uri="{FF2B5EF4-FFF2-40B4-BE49-F238E27FC236}">
                    <a16:creationId xmlns:a16="http://schemas.microsoft.com/office/drawing/2014/main" id="{412E420F-3521-48C6-A76C-82E2D12005F7}"/>
                  </a:ext>
                </a:extLst>
              </p:cNvPr>
              <p:cNvSpPr/>
              <p:nvPr/>
            </p:nvSpPr>
            <p:spPr>
              <a:xfrm>
                <a:off x="6853476" y="247975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18" name="Freeform: Shape 1817">
                <a:extLst>
                  <a:ext uri="{FF2B5EF4-FFF2-40B4-BE49-F238E27FC236}">
                    <a16:creationId xmlns:a16="http://schemas.microsoft.com/office/drawing/2014/main" id="{A25FFEFB-9F34-4329-B3BB-E61F0BDFD4BB}"/>
                  </a:ext>
                </a:extLst>
              </p:cNvPr>
              <p:cNvSpPr/>
              <p:nvPr/>
            </p:nvSpPr>
            <p:spPr>
              <a:xfrm>
                <a:off x="6853476" y="216185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33" name="Freeform: Shape 1832">
                <a:extLst>
                  <a:ext uri="{FF2B5EF4-FFF2-40B4-BE49-F238E27FC236}">
                    <a16:creationId xmlns:a16="http://schemas.microsoft.com/office/drawing/2014/main" id="{CB1BCADA-F92E-4EDF-8083-D90A48595AB0}"/>
                  </a:ext>
                </a:extLst>
              </p:cNvPr>
              <p:cNvSpPr/>
              <p:nvPr/>
            </p:nvSpPr>
            <p:spPr>
              <a:xfrm>
                <a:off x="6853476" y="232300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48" name="Freeform: Shape 1847">
                <a:extLst>
                  <a:ext uri="{FF2B5EF4-FFF2-40B4-BE49-F238E27FC236}">
                    <a16:creationId xmlns:a16="http://schemas.microsoft.com/office/drawing/2014/main" id="{5C736012-E51E-45EE-BA74-9A82FB23FD0D}"/>
                  </a:ext>
                </a:extLst>
              </p:cNvPr>
              <p:cNvSpPr/>
              <p:nvPr/>
            </p:nvSpPr>
            <p:spPr>
              <a:xfrm>
                <a:off x="6853476" y="210960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63" name="Freeform: Shape 1862">
                <a:extLst>
                  <a:ext uri="{FF2B5EF4-FFF2-40B4-BE49-F238E27FC236}">
                    <a16:creationId xmlns:a16="http://schemas.microsoft.com/office/drawing/2014/main" id="{972D0EB7-100A-4CD4-97CA-438E91F1BC84}"/>
                  </a:ext>
                </a:extLst>
              </p:cNvPr>
              <p:cNvSpPr/>
              <p:nvPr/>
            </p:nvSpPr>
            <p:spPr>
              <a:xfrm>
                <a:off x="6853476" y="243213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87" name="Freeform: Shape 1886">
                <a:extLst>
                  <a:ext uri="{FF2B5EF4-FFF2-40B4-BE49-F238E27FC236}">
                    <a16:creationId xmlns:a16="http://schemas.microsoft.com/office/drawing/2014/main" id="{B397B4D7-3290-4D5E-BA18-B13849B51941}"/>
                  </a:ext>
                </a:extLst>
              </p:cNvPr>
              <p:cNvSpPr/>
              <p:nvPr/>
            </p:nvSpPr>
            <p:spPr>
              <a:xfrm>
                <a:off x="6885520" y="2188648"/>
                <a:ext cx="4450" cy="298179"/>
              </a:xfrm>
              <a:custGeom>
                <a:avLst/>
                <a:gdLst>
                  <a:gd name="connsiteX0" fmla="*/ 0 w 0"/>
                  <a:gd name="connsiteY0" fmla="*/ 301072 h 298179"/>
                  <a:gd name="connsiteX1" fmla="*/ 0 w 0"/>
                  <a:gd name="connsiteY1" fmla="*/ 0 h 29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98179">
                    <a:moveTo>
                      <a:pt x="0" y="301072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005DE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88" name="Freeform: Shape 1887">
                <a:extLst>
                  <a:ext uri="{FF2B5EF4-FFF2-40B4-BE49-F238E27FC236}">
                    <a16:creationId xmlns:a16="http://schemas.microsoft.com/office/drawing/2014/main" id="{848C4C3B-1778-4B32-A0EC-2768233F320F}"/>
                  </a:ext>
                </a:extLst>
              </p:cNvPr>
              <p:cNvSpPr/>
              <p:nvPr/>
            </p:nvSpPr>
            <p:spPr>
              <a:xfrm>
                <a:off x="6853476" y="230484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26" name="Group 1925">
              <a:extLst>
                <a:ext uri="{FF2B5EF4-FFF2-40B4-BE49-F238E27FC236}">
                  <a16:creationId xmlns:a16="http://schemas.microsoft.com/office/drawing/2014/main" id="{BAE2C843-D687-435F-B168-3DA553E90A8B}"/>
                </a:ext>
              </a:extLst>
            </p:cNvPr>
            <p:cNvGrpSpPr/>
            <p:nvPr/>
          </p:nvGrpSpPr>
          <p:grpSpPr>
            <a:xfrm>
              <a:off x="7036078" y="1886018"/>
              <a:ext cx="62306" cy="777936"/>
              <a:chOff x="7036078" y="1886018"/>
              <a:chExt cx="62306" cy="777936"/>
            </a:xfrm>
          </p:grpSpPr>
          <p:sp>
            <p:nvSpPr>
              <p:cNvPr id="1640" name="Freeform: Shape 1639">
                <a:extLst>
                  <a:ext uri="{FF2B5EF4-FFF2-40B4-BE49-F238E27FC236}">
                    <a16:creationId xmlns:a16="http://schemas.microsoft.com/office/drawing/2014/main" id="{2661AB9E-C4B9-4784-8940-24992361944C}"/>
                  </a:ext>
                </a:extLst>
              </p:cNvPr>
              <p:cNvSpPr/>
              <p:nvPr/>
            </p:nvSpPr>
            <p:spPr>
              <a:xfrm>
                <a:off x="7036078" y="260164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55" name="Freeform: Shape 1654">
                <a:extLst>
                  <a:ext uri="{FF2B5EF4-FFF2-40B4-BE49-F238E27FC236}">
                    <a16:creationId xmlns:a16="http://schemas.microsoft.com/office/drawing/2014/main" id="{DD8927C1-C310-4C41-8F01-9B6E66D9F055}"/>
                  </a:ext>
                </a:extLst>
              </p:cNvPr>
              <p:cNvSpPr/>
              <p:nvPr/>
            </p:nvSpPr>
            <p:spPr>
              <a:xfrm>
                <a:off x="7036078" y="227004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70" name="Freeform: Shape 1669">
                <a:extLst>
                  <a:ext uri="{FF2B5EF4-FFF2-40B4-BE49-F238E27FC236}">
                    <a16:creationId xmlns:a16="http://schemas.microsoft.com/office/drawing/2014/main" id="{83F68A52-994A-48AA-9094-406A03F202EC}"/>
                  </a:ext>
                </a:extLst>
              </p:cNvPr>
              <p:cNvSpPr/>
              <p:nvPr/>
            </p:nvSpPr>
            <p:spPr>
              <a:xfrm>
                <a:off x="7036078" y="205291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85" name="Freeform: Shape 1684">
                <a:extLst>
                  <a:ext uri="{FF2B5EF4-FFF2-40B4-BE49-F238E27FC236}">
                    <a16:creationId xmlns:a16="http://schemas.microsoft.com/office/drawing/2014/main" id="{232D27AA-3F2B-4042-AAE3-C547DB3BB744}"/>
                  </a:ext>
                </a:extLst>
              </p:cNvPr>
              <p:cNvSpPr/>
              <p:nvPr/>
            </p:nvSpPr>
            <p:spPr>
              <a:xfrm>
                <a:off x="7036078" y="258722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00" name="Freeform: Shape 1699">
                <a:extLst>
                  <a:ext uri="{FF2B5EF4-FFF2-40B4-BE49-F238E27FC236}">
                    <a16:creationId xmlns:a16="http://schemas.microsoft.com/office/drawing/2014/main" id="{48948C43-BDEA-4A3E-A737-29DA157029EE}"/>
                  </a:ext>
                </a:extLst>
              </p:cNvPr>
              <p:cNvSpPr/>
              <p:nvPr/>
            </p:nvSpPr>
            <p:spPr>
              <a:xfrm>
                <a:off x="7036078" y="214200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15" name="Freeform: Shape 1714">
                <a:extLst>
                  <a:ext uri="{FF2B5EF4-FFF2-40B4-BE49-F238E27FC236}">
                    <a16:creationId xmlns:a16="http://schemas.microsoft.com/office/drawing/2014/main" id="{AE561F88-01BE-43DF-81FD-ED13E8EF5101}"/>
                  </a:ext>
                </a:extLst>
              </p:cNvPr>
              <p:cNvSpPr/>
              <p:nvPr/>
            </p:nvSpPr>
            <p:spPr>
              <a:xfrm>
                <a:off x="7036078" y="202999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30" name="Freeform: Shape 1729">
                <a:extLst>
                  <a:ext uri="{FF2B5EF4-FFF2-40B4-BE49-F238E27FC236}">
                    <a16:creationId xmlns:a16="http://schemas.microsoft.com/office/drawing/2014/main" id="{01FBF3CD-46E5-422A-9329-515B917EED1F}"/>
                  </a:ext>
                </a:extLst>
              </p:cNvPr>
              <p:cNvSpPr/>
              <p:nvPr/>
            </p:nvSpPr>
            <p:spPr>
              <a:xfrm>
                <a:off x="7036078" y="217218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44" name="Freeform: Shape 1743">
                <a:extLst>
                  <a:ext uri="{FF2B5EF4-FFF2-40B4-BE49-F238E27FC236}">
                    <a16:creationId xmlns:a16="http://schemas.microsoft.com/office/drawing/2014/main" id="{5E194968-CE17-49A4-9897-99D42E5294A6}"/>
                  </a:ext>
                </a:extLst>
              </p:cNvPr>
              <p:cNvSpPr/>
              <p:nvPr/>
            </p:nvSpPr>
            <p:spPr>
              <a:xfrm>
                <a:off x="7036078" y="191151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59" name="Freeform: Shape 1758">
                <a:extLst>
                  <a:ext uri="{FF2B5EF4-FFF2-40B4-BE49-F238E27FC236}">
                    <a16:creationId xmlns:a16="http://schemas.microsoft.com/office/drawing/2014/main" id="{7B72889E-3B45-4424-AB64-BE738A5DC81A}"/>
                  </a:ext>
                </a:extLst>
              </p:cNvPr>
              <p:cNvSpPr/>
              <p:nvPr/>
            </p:nvSpPr>
            <p:spPr>
              <a:xfrm>
                <a:off x="7036078" y="226550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74" name="Freeform: Shape 1773">
                <a:extLst>
                  <a:ext uri="{FF2B5EF4-FFF2-40B4-BE49-F238E27FC236}">
                    <a16:creationId xmlns:a16="http://schemas.microsoft.com/office/drawing/2014/main" id="{C52DCD82-CA96-414A-A521-1E88730C7B3D}"/>
                  </a:ext>
                </a:extLst>
              </p:cNvPr>
              <p:cNvSpPr/>
              <p:nvPr/>
            </p:nvSpPr>
            <p:spPr>
              <a:xfrm>
                <a:off x="7036078" y="234948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89" name="Freeform: Shape 1788">
                <a:extLst>
                  <a:ext uri="{FF2B5EF4-FFF2-40B4-BE49-F238E27FC236}">
                    <a16:creationId xmlns:a16="http://schemas.microsoft.com/office/drawing/2014/main" id="{CEBEEAE4-78A0-450C-A7C1-6FED2B1E38E5}"/>
                  </a:ext>
                </a:extLst>
              </p:cNvPr>
              <p:cNvSpPr/>
              <p:nvPr/>
            </p:nvSpPr>
            <p:spPr>
              <a:xfrm>
                <a:off x="7036078" y="188601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04" name="Freeform: Shape 1803">
                <a:extLst>
                  <a:ext uri="{FF2B5EF4-FFF2-40B4-BE49-F238E27FC236}">
                    <a16:creationId xmlns:a16="http://schemas.microsoft.com/office/drawing/2014/main" id="{DE4BBA47-3BEA-4D5A-84FB-0942BF9F4294}"/>
                  </a:ext>
                </a:extLst>
              </p:cNvPr>
              <p:cNvSpPr/>
              <p:nvPr/>
            </p:nvSpPr>
            <p:spPr>
              <a:xfrm>
                <a:off x="7036078" y="235193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19" name="Freeform: Shape 1818">
                <a:extLst>
                  <a:ext uri="{FF2B5EF4-FFF2-40B4-BE49-F238E27FC236}">
                    <a16:creationId xmlns:a16="http://schemas.microsoft.com/office/drawing/2014/main" id="{0F00F963-C0B7-41EF-AAF4-A0D4AB86F2A0}"/>
                  </a:ext>
                </a:extLst>
              </p:cNvPr>
              <p:cNvSpPr/>
              <p:nvPr/>
            </p:nvSpPr>
            <p:spPr>
              <a:xfrm>
                <a:off x="7036078" y="202135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34" name="Freeform: Shape 1833">
                <a:extLst>
                  <a:ext uri="{FF2B5EF4-FFF2-40B4-BE49-F238E27FC236}">
                    <a16:creationId xmlns:a16="http://schemas.microsoft.com/office/drawing/2014/main" id="{BFFF4DB5-F314-4626-AF0F-ABE22D937D7A}"/>
                  </a:ext>
                </a:extLst>
              </p:cNvPr>
              <p:cNvSpPr/>
              <p:nvPr/>
            </p:nvSpPr>
            <p:spPr>
              <a:xfrm>
                <a:off x="7036078" y="246844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49" name="Freeform: Shape 1848">
                <a:extLst>
                  <a:ext uri="{FF2B5EF4-FFF2-40B4-BE49-F238E27FC236}">
                    <a16:creationId xmlns:a16="http://schemas.microsoft.com/office/drawing/2014/main" id="{FAB89046-733A-4744-A3C8-A9F4D94D1478}"/>
                  </a:ext>
                </a:extLst>
              </p:cNvPr>
              <p:cNvSpPr/>
              <p:nvPr/>
            </p:nvSpPr>
            <p:spPr>
              <a:xfrm>
                <a:off x="7036078" y="245327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64" name="Freeform: Shape 1863">
                <a:extLst>
                  <a:ext uri="{FF2B5EF4-FFF2-40B4-BE49-F238E27FC236}">
                    <a16:creationId xmlns:a16="http://schemas.microsoft.com/office/drawing/2014/main" id="{88B671B5-9031-43E5-9A6C-B1D2EB294DC7}"/>
                  </a:ext>
                </a:extLst>
              </p:cNvPr>
              <p:cNvSpPr/>
              <p:nvPr/>
            </p:nvSpPr>
            <p:spPr>
              <a:xfrm>
                <a:off x="7036078" y="232692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89" name="Freeform: Shape 1888">
                <a:extLst>
                  <a:ext uri="{FF2B5EF4-FFF2-40B4-BE49-F238E27FC236}">
                    <a16:creationId xmlns:a16="http://schemas.microsoft.com/office/drawing/2014/main" id="{C7AAF9F7-F7DD-459E-A108-5CDF6B1A000B}"/>
                  </a:ext>
                </a:extLst>
              </p:cNvPr>
              <p:cNvSpPr/>
              <p:nvPr/>
            </p:nvSpPr>
            <p:spPr>
              <a:xfrm>
                <a:off x="7068121" y="2170891"/>
                <a:ext cx="4450" cy="204720"/>
              </a:xfrm>
              <a:custGeom>
                <a:avLst/>
                <a:gdLst>
                  <a:gd name="connsiteX0" fmla="*/ 0 w 0"/>
                  <a:gd name="connsiteY0" fmla="*/ 208592 h 204719"/>
                  <a:gd name="connsiteX1" fmla="*/ 0 w 0"/>
                  <a:gd name="connsiteY1" fmla="*/ 0 h 204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04719">
                    <a:moveTo>
                      <a:pt x="0" y="208592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005DE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90" name="Freeform: Shape 1889">
                <a:extLst>
                  <a:ext uri="{FF2B5EF4-FFF2-40B4-BE49-F238E27FC236}">
                    <a16:creationId xmlns:a16="http://schemas.microsoft.com/office/drawing/2014/main" id="{3D4B2FB7-8C56-4C31-BB1F-F6702ED3E8C8}"/>
                  </a:ext>
                </a:extLst>
              </p:cNvPr>
              <p:cNvSpPr/>
              <p:nvPr/>
            </p:nvSpPr>
            <p:spPr>
              <a:xfrm>
                <a:off x="7036078" y="224316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27" name="Group 1926">
              <a:extLst>
                <a:ext uri="{FF2B5EF4-FFF2-40B4-BE49-F238E27FC236}">
                  <a16:creationId xmlns:a16="http://schemas.microsoft.com/office/drawing/2014/main" id="{77FC449F-3308-46F6-813F-03AB7DF1B683}"/>
                </a:ext>
              </a:extLst>
            </p:cNvPr>
            <p:cNvGrpSpPr/>
            <p:nvPr/>
          </p:nvGrpSpPr>
          <p:grpSpPr>
            <a:xfrm>
              <a:off x="7218679" y="1336835"/>
              <a:ext cx="62306" cy="1970429"/>
              <a:chOff x="7218679" y="1336835"/>
              <a:chExt cx="62306" cy="1970429"/>
            </a:xfrm>
          </p:grpSpPr>
          <p:sp>
            <p:nvSpPr>
              <p:cNvPr id="1641" name="Freeform: Shape 1640">
                <a:extLst>
                  <a:ext uri="{FF2B5EF4-FFF2-40B4-BE49-F238E27FC236}">
                    <a16:creationId xmlns:a16="http://schemas.microsoft.com/office/drawing/2014/main" id="{F808AEF0-CB6F-468E-83B7-E2EB5832D601}"/>
                  </a:ext>
                </a:extLst>
              </p:cNvPr>
              <p:cNvSpPr/>
              <p:nvPr/>
            </p:nvSpPr>
            <p:spPr>
              <a:xfrm>
                <a:off x="7218679" y="253400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56" name="Freeform: Shape 1655">
                <a:extLst>
                  <a:ext uri="{FF2B5EF4-FFF2-40B4-BE49-F238E27FC236}">
                    <a16:creationId xmlns:a16="http://schemas.microsoft.com/office/drawing/2014/main" id="{E86F330E-1047-4B69-BE1B-147D090FF5AC}"/>
                  </a:ext>
                </a:extLst>
              </p:cNvPr>
              <p:cNvSpPr/>
              <p:nvPr/>
            </p:nvSpPr>
            <p:spPr>
              <a:xfrm>
                <a:off x="7218679" y="231837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71" name="Freeform: Shape 1670">
                <a:extLst>
                  <a:ext uri="{FF2B5EF4-FFF2-40B4-BE49-F238E27FC236}">
                    <a16:creationId xmlns:a16="http://schemas.microsoft.com/office/drawing/2014/main" id="{DDEC0EDE-D81B-43E7-9838-877288420929}"/>
                  </a:ext>
                </a:extLst>
              </p:cNvPr>
              <p:cNvSpPr/>
              <p:nvPr/>
            </p:nvSpPr>
            <p:spPr>
              <a:xfrm>
                <a:off x="7218679" y="133683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86" name="Freeform: Shape 1685">
                <a:extLst>
                  <a:ext uri="{FF2B5EF4-FFF2-40B4-BE49-F238E27FC236}">
                    <a16:creationId xmlns:a16="http://schemas.microsoft.com/office/drawing/2014/main" id="{48875487-9623-45BE-B9C8-D223E5475FB8}"/>
                  </a:ext>
                </a:extLst>
              </p:cNvPr>
              <p:cNvSpPr/>
              <p:nvPr/>
            </p:nvSpPr>
            <p:spPr>
              <a:xfrm>
                <a:off x="7218679" y="218513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01" name="Freeform: Shape 1700">
                <a:extLst>
                  <a:ext uri="{FF2B5EF4-FFF2-40B4-BE49-F238E27FC236}">
                    <a16:creationId xmlns:a16="http://schemas.microsoft.com/office/drawing/2014/main" id="{05E5396D-E2EC-412C-BEF0-FC0DC69C48F8}"/>
                  </a:ext>
                </a:extLst>
              </p:cNvPr>
              <p:cNvSpPr/>
              <p:nvPr/>
            </p:nvSpPr>
            <p:spPr>
              <a:xfrm>
                <a:off x="7218679" y="233862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16" name="Freeform: Shape 1715">
                <a:extLst>
                  <a:ext uri="{FF2B5EF4-FFF2-40B4-BE49-F238E27FC236}">
                    <a16:creationId xmlns:a16="http://schemas.microsoft.com/office/drawing/2014/main" id="{10AA606C-DC3F-4E3E-8F98-363BCA8769C0}"/>
                  </a:ext>
                </a:extLst>
              </p:cNvPr>
              <p:cNvSpPr/>
              <p:nvPr/>
            </p:nvSpPr>
            <p:spPr>
              <a:xfrm>
                <a:off x="7218679" y="212749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31" name="Freeform: Shape 1730">
                <a:extLst>
                  <a:ext uri="{FF2B5EF4-FFF2-40B4-BE49-F238E27FC236}">
                    <a16:creationId xmlns:a16="http://schemas.microsoft.com/office/drawing/2014/main" id="{5041FA1C-2E14-4BA7-B833-8801B90AFBF9}"/>
                  </a:ext>
                </a:extLst>
              </p:cNvPr>
              <p:cNvSpPr/>
              <p:nvPr/>
            </p:nvSpPr>
            <p:spPr>
              <a:xfrm>
                <a:off x="7218679" y="209768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45" name="Freeform: Shape 1744">
                <a:extLst>
                  <a:ext uri="{FF2B5EF4-FFF2-40B4-BE49-F238E27FC236}">
                    <a16:creationId xmlns:a16="http://schemas.microsoft.com/office/drawing/2014/main" id="{0A453B33-4D08-47D7-B874-AC24221FA543}"/>
                  </a:ext>
                </a:extLst>
              </p:cNvPr>
              <p:cNvSpPr/>
              <p:nvPr/>
            </p:nvSpPr>
            <p:spPr>
              <a:xfrm>
                <a:off x="7218679" y="197053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60" name="Freeform: Shape 1759">
                <a:extLst>
                  <a:ext uri="{FF2B5EF4-FFF2-40B4-BE49-F238E27FC236}">
                    <a16:creationId xmlns:a16="http://schemas.microsoft.com/office/drawing/2014/main" id="{73DC1D1A-B2BF-487C-86C4-DB6E1A1354F6}"/>
                  </a:ext>
                </a:extLst>
              </p:cNvPr>
              <p:cNvSpPr/>
              <p:nvPr/>
            </p:nvSpPr>
            <p:spPr>
              <a:xfrm>
                <a:off x="7218679" y="324495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75" name="Freeform: Shape 1774">
                <a:extLst>
                  <a:ext uri="{FF2B5EF4-FFF2-40B4-BE49-F238E27FC236}">
                    <a16:creationId xmlns:a16="http://schemas.microsoft.com/office/drawing/2014/main" id="{E6DF48EF-F6CB-4674-9FD3-81C161A27CE1}"/>
                  </a:ext>
                </a:extLst>
              </p:cNvPr>
              <p:cNvSpPr/>
              <p:nvPr/>
            </p:nvSpPr>
            <p:spPr>
              <a:xfrm>
                <a:off x="7218679" y="219928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90" name="Freeform: Shape 1789">
                <a:extLst>
                  <a:ext uri="{FF2B5EF4-FFF2-40B4-BE49-F238E27FC236}">
                    <a16:creationId xmlns:a16="http://schemas.microsoft.com/office/drawing/2014/main" id="{4BFE53D9-25EA-48CE-8CC2-3EB9433E03EA}"/>
                  </a:ext>
                </a:extLst>
              </p:cNvPr>
              <p:cNvSpPr/>
              <p:nvPr/>
            </p:nvSpPr>
            <p:spPr>
              <a:xfrm>
                <a:off x="7218679" y="183893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05" name="Freeform: Shape 1804">
                <a:extLst>
                  <a:ext uri="{FF2B5EF4-FFF2-40B4-BE49-F238E27FC236}">
                    <a16:creationId xmlns:a16="http://schemas.microsoft.com/office/drawing/2014/main" id="{B1C57FD7-D778-41D4-989F-9EBEA815E06A}"/>
                  </a:ext>
                </a:extLst>
              </p:cNvPr>
              <p:cNvSpPr/>
              <p:nvPr/>
            </p:nvSpPr>
            <p:spPr>
              <a:xfrm>
                <a:off x="7218679" y="224579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20" name="Freeform: Shape 1819">
                <a:extLst>
                  <a:ext uri="{FF2B5EF4-FFF2-40B4-BE49-F238E27FC236}">
                    <a16:creationId xmlns:a16="http://schemas.microsoft.com/office/drawing/2014/main" id="{0277852D-148D-4B95-81C8-CC2CDFF42FBE}"/>
                  </a:ext>
                </a:extLst>
              </p:cNvPr>
              <p:cNvSpPr/>
              <p:nvPr/>
            </p:nvSpPr>
            <p:spPr>
              <a:xfrm>
                <a:off x="7218679" y="216728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35" name="Freeform: Shape 1834">
                <a:extLst>
                  <a:ext uri="{FF2B5EF4-FFF2-40B4-BE49-F238E27FC236}">
                    <a16:creationId xmlns:a16="http://schemas.microsoft.com/office/drawing/2014/main" id="{5F151BD2-16D2-49D4-9737-358721885F91}"/>
                  </a:ext>
                </a:extLst>
              </p:cNvPr>
              <p:cNvSpPr/>
              <p:nvPr/>
            </p:nvSpPr>
            <p:spPr>
              <a:xfrm>
                <a:off x="7218679" y="217534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50" name="Freeform: Shape 1849">
                <a:extLst>
                  <a:ext uri="{FF2B5EF4-FFF2-40B4-BE49-F238E27FC236}">
                    <a16:creationId xmlns:a16="http://schemas.microsoft.com/office/drawing/2014/main" id="{540FCC1C-71F6-4089-A7ED-3A77DFA0F22F}"/>
                  </a:ext>
                </a:extLst>
              </p:cNvPr>
              <p:cNvSpPr/>
              <p:nvPr/>
            </p:nvSpPr>
            <p:spPr>
              <a:xfrm>
                <a:off x="7218679" y="240364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65" name="Freeform: Shape 1864">
                <a:extLst>
                  <a:ext uri="{FF2B5EF4-FFF2-40B4-BE49-F238E27FC236}">
                    <a16:creationId xmlns:a16="http://schemas.microsoft.com/office/drawing/2014/main" id="{F7411EF4-A020-4D1D-B3BA-DABB690BFE95}"/>
                  </a:ext>
                </a:extLst>
              </p:cNvPr>
              <p:cNvSpPr/>
              <p:nvPr/>
            </p:nvSpPr>
            <p:spPr>
              <a:xfrm>
                <a:off x="7218679" y="255309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91" name="Freeform: Shape 1890">
                <a:extLst>
                  <a:ext uri="{FF2B5EF4-FFF2-40B4-BE49-F238E27FC236}">
                    <a16:creationId xmlns:a16="http://schemas.microsoft.com/office/drawing/2014/main" id="{90B6F19B-C4CD-40DB-80F0-FE5442C76614}"/>
                  </a:ext>
                </a:extLst>
              </p:cNvPr>
              <p:cNvSpPr/>
              <p:nvPr/>
            </p:nvSpPr>
            <p:spPr>
              <a:xfrm>
                <a:off x="7250722" y="2076720"/>
                <a:ext cx="4450" cy="382737"/>
              </a:xfrm>
              <a:custGeom>
                <a:avLst/>
                <a:gdLst>
                  <a:gd name="connsiteX0" fmla="*/ 0 w 0"/>
                  <a:gd name="connsiteY0" fmla="*/ 383805 h 382737"/>
                  <a:gd name="connsiteX1" fmla="*/ 0 w 0"/>
                  <a:gd name="connsiteY1" fmla="*/ 0 h 382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82737">
                    <a:moveTo>
                      <a:pt x="0" y="383805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005DE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92" name="Freeform: Shape 1891">
                <a:extLst>
                  <a:ext uri="{FF2B5EF4-FFF2-40B4-BE49-F238E27FC236}">
                    <a16:creationId xmlns:a16="http://schemas.microsoft.com/office/drawing/2014/main" id="{4154F182-A787-46E5-A2D5-0976AC0AFE0F}"/>
                  </a:ext>
                </a:extLst>
              </p:cNvPr>
              <p:cNvSpPr/>
              <p:nvPr/>
            </p:nvSpPr>
            <p:spPr>
              <a:xfrm>
                <a:off x="7218679" y="223355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28" name="Group 1927">
              <a:extLst>
                <a:ext uri="{FF2B5EF4-FFF2-40B4-BE49-F238E27FC236}">
                  <a16:creationId xmlns:a16="http://schemas.microsoft.com/office/drawing/2014/main" id="{6B15ED1D-41C9-4B97-BCF8-20FE97FF9C3A}"/>
                </a:ext>
              </a:extLst>
            </p:cNvPr>
            <p:cNvGrpSpPr/>
            <p:nvPr/>
          </p:nvGrpSpPr>
          <p:grpSpPr>
            <a:xfrm>
              <a:off x="7401280" y="1853708"/>
              <a:ext cx="62306" cy="1204065"/>
              <a:chOff x="7401280" y="1853708"/>
              <a:chExt cx="62306" cy="1204065"/>
            </a:xfrm>
          </p:grpSpPr>
          <p:sp>
            <p:nvSpPr>
              <p:cNvPr id="1642" name="Freeform: Shape 1641">
                <a:extLst>
                  <a:ext uri="{FF2B5EF4-FFF2-40B4-BE49-F238E27FC236}">
                    <a16:creationId xmlns:a16="http://schemas.microsoft.com/office/drawing/2014/main" id="{94B20497-3922-4FFE-A79D-7C9FB990BA48}"/>
                  </a:ext>
                </a:extLst>
              </p:cNvPr>
              <p:cNvSpPr/>
              <p:nvPr/>
            </p:nvSpPr>
            <p:spPr>
              <a:xfrm>
                <a:off x="7401280" y="287517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57" name="Freeform: Shape 1656">
                <a:extLst>
                  <a:ext uri="{FF2B5EF4-FFF2-40B4-BE49-F238E27FC236}">
                    <a16:creationId xmlns:a16="http://schemas.microsoft.com/office/drawing/2014/main" id="{10A344D1-126C-44CB-BA0F-0D1CEB9CD344}"/>
                  </a:ext>
                </a:extLst>
              </p:cNvPr>
              <p:cNvSpPr/>
              <p:nvPr/>
            </p:nvSpPr>
            <p:spPr>
              <a:xfrm>
                <a:off x="7401280" y="252296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72" name="Freeform: Shape 1671">
                <a:extLst>
                  <a:ext uri="{FF2B5EF4-FFF2-40B4-BE49-F238E27FC236}">
                    <a16:creationId xmlns:a16="http://schemas.microsoft.com/office/drawing/2014/main" id="{A11B4759-8DE7-4219-9882-57BD73EBF8A3}"/>
                  </a:ext>
                </a:extLst>
              </p:cNvPr>
              <p:cNvSpPr/>
              <p:nvPr/>
            </p:nvSpPr>
            <p:spPr>
              <a:xfrm>
                <a:off x="7401280" y="247022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87" name="Freeform: Shape 1686">
                <a:extLst>
                  <a:ext uri="{FF2B5EF4-FFF2-40B4-BE49-F238E27FC236}">
                    <a16:creationId xmlns:a16="http://schemas.microsoft.com/office/drawing/2014/main" id="{077D1093-DC6B-4F4F-92E3-74001694FBA2}"/>
                  </a:ext>
                </a:extLst>
              </p:cNvPr>
              <p:cNvSpPr/>
              <p:nvPr/>
            </p:nvSpPr>
            <p:spPr>
              <a:xfrm>
                <a:off x="7401280" y="210529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02" name="Freeform: Shape 1701">
                <a:extLst>
                  <a:ext uri="{FF2B5EF4-FFF2-40B4-BE49-F238E27FC236}">
                    <a16:creationId xmlns:a16="http://schemas.microsoft.com/office/drawing/2014/main" id="{EB74CCA6-B904-4DCF-8D5D-528B2E59468C}"/>
                  </a:ext>
                </a:extLst>
              </p:cNvPr>
              <p:cNvSpPr/>
              <p:nvPr/>
            </p:nvSpPr>
            <p:spPr>
              <a:xfrm>
                <a:off x="7401280" y="232598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17" name="Freeform: Shape 1716">
                <a:extLst>
                  <a:ext uri="{FF2B5EF4-FFF2-40B4-BE49-F238E27FC236}">
                    <a16:creationId xmlns:a16="http://schemas.microsoft.com/office/drawing/2014/main" id="{B2F0A826-378F-49D5-8BDA-C0EBC27FA3F4}"/>
                  </a:ext>
                </a:extLst>
              </p:cNvPr>
              <p:cNvSpPr/>
              <p:nvPr/>
            </p:nvSpPr>
            <p:spPr>
              <a:xfrm>
                <a:off x="7401280" y="206942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32" name="Freeform: Shape 1731">
                <a:extLst>
                  <a:ext uri="{FF2B5EF4-FFF2-40B4-BE49-F238E27FC236}">
                    <a16:creationId xmlns:a16="http://schemas.microsoft.com/office/drawing/2014/main" id="{23A59C7E-D49A-4197-AB0B-ED6AC22D347D}"/>
                  </a:ext>
                </a:extLst>
              </p:cNvPr>
              <p:cNvSpPr/>
              <p:nvPr/>
            </p:nvSpPr>
            <p:spPr>
              <a:xfrm>
                <a:off x="7401280" y="214303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46" name="Freeform: Shape 1745">
                <a:extLst>
                  <a:ext uri="{FF2B5EF4-FFF2-40B4-BE49-F238E27FC236}">
                    <a16:creationId xmlns:a16="http://schemas.microsoft.com/office/drawing/2014/main" id="{8E22506A-505F-49D3-BF97-E17295CF7E62}"/>
                  </a:ext>
                </a:extLst>
              </p:cNvPr>
              <p:cNvSpPr/>
              <p:nvPr/>
            </p:nvSpPr>
            <p:spPr>
              <a:xfrm>
                <a:off x="7401280" y="185370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61" name="Freeform: Shape 1760">
                <a:extLst>
                  <a:ext uri="{FF2B5EF4-FFF2-40B4-BE49-F238E27FC236}">
                    <a16:creationId xmlns:a16="http://schemas.microsoft.com/office/drawing/2014/main" id="{C2DAAA5A-347E-4B8C-AD48-FEE19FE977E3}"/>
                  </a:ext>
                </a:extLst>
              </p:cNvPr>
              <p:cNvSpPr/>
              <p:nvPr/>
            </p:nvSpPr>
            <p:spPr>
              <a:xfrm>
                <a:off x="7401280" y="228798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76" name="Freeform: Shape 1775">
                <a:extLst>
                  <a:ext uri="{FF2B5EF4-FFF2-40B4-BE49-F238E27FC236}">
                    <a16:creationId xmlns:a16="http://schemas.microsoft.com/office/drawing/2014/main" id="{11F2770D-5D04-4EA7-AA75-3EEABCE3F763}"/>
                  </a:ext>
                </a:extLst>
              </p:cNvPr>
              <p:cNvSpPr/>
              <p:nvPr/>
            </p:nvSpPr>
            <p:spPr>
              <a:xfrm>
                <a:off x="7401280" y="215326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91" name="Freeform: Shape 1790">
                <a:extLst>
                  <a:ext uri="{FF2B5EF4-FFF2-40B4-BE49-F238E27FC236}">
                    <a16:creationId xmlns:a16="http://schemas.microsoft.com/office/drawing/2014/main" id="{913F1E7B-2A24-4A45-BCEC-70AB945DC662}"/>
                  </a:ext>
                </a:extLst>
              </p:cNvPr>
              <p:cNvSpPr/>
              <p:nvPr/>
            </p:nvSpPr>
            <p:spPr>
              <a:xfrm>
                <a:off x="7401280" y="220026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06" name="Freeform: Shape 1805">
                <a:extLst>
                  <a:ext uri="{FF2B5EF4-FFF2-40B4-BE49-F238E27FC236}">
                    <a16:creationId xmlns:a16="http://schemas.microsoft.com/office/drawing/2014/main" id="{3CBD3846-0071-4916-BDB2-74D7FCBDFFB1}"/>
                  </a:ext>
                </a:extLst>
              </p:cNvPr>
              <p:cNvSpPr/>
              <p:nvPr/>
            </p:nvSpPr>
            <p:spPr>
              <a:xfrm>
                <a:off x="7401280" y="228117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21" name="Freeform: Shape 1820">
                <a:extLst>
                  <a:ext uri="{FF2B5EF4-FFF2-40B4-BE49-F238E27FC236}">
                    <a16:creationId xmlns:a16="http://schemas.microsoft.com/office/drawing/2014/main" id="{EA52E89F-AE6F-4A0E-9859-9040B1F8C537}"/>
                  </a:ext>
                </a:extLst>
              </p:cNvPr>
              <p:cNvSpPr/>
              <p:nvPr/>
            </p:nvSpPr>
            <p:spPr>
              <a:xfrm>
                <a:off x="7401280" y="192500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36" name="Freeform: Shape 1835">
                <a:extLst>
                  <a:ext uri="{FF2B5EF4-FFF2-40B4-BE49-F238E27FC236}">
                    <a16:creationId xmlns:a16="http://schemas.microsoft.com/office/drawing/2014/main" id="{A7F0290A-5193-429B-9C04-72A108641E29}"/>
                  </a:ext>
                </a:extLst>
              </p:cNvPr>
              <p:cNvSpPr/>
              <p:nvPr/>
            </p:nvSpPr>
            <p:spPr>
              <a:xfrm>
                <a:off x="7401280" y="225313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51" name="Freeform: Shape 1850">
                <a:extLst>
                  <a:ext uri="{FF2B5EF4-FFF2-40B4-BE49-F238E27FC236}">
                    <a16:creationId xmlns:a16="http://schemas.microsoft.com/office/drawing/2014/main" id="{B89F6E22-8F7B-4EC4-A4A8-B728152661FE}"/>
                  </a:ext>
                </a:extLst>
              </p:cNvPr>
              <p:cNvSpPr/>
              <p:nvPr/>
            </p:nvSpPr>
            <p:spPr>
              <a:xfrm>
                <a:off x="7401280" y="299546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66" name="Freeform: Shape 1865">
                <a:extLst>
                  <a:ext uri="{FF2B5EF4-FFF2-40B4-BE49-F238E27FC236}">
                    <a16:creationId xmlns:a16="http://schemas.microsoft.com/office/drawing/2014/main" id="{E74B1D4E-A7A5-40EA-87BE-8E9976095E95}"/>
                  </a:ext>
                </a:extLst>
              </p:cNvPr>
              <p:cNvSpPr/>
              <p:nvPr/>
            </p:nvSpPr>
            <p:spPr>
              <a:xfrm>
                <a:off x="7401280" y="227574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93" name="Freeform: Shape 1892">
                <a:extLst>
                  <a:ext uri="{FF2B5EF4-FFF2-40B4-BE49-F238E27FC236}">
                    <a16:creationId xmlns:a16="http://schemas.microsoft.com/office/drawing/2014/main" id="{C291236C-D71F-4B89-B1C2-70F9AEB4E3E2}"/>
                  </a:ext>
                </a:extLst>
              </p:cNvPr>
              <p:cNvSpPr/>
              <p:nvPr/>
            </p:nvSpPr>
            <p:spPr>
              <a:xfrm>
                <a:off x="7433323" y="2194923"/>
                <a:ext cx="4450" cy="284828"/>
              </a:xfrm>
              <a:custGeom>
                <a:avLst/>
                <a:gdLst>
                  <a:gd name="connsiteX0" fmla="*/ 0 w 0"/>
                  <a:gd name="connsiteY0" fmla="*/ 284961 h 284827"/>
                  <a:gd name="connsiteX1" fmla="*/ 0 w 0"/>
                  <a:gd name="connsiteY1" fmla="*/ 0 h 284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84827">
                    <a:moveTo>
                      <a:pt x="0" y="284961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005DE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94" name="Freeform: Shape 1893">
                <a:extLst>
                  <a:ext uri="{FF2B5EF4-FFF2-40B4-BE49-F238E27FC236}">
                    <a16:creationId xmlns:a16="http://schemas.microsoft.com/office/drawing/2014/main" id="{BBB1FFDB-47EA-4C59-91E1-AC89915B7FDE}"/>
                  </a:ext>
                </a:extLst>
              </p:cNvPr>
              <p:cNvSpPr/>
              <p:nvPr/>
            </p:nvSpPr>
            <p:spPr>
              <a:xfrm>
                <a:off x="7401280" y="229612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29" name="Group 1928">
              <a:extLst>
                <a:ext uri="{FF2B5EF4-FFF2-40B4-BE49-F238E27FC236}">
                  <a16:creationId xmlns:a16="http://schemas.microsoft.com/office/drawing/2014/main" id="{91F6B5E4-F4D1-492A-8439-D0B3E7306159}"/>
                </a:ext>
              </a:extLst>
            </p:cNvPr>
            <p:cNvGrpSpPr/>
            <p:nvPr/>
          </p:nvGrpSpPr>
          <p:grpSpPr>
            <a:xfrm>
              <a:off x="7583837" y="1903731"/>
              <a:ext cx="62306" cy="863117"/>
              <a:chOff x="7583837" y="1903731"/>
              <a:chExt cx="62306" cy="863117"/>
            </a:xfrm>
          </p:grpSpPr>
          <p:sp>
            <p:nvSpPr>
              <p:cNvPr id="1643" name="Freeform: Shape 1642">
                <a:extLst>
                  <a:ext uri="{FF2B5EF4-FFF2-40B4-BE49-F238E27FC236}">
                    <a16:creationId xmlns:a16="http://schemas.microsoft.com/office/drawing/2014/main" id="{5CA6D4CE-09BC-40EC-BD5F-137140499963}"/>
                  </a:ext>
                </a:extLst>
              </p:cNvPr>
              <p:cNvSpPr/>
              <p:nvPr/>
            </p:nvSpPr>
            <p:spPr>
              <a:xfrm>
                <a:off x="7583837" y="2609258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58" name="Freeform: Shape 1657">
                <a:extLst>
                  <a:ext uri="{FF2B5EF4-FFF2-40B4-BE49-F238E27FC236}">
                    <a16:creationId xmlns:a16="http://schemas.microsoft.com/office/drawing/2014/main" id="{0D6B4E8F-9F95-4FE7-8661-FE716C2A2644}"/>
                  </a:ext>
                </a:extLst>
              </p:cNvPr>
              <p:cNvSpPr/>
              <p:nvPr/>
            </p:nvSpPr>
            <p:spPr>
              <a:xfrm>
                <a:off x="7583837" y="270454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73" name="Freeform: Shape 1672">
                <a:extLst>
                  <a:ext uri="{FF2B5EF4-FFF2-40B4-BE49-F238E27FC236}">
                    <a16:creationId xmlns:a16="http://schemas.microsoft.com/office/drawing/2014/main" id="{1F8099A6-76A7-4799-A64D-33AD99F99B3F}"/>
                  </a:ext>
                </a:extLst>
              </p:cNvPr>
              <p:cNvSpPr/>
              <p:nvPr/>
            </p:nvSpPr>
            <p:spPr>
              <a:xfrm>
                <a:off x="7583837" y="239007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88" name="Freeform: Shape 1687">
                <a:extLst>
                  <a:ext uri="{FF2B5EF4-FFF2-40B4-BE49-F238E27FC236}">
                    <a16:creationId xmlns:a16="http://schemas.microsoft.com/office/drawing/2014/main" id="{5FF00795-50D0-4245-827A-92E9AC0BC01F}"/>
                  </a:ext>
                </a:extLst>
              </p:cNvPr>
              <p:cNvSpPr/>
              <p:nvPr/>
            </p:nvSpPr>
            <p:spPr>
              <a:xfrm>
                <a:off x="7583837" y="214427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03" name="Freeform: Shape 1702">
                <a:extLst>
                  <a:ext uri="{FF2B5EF4-FFF2-40B4-BE49-F238E27FC236}">
                    <a16:creationId xmlns:a16="http://schemas.microsoft.com/office/drawing/2014/main" id="{A695AFC7-DE6F-44A1-81CC-F59ACF5D2988}"/>
                  </a:ext>
                </a:extLst>
              </p:cNvPr>
              <p:cNvSpPr/>
              <p:nvPr/>
            </p:nvSpPr>
            <p:spPr>
              <a:xfrm>
                <a:off x="7583837" y="234178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18" name="Freeform: Shape 1717">
                <a:extLst>
                  <a:ext uri="{FF2B5EF4-FFF2-40B4-BE49-F238E27FC236}">
                    <a16:creationId xmlns:a16="http://schemas.microsoft.com/office/drawing/2014/main" id="{40E006BB-C277-43FF-AA0E-7D897A53817F}"/>
                  </a:ext>
                </a:extLst>
              </p:cNvPr>
              <p:cNvSpPr/>
              <p:nvPr/>
            </p:nvSpPr>
            <p:spPr>
              <a:xfrm>
                <a:off x="7583837" y="215393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33" name="Freeform: Shape 1732">
                <a:extLst>
                  <a:ext uri="{FF2B5EF4-FFF2-40B4-BE49-F238E27FC236}">
                    <a16:creationId xmlns:a16="http://schemas.microsoft.com/office/drawing/2014/main" id="{59AB4064-4F92-4AA3-B921-41B97C97DD03}"/>
                  </a:ext>
                </a:extLst>
              </p:cNvPr>
              <p:cNvSpPr/>
              <p:nvPr/>
            </p:nvSpPr>
            <p:spPr>
              <a:xfrm>
                <a:off x="7583837" y="209986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47" name="Freeform: Shape 1746">
                <a:extLst>
                  <a:ext uri="{FF2B5EF4-FFF2-40B4-BE49-F238E27FC236}">
                    <a16:creationId xmlns:a16="http://schemas.microsoft.com/office/drawing/2014/main" id="{E004654E-015B-443C-B5BB-8F2C41DA1550}"/>
                  </a:ext>
                </a:extLst>
              </p:cNvPr>
              <p:cNvSpPr/>
              <p:nvPr/>
            </p:nvSpPr>
            <p:spPr>
              <a:xfrm>
                <a:off x="7583837" y="190373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62" name="Freeform: Shape 1761">
                <a:extLst>
                  <a:ext uri="{FF2B5EF4-FFF2-40B4-BE49-F238E27FC236}">
                    <a16:creationId xmlns:a16="http://schemas.microsoft.com/office/drawing/2014/main" id="{106FA043-D68A-41DE-84F3-3A464A53061B}"/>
                  </a:ext>
                </a:extLst>
              </p:cNvPr>
              <p:cNvSpPr/>
              <p:nvPr/>
            </p:nvSpPr>
            <p:spPr>
              <a:xfrm>
                <a:off x="7583837" y="232425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77" name="Freeform: Shape 1776">
                <a:extLst>
                  <a:ext uri="{FF2B5EF4-FFF2-40B4-BE49-F238E27FC236}">
                    <a16:creationId xmlns:a16="http://schemas.microsoft.com/office/drawing/2014/main" id="{F90AD2DD-7AAF-4415-B8BC-8EF3E98A4C83}"/>
                  </a:ext>
                </a:extLst>
              </p:cNvPr>
              <p:cNvSpPr/>
              <p:nvPr/>
            </p:nvSpPr>
            <p:spPr>
              <a:xfrm>
                <a:off x="7583837" y="225714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92" name="Freeform: Shape 1791">
                <a:extLst>
                  <a:ext uri="{FF2B5EF4-FFF2-40B4-BE49-F238E27FC236}">
                    <a16:creationId xmlns:a16="http://schemas.microsoft.com/office/drawing/2014/main" id="{82E151B7-5936-4A34-89EE-1CE71A78E13E}"/>
                  </a:ext>
                </a:extLst>
              </p:cNvPr>
              <p:cNvSpPr/>
              <p:nvPr/>
            </p:nvSpPr>
            <p:spPr>
              <a:xfrm>
                <a:off x="7583837" y="205473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07" name="Freeform: Shape 1806">
                <a:extLst>
                  <a:ext uri="{FF2B5EF4-FFF2-40B4-BE49-F238E27FC236}">
                    <a16:creationId xmlns:a16="http://schemas.microsoft.com/office/drawing/2014/main" id="{44CF5986-2B7A-40C8-8D98-69288D95C3FB}"/>
                  </a:ext>
                </a:extLst>
              </p:cNvPr>
              <p:cNvSpPr/>
              <p:nvPr/>
            </p:nvSpPr>
            <p:spPr>
              <a:xfrm>
                <a:off x="7583837" y="241041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22" name="Freeform: Shape 1821">
                <a:extLst>
                  <a:ext uri="{FF2B5EF4-FFF2-40B4-BE49-F238E27FC236}">
                    <a16:creationId xmlns:a16="http://schemas.microsoft.com/office/drawing/2014/main" id="{64CE94E7-529C-4833-8E14-E09C148AF76B}"/>
                  </a:ext>
                </a:extLst>
              </p:cNvPr>
              <p:cNvSpPr/>
              <p:nvPr/>
            </p:nvSpPr>
            <p:spPr>
              <a:xfrm>
                <a:off x="7583837" y="203577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37" name="Freeform: Shape 1836">
                <a:extLst>
                  <a:ext uri="{FF2B5EF4-FFF2-40B4-BE49-F238E27FC236}">
                    <a16:creationId xmlns:a16="http://schemas.microsoft.com/office/drawing/2014/main" id="{3B484CB2-1FB5-437D-AAD2-AE6391C839CE}"/>
                  </a:ext>
                </a:extLst>
              </p:cNvPr>
              <p:cNvSpPr/>
              <p:nvPr/>
            </p:nvSpPr>
            <p:spPr>
              <a:xfrm>
                <a:off x="7583837" y="248308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52" name="Freeform: Shape 1851">
                <a:extLst>
                  <a:ext uri="{FF2B5EF4-FFF2-40B4-BE49-F238E27FC236}">
                    <a16:creationId xmlns:a16="http://schemas.microsoft.com/office/drawing/2014/main" id="{9B800E89-C602-450F-A436-D56FD6FB5787}"/>
                  </a:ext>
                </a:extLst>
              </p:cNvPr>
              <p:cNvSpPr/>
              <p:nvPr/>
            </p:nvSpPr>
            <p:spPr>
              <a:xfrm>
                <a:off x="7583837" y="237672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67" name="Freeform: Shape 1866">
                <a:extLst>
                  <a:ext uri="{FF2B5EF4-FFF2-40B4-BE49-F238E27FC236}">
                    <a16:creationId xmlns:a16="http://schemas.microsoft.com/office/drawing/2014/main" id="{FFEEB572-5C60-4C10-8D00-C06752462EA9}"/>
                  </a:ext>
                </a:extLst>
              </p:cNvPr>
              <p:cNvSpPr/>
              <p:nvPr/>
            </p:nvSpPr>
            <p:spPr>
              <a:xfrm>
                <a:off x="7583837" y="229639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95" name="Freeform: Shape 1894">
                <a:extLst>
                  <a:ext uri="{FF2B5EF4-FFF2-40B4-BE49-F238E27FC236}">
                    <a16:creationId xmlns:a16="http://schemas.microsoft.com/office/drawing/2014/main" id="{5BAF2F45-E200-486A-94A5-A21DFBDBE79B}"/>
                  </a:ext>
                </a:extLst>
              </p:cNvPr>
              <p:cNvSpPr/>
              <p:nvPr/>
            </p:nvSpPr>
            <p:spPr>
              <a:xfrm>
                <a:off x="7615880" y="2221003"/>
                <a:ext cx="4450" cy="195819"/>
              </a:xfrm>
              <a:custGeom>
                <a:avLst/>
                <a:gdLst>
                  <a:gd name="connsiteX0" fmla="*/ 0 w 0"/>
                  <a:gd name="connsiteY0" fmla="*/ 199557 h 195819"/>
                  <a:gd name="connsiteX1" fmla="*/ 0 w 0"/>
                  <a:gd name="connsiteY1" fmla="*/ 0 h 19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95819">
                    <a:moveTo>
                      <a:pt x="0" y="199557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005DE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96" name="Freeform: Shape 1895">
                <a:extLst>
                  <a:ext uri="{FF2B5EF4-FFF2-40B4-BE49-F238E27FC236}">
                    <a16:creationId xmlns:a16="http://schemas.microsoft.com/office/drawing/2014/main" id="{877726D8-7BAA-4B66-8AB4-02C78ADF4E8B}"/>
                  </a:ext>
                </a:extLst>
              </p:cNvPr>
              <p:cNvSpPr/>
              <p:nvPr/>
            </p:nvSpPr>
            <p:spPr>
              <a:xfrm>
                <a:off x="7583837" y="228660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1930" name="Group 1929">
              <a:extLst>
                <a:ext uri="{FF2B5EF4-FFF2-40B4-BE49-F238E27FC236}">
                  <a16:creationId xmlns:a16="http://schemas.microsoft.com/office/drawing/2014/main" id="{243D5D70-8F92-41B5-97D0-5889B04D351A}"/>
                </a:ext>
              </a:extLst>
            </p:cNvPr>
            <p:cNvGrpSpPr/>
            <p:nvPr/>
          </p:nvGrpSpPr>
          <p:grpSpPr>
            <a:xfrm>
              <a:off x="7766439" y="1846054"/>
              <a:ext cx="62306" cy="984079"/>
              <a:chOff x="7766439" y="1846054"/>
              <a:chExt cx="62306" cy="984079"/>
            </a:xfrm>
          </p:grpSpPr>
          <p:sp>
            <p:nvSpPr>
              <p:cNvPr id="1644" name="Freeform: Shape 1643">
                <a:extLst>
                  <a:ext uri="{FF2B5EF4-FFF2-40B4-BE49-F238E27FC236}">
                    <a16:creationId xmlns:a16="http://schemas.microsoft.com/office/drawing/2014/main" id="{65B80C17-1B31-4061-8995-1FD7FFCA0535}"/>
                  </a:ext>
                </a:extLst>
              </p:cNvPr>
              <p:cNvSpPr/>
              <p:nvPr/>
            </p:nvSpPr>
            <p:spPr>
              <a:xfrm>
                <a:off x="7766439" y="2767827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59" name="Freeform: Shape 1658">
                <a:extLst>
                  <a:ext uri="{FF2B5EF4-FFF2-40B4-BE49-F238E27FC236}">
                    <a16:creationId xmlns:a16="http://schemas.microsoft.com/office/drawing/2014/main" id="{E8D8AD8A-D0CE-425F-9419-F9AA4C9108F9}"/>
                  </a:ext>
                </a:extLst>
              </p:cNvPr>
              <p:cNvSpPr/>
              <p:nvPr/>
            </p:nvSpPr>
            <p:spPr>
              <a:xfrm>
                <a:off x="7766439" y="2558479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74" name="Freeform: Shape 1673">
                <a:extLst>
                  <a:ext uri="{FF2B5EF4-FFF2-40B4-BE49-F238E27FC236}">
                    <a16:creationId xmlns:a16="http://schemas.microsoft.com/office/drawing/2014/main" id="{45F3389D-50C7-4A86-BF46-3A7F3E0A9480}"/>
                  </a:ext>
                </a:extLst>
              </p:cNvPr>
              <p:cNvSpPr/>
              <p:nvPr/>
            </p:nvSpPr>
            <p:spPr>
              <a:xfrm>
                <a:off x="7766439" y="247565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89" name="Freeform: Shape 1688">
                <a:extLst>
                  <a:ext uri="{FF2B5EF4-FFF2-40B4-BE49-F238E27FC236}">
                    <a16:creationId xmlns:a16="http://schemas.microsoft.com/office/drawing/2014/main" id="{ABCFF7C7-2B9C-4A55-B117-28C18FC228E1}"/>
                  </a:ext>
                </a:extLst>
              </p:cNvPr>
              <p:cNvSpPr/>
              <p:nvPr/>
            </p:nvSpPr>
            <p:spPr>
              <a:xfrm>
                <a:off x="7766439" y="216439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04" name="Freeform: Shape 1703">
                <a:extLst>
                  <a:ext uri="{FF2B5EF4-FFF2-40B4-BE49-F238E27FC236}">
                    <a16:creationId xmlns:a16="http://schemas.microsoft.com/office/drawing/2014/main" id="{BE27F8C4-481D-4964-A86B-DB62FDF4D012}"/>
                  </a:ext>
                </a:extLst>
              </p:cNvPr>
              <p:cNvSpPr/>
              <p:nvPr/>
            </p:nvSpPr>
            <p:spPr>
              <a:xfrm>
                <a:off x="7766439" y="2189983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19" name="Freeform: Shape 1718">
                <a:extLst>
                  <a:ext uri="{FF2B5EF4-FFF2-40B4-BE49-F238E27FC236}">
                    <a16:creationId xmlns:a16="http://schemas.microsoft.com/office/drawing/2014/main" id="{8A13A04F-F056-4B51-9B67-1FDD8D787229}"/>
                  </a:ext>
                </a:extLst>
              </p:cNvPr>
              <p:cNvSpPr/>
              <p:nvPr/>
            </p:nvSpPr>
            <p:spPr>
              <a:xfrm>
                <a:off x="7766439" y="205273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34" name="Freeform: Shape 1733">
                <a:extLst>
                  <a:ext uri="{FF2B5EF4-FFF2-40B4-BE49-F238E27FC236}">
                    <a16:creationId xmlns:a16="http://schemas.microsoft.com/office/drawing/2014/main" id="{6E61F68D-E63A-4330-A25E-086357169FC0}"/>
                  </a:ext>
                </a:extLst>
              </p:cNvPr>
              <p:cNvSpPr/>
              <p:nvPr/>
            </p:nvSpPr>
            <p:spPr>
              <a:xfrm>
                <a:off x="7766439" y="213404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48" name="Freeform: Shape 1747">
                <a:extLst>
                  <a:ext uri="{FF2B5EF4-FFF2-40B4-BE49-F238E27FC236}">
                    <a16:creationId xmlns:a16="http://schemas.microsoft.com/office/drawing/2014/main" id="{265B6656-E043-4C63-B89A-0AA1268F9489}"/>
                  </a:ext>
                </a:extLst>
              </p:cNvPr>
              <p:cNvSpPr/>
              <p:nvPr/>
            </p:nvSpPr>
            <p:spPr>
              <a:xfrm>
                <a:off x="7766439" y="197560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63" name="Freeform: Shape 1762">
                <a:extLst>
                  <a:ext uri="{FF2B5EF4-FFF2-40B4-BE49-F238E27FC236}">
                    <a16:creationId xmlns:a16="http://schemas.microsoft.com/office/drawing/2014/main" id="{AF6622E0-0701-4883-AAF2-63B440AEB923}"/>
                  </a:ext>
                </a:extLst>
              </p:cNvPr>
              <p:cNvSpPr/>
              <p:nvPr/>
            </p:nvSpPr>
            <p:spPr>
              <a:xfrm>
                <a:off x="7766439" y="1846054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78" name="Freeform: Shape 1777">
                <a:extLst>
                  <a:ext uri="{FF2B5EF4-FFF2-40B4-BE49-F238E27FC236}">
                    <a16:creationId xmlns:a16="http://schemas.microsoft.com/office/drawing/2014/main" id="{ABA60E65-0FC8-4727-A17C-9B88E3AF7169}"/>
                  </a:ext>
                </a:extLst>
              </p:cNvPr>
              <p:cNvSpPr/>
              <p:nvPr/>
            </p:nvSpPr>
            <p:spPr>
              <a:xfrm>
                <a:off x="7766439" y="210088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93" name="Freeform: Shape 1792">
                <a:extLst>
                  <a:ext uri="{FF2B5EF4-FFF2-40B4-BE49-F238E27FC236}">
                    <a16:creationId xmlns:a16="http://schemas.microsoft.com/office/drawing/2014/main" id="{441B2A94-0AFF-42D2-90A1-8371529A5A97}"/>
                  </a:ext>
                </a:extLst>
              </p:cNvPr>
              <p:cNvSpPr/>
              <p:nvPr/>
            </p:nvSpPr>
            <p:spPr>
              <a:xfrm>
                <a:off x="7766439" y="1859271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08" name="Freeform: Shape 1807">
                <a:extLst>
                  <a:ext uri="{FF2B5EF4-FFF2-40B4-BE49-F238E27FC236}">
                    <a16:creationId xmlns:a16="http://schemas.microsoft.com/office/drawing/2014/main" id="{85DAEAF7-92AB-4D72-AE21-FA052CF09539}"/>
                  </a:ext>
                </a:extLst>
              </p:cNvPr>
              <p:cNvSpPr/>
              <p:nvPr/>
            </p:nvSpPr>
            <p:spPr>
              <a:xfrm>
                <a:off x="7766439" y="241379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23" name="Freeform: Shape 1822">
                <a:extLst>
                  <a:ext uri="{FF2B5EF4-FFF2-40B4-BE49-F238E27FC236}">
                    <a16:creationId xmlns:a16="http://schemas.microsoft.com/office/drawing/2014/main" id="{60BED833-E54C-410B-A524-BF623FEBEA94}"/>
                  </a:ext>
                </a:extLst>
              </p:cNvPr>
              <p:cNvSpPr/>
              <p:nvPr/>
            </p:nvSpPr>
            <p:spPr>
              <a:xfrm>
                <a:off x="7766439" y="2181572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38" name="Freeform: Shape 1837">
                <a:extLst>
                  <a:ext uri="{FF2B5EF4-FFF2-40B4-BE49-F238E27FC236}">
                    <a16:creationId xmlns:a16="http://schemas.microsoft.com/office/drawing/2014/main" id="{70F96E7A-897A-483B-AE68-2BD3E6E20926}"/>
                  </a:ext>
                </a:extLst>
              </p:cNvPr>
              <p:cNvSpPr/>
              <p:nvPr/>
            </p:nvSpPr>
            <p:spPr>
              <a:xfrm>
                <a:off x="7766439" y="2438940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53" name="Freeform: Shape 1852">
                <a:extLst>
                  <a:ext uri="{FF2B5EF4-FFF2-40B4-BE49-F238E27FC236}">
                    <a16:creationId xmlns:a16="http://schemas.microsoft.com/office/drawing/2014/main" id="{8D5375B9-932F-40B5-8C1A-C9430A116A86}"/>
                  </a:ext>
                </a:extLst>
              </p:cNvPr>
              <p:cNvSpPr/>
              <p:nvPr/>
            </p:nvSpPr>
            <p:spPr>
              <a:xfrm>
                <a:off x="7766439" y="266702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68" name="Freeform: Shape 1867">
                <a:extLst>
                  <a:ext uri="{FF2B5EF4-FFF2-40B4-BE49-F238E27FC236}">
                    <a16:creationId xmlns:a16="http://schemas.microsoft.com/office/drawing/2014/main" id="{EF62C756-732A-4F44-8625-32598F071080}"/>
                  </a:ext>
                </a:extLst>
              </p:cNvPr>
              <p:cNvSpPr/>
              <p:nvPr/>
            </p:nvSpPr>
            <p:spPr>
              <a:xfrm>
                <a:off x="7766439" y="2430796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97" name="Freeform: Shape 1896">
                <a:extLst>
                  <a:ext uri="{FF2B5EF4-FFF2-40B4-BE49-F238E27FC236}">
                    <a16:creationId xmlns:a16="http://schemas.microsoft.com/office/drawing/2014/main" id="{DFD50362-E7B8-49BF-BE31-C79F7B7CD733}"/>
                  </a:ext>
                </a:extLst>
              </p:cNvPr>
              <p:cNvSpPr/>
              <p:nvPr/>
            </p:nvSpPr>
            <p:spPr>
              <a:xfrm>
                <a:off x="7798482" y="2171959"/>
                <a:ext cx="4450" cy="258125"/>
              </a:xfrm>
              <a:custGeom>
                <a:avLst/>
                <a:gdLst>
                  <a:gd name="connsiteX0" fmla="*/ 0 w 0"/>
                  <a:gd name="connsiteY0" fmla="*/ 260439 h 258125"/>
                  <a:gd name="connsiteX1" fmla="*/ 0 w 0"/>
                  <a:gd name="connsiteY1" fmla="*/ 0 h 25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58125">
                    <a:moveTo>
                      <a:pt x="0" y="260439"/>
                    </a:moveTo>
                    <a:lnTo>
                      <a:pt x="0" y="0"/>
                    </a:lnTo>
                  </a:path>
                </a:pathLst>
              </a:custGeom>
              <a:noFill/>
              <a:ln w="3330" cap="rnd">
                <a:solidFill>
                  <a:srgbClr val="005DE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98" name="Freeform: Shape 1897">
                <a:extLst>
                  <a:ext uri="{FF2B5EF4-FFF2-40B4-BE49-F238E27FC236}">
                    <a16:creationId xmlns:a16="http://schemas.microsoft.com/office/drawing/2014/main" id="{AAFA9D47-3889-491F-81E1-1BE5B27578A7}"/>
                  </a:ext>
                </a:extLst>
              </p:cNvPr>
              <p:cNvSpPr/>
              <p:nvPr/>
            </p:nvSpPr>
            <p:spPr>
              <a:xfrm>
                <a:off x="7766439" y="2266085"/>
                <a:ext cx="62306" cy="62306"/>
              </a:xfrm>
              <a:custGeom>
                <a:avLst/>
                <a:gdLst>
                  <a:gd name="connsiteX0" fmla="*/ 64086 w 62306"/>
                  <a:gd name="connsiteY0" fmla="*/ 32043 h 62306"/>
                  <a:gd name="connsiteX1" fmla="*/ 32043 w 62306"/>
                  <a:gd name="connsiteY1" fmla="*/ 64086 h 62306"/>
                  <a:gd name="connsiteX2" fmla="*/ 0 w 62306"/>
                  <a:gd name="connsiteY2" fmla="*/ 32043 h 62306"/>
                  <a:gd name="connsiteX3" fmla="*/ 32043 w 62306"/>
                  <a:gd name="connsiteY3" fmla="*/ 0 h 62306"/>
                  <a:gd name="connsiteX4" fmla="*/ 64086 w 62306"/>
                  <a:gd name="connsiteY4" fmla="*/ 32043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06" h="62306">
                    <a:moveTo>
                      <a:pt x="64086" y="32043"/>
                    </a:moveTo>
                    <a:cubicBezTo>
                      <a:pt x="64086" y="49740"/>
                      <a:pt x="49740" y="64086"/>
                      <a:pt x="32043" y="64086"/>
                    </a:cubicBezTo>
                    <a:cubicBezTo>
                      <a:pt x="14346" y="64086"/>
                      <a:pt x="0" y="49740"/>
                      <a:pt x="0" y="32043"/>
                    </a:cubicBezTo>
                    <a:cubicBezTo>
                      <a:pt x="0" y="14346"/>
                      <a:pt x="14346" y="0"/>
                      <a:pt x="32043" y="0"/>
                    </a:cubicBezTo>
                    <a:cubicBezTo>
                      <a:pt x="49740" y="0"/>
                      <a:pt x="64086" y="14346"/>
                      <a:pt x="64086" y="32043"/>
                    </a:cubicBezTo>
                    <a:close/>
                  </a:path>
                </a:pathLst>
              </a:custGeom>
              <a:solidFill>
                <a:srgbClr val="005DE4"/>
              </a:solidFill>
              <a:ln w="333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sp>
          <p:nvSpPr>
            <p:cNvPr id="1899" name="Freeform: Shape 1898">
              <a:extLst>
                <a:ext uri="{FF2B5EF4-FFF2-40B4-BE49-F238E27FC236}">
                  <a16:creationId xmlns:a16="http://schemas.microsoft.com/office/drawing/2014/main" id="{76B4ABBC-6003-4B2E-8DDB-426AE92227E8}"/>
                </a:ext>
              </a:extLst>
            </p:cNvPr>
            <p:cNvSpPr/>
            <p:nvPr/>
          </p:nvSpPr>
          <p:spPr>
            <a:xfrm>
              <a:off x="5242196" y="2255182"/>
              <a:ext cx="2554550" cy="600809"/>
            </a:xfrm>
            <a:custGeom>
              <a:avLst/>
              <a:gdLst>
                <a:gd name="connsiteX0" fmla="*/ 0 w 2554549"/>
                <a:gd name="connsiteY0" fmla="*/ 603523 h 600808"/>
                <a:gd name="connsiteX1" fmla="*/ 182601 w 2554549"/>
                <a:gd name="connsiteY1" fmla="*/ 99823 h 600808"/>
                <a:gd name="connsiteX2" fmla="*/ 365203 w 2554549"/>
                <a:gd name="connsiteY2" fmla="*/ 193327 h 600808"/>
                <a:gd name="connsiteX3" fmla="*/ 547804 w 2554549"/>
                <a:gd name="connsiteY3" fmla="*/ 153851 h 600808"/>
                <a:gd name="connsiteX4" fmla="*/ 730361 w 2554549"/>
                <a:gd name="connsiteY4" fmla="*/ 104674 h 600808"/>
                <a:gd name="connsiteX5" fmla="*/ 912962 w 2554549"/>
                <a:gd name="connsiteY5" fmla="*/ 94082 h 600808"/>
                <a:gd name="connsiteX6" fmla="*/ 1095564 w 2554549"/>
                <a:gd name="connsiteY6" fmla="*/ 194884 h 600808"/>
                <a:gd name="connsiteX7" fmla="*/ 1278165 w 2554549"/>
                <a:gd name="connsiteY7" fmla="*/ 0 h 600808"/>
                <a:gd name="connsiteX8" fmla="*/ 1460766 w 2554549"/>
                <a:gd name="connsiteY8" fmla="*/ 64220 h 600808"/>
                <a:gd name="connsiteX9" fmla="*/ 1643323 w 2554549"/>
                <a:gd name="connsiteY9" fmla="*/ 81710 h 600808"/>
                <a:gd name="connsiteX10" fmla="*/ 1825924 w 2554549"/>
                <a:gd name="connsiteY10" fmla="*/ 20027 h 600808"/>
                <a:gd name="connsiteX11" fmla="*/ 2008526 w 2554549"/>
                <a:gd name="connsiteY11" fmla="*/ 10414 h 600808"/>
                <a:gd name="connsiteX12" fmla="*/ 2191127 w 2554549"/>
                <a:gd name="connsiteY12" fmla="*/ 72987 h 600808"/>
                <a:gd name="connsiteX13" fmla="*/ 2373684 w 2554549"/>
                <a:gd name="connsiteY13" fmla="*/ 63463 h 600808"/>
                <a:gd name="connsiteX14" fmla="*/ 2556285 w 2554549"/>
                <a:gd name="connsiteY14" fmla="*/ 42947 h 60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4549" h="600808">
                  <a:moveTo>
                    <a:pt x="0" y="603523"/>
                  </a:moveTo>
                  <a:lnTo>
                    <a:pt x="182601" y="99823"/>
                  </a:lnTo>
                  <a:lnTo>
                    <a:pt x="365203" y="193327"/>
                  </a:lnTo>
                  <a:lnTo>
                    <a:pt x="547804" y="153851"/>
                  </a:lnTo>
                  <a:lnTo>
                    <a:pt x="730361" y="104674"/>
                  </a:lnTo>
                  <a:lnTo>
                    <a:pt x="912962" y="94082"/>
                  </a:lnTo>
                  <a:lnTo>
                    <a:pt x="1095564" y="194884"/>
                  </a:lnTo>
                  <a:lnTo>
                    <a:pt x="1278165" y="0"/>
                  </a:lnTo>
                  <a:lnTo>
                    <a:pt x="1460766" y="64220"/>
                  </a:lnTo>
                  <a:lnTo>
                    <a:pt x="1643323" y="81710"/>
                  </a:lnTo>
                  <a:lnTo>
                    <a:pt x="1825924" y="20027"/>
                  </a:lnTo>
                  <a:lnTo>
                    <a:pt x="2008526" y="10414"/>
                  </a:lnTo>
                  <a:lnTo>
                    <a:pt x="2191127" y="72987"/>
                  </a:lnTo>
                  <a:lnTo>
                    <a:pt x="2373684" y="63463"/>
                  </a:lnTo>
                  <a:lnTo>
                    <a:pt x="2556285" y="42947"/>
                  </a:lnTo>
                </a:path>
              </a:pathLst>
            </a:custGeom>
            <a:noFill/>
            <a:ln w="6661" cap="rnd">
              <a:solidFill>
                <a:srgbClr val="005DE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2200" name="Group 2199">
            <a:extLst>
              <a:ext uri="{FF2B5EF4-FFF2-40B4-BE49-F238E27FC236}">
                <a16:creationId xmlns:a16="http://schemas.microsoft.com/office/drawing/2014/main" id="{D200FFC1-A470-4E13-9580-1CE57C362421}"/>
              </a:ext>
            </a:extLst>
          </p:cNvPr>
          <p:cNvGrpSpPr/>
          <p:nvPr/>
        </p:nvGrpSpPr>
        <p:grpSpPr>
          <a:xfrm>
            <a:off x="7621789" y="2618306"/>
            <a:ext cx="2344976" cy="766701"/>
            <a:chOff x="9587003" y="2415262"/>
            <a:chExt cx="1906510" cy="623342"/>
          </a:xfrm>
        </p:grpSpPr>
        <p:grpSp>
          <p:nvGrpSpPr>
            <p:cNvPr id="2192" name="Group 2191">
              <a:extLst>
                <a:ext uri="{FF2B5EF4-FFF2-40B4-BE49-F238E27FC236}">
                  <a16:creationId xmlns:a16="http://schemas.microsoft.com/office/drawing/2014/main" id="{FE8840A8-3F2D-48E3-9E51-1182DB33A9EE}"/>
                </a:ext>
              </a:extLst>
            </p:cNvPr>
            <p:cNvGrpSpPr/>
            <p:nvPr/>
          </p:nvGrpSpPr>
          <p:grpSpPr>
            <a:xfrm>
              <a:off x="9587003" y="2415262"/>
              <a:ext cx="63420" cy="479052"/>
              <a:chOff x="9587003" y="2415262"/>
              <a:chExt cx="63420" cy="479052"/>
            </a:xfrm>
          </p:grpSpPr>
          <p:sp>
            <p:nvSpPr>
              <p:cNvPr id="1956" name="Freeform: Shape 1955">
                <a:extLst>
                  <a:ext uri="{FF2B5EF4-FFF2-40B4-BE49-F238E27FC236}">
                    <a16:creationId xmlns:a16="http://schemas.microsoft.com/office/drawing/2014/main" id="{7D0EB98C-88F9-4118-AC37-904762A756E4}"/>
                  </a:ext>
                </a:extLst>
              </p:cNvPr>
              <p:cNvSpPr/>
              <p:nvPr/>
            </p:nvSpPr>
            <p:spPr>
              <a:xfrm>
                <a:off x="9587003" y="2415262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64" name="Freeform: Shape 1963">
                <a:extLst>
                  <a:ext uri="{FF2B5EF4-FFF2-40B4-BE49-F238E27FC236}">
                    <a16:creationId xmlns:a16="http://schemas.microsoft.com/office/drawing/2014/main" id="{88BA23A5-FCBB-45A7-9228-C8A0603DE73E}"/>
                  </a:ext>
                </a:extLst>
              </p:cNvPr>
              <p:cNvSpPr/>
              <p:nvPr/>
            </p:nvSpPr>
            <p:spPr>
              <a:xfrm>
                <a:off x="9587003" y="243450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72" name="Freeform: Shape 1971">
                <a:extLst>
                  <a:ext uri="{FF2B5EF4-FFF2-40B4-BE49-F238E27FC236}">
                    <a16:creationId xmlns:a16="http://schemas.microsoft.com/office/drawing/2014/main" id="{17F9A204-C265-406A-A34C-93B7FCFE4013}"/>
                  </a:ext>
                </a:extLst>
              </p:cNvPr>
              <p:cNvSpPr/>
              <p:nvPr/>
            </p:nvSpPr>
            <p:spPr>
              <a:xfrm>
                <a:off x="9587003" y="254824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80" name="Freeform: Shape 1979">
                <a:extLst>
                  <a:ext uri="{FF2B5EF4-FFF2-40B4-BE49-F238E27FC236}">
                    <a16:creationId xmlns:a16="http://schemas.microsoft.com/office/drawing/2014/main" id="{5797D70A-4EFF-4222-BEAF-CD391D27A5B7}"/>
                  </a:ext>
                </a:extLst>
              </p:cNvPr>
              <p:cNvSpPr/>
              <p:nvPr/>
            </p:nvSpPr>
            <p:spPr>
              <a:xfrm>
                <a:off x="9587003" y="2667369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9C954F09-E2A8-4BAD-B2C5-C7A1535FCA78}"/>
                  </a:ext>
                </a:extLst>
              </p:cNvPr>
              <p:cNvSpPr/>
              <p:nvPr/>
            </p:nvSpPr>
            <p:spPr>
              <a:xfrm>
                <a:off x="9587003" y="262163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6480843F-79DC-4AD9-AB46-07411371685B}"/>
                  </a:ext>
                </a:extLst>
              </p:cNvPr>
              <p:cNvSpPr/>
              <p:nvPr/>
            </p:nvSpPr>
            <p:spPr>
              <a:xfrm>
                <a:off x="9587003" y="283196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3C615147-729F-476A-948E-E2AEC0F68BB0}"/>
                  </a:ext>
                </a:extLst>
              </p:cNvPr>
              <p:cNvSpPr/>
              <p:nvPr/>
            </p:nvSpPr>
            <p:spPr>
              <a:xfrm>
                <a:off x="9587003" y="269155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64D819E9-8A87-472F-BDD8-01BDFFA28040}"/>
                  </a:ext>
                </a:extLst>
              </p:cNvPr>
              <p:cNvSpPr/>
              <p:nvPr/>
            </p:nvSpPr>
            <p:spPr>
              <a:xfrm>
                <a:off x="9587003" y="266211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00B5231F-8055-4826-A2C0-6C768F8F145A}"/>
                  </a:ext>
                </a:extLst>
              </p:cNvPr>
              <p:cNvSpPr/>
              <p:nvPr/>
            </p:nvSpPr>
            <p:spPr>
              <a:xfrm>
                <a:off x="9587003" y="247939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D20F27E1-1183-46AE-95E6-B7E56DDBF6AA}"/>
                  </a:ext>
                </a:extLst>
              </p:cNvPr>
              <p:cNvSpPr/>
              <p:nvPr/>
            </p:nvSpPr>
            <p:spPr>
              <a:xfrm>
                <a:off x="9587003" y="2654410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701" name="Freeform: Shape 700">
                <a:extLst>
                  <a:ext uri="{FF2B5EF4-FFF2-40B4-BE49-F238E27FC236}">
                    <a16:creationId xmlns:a16="http://schemas.microsoft.com/office/drawing/2014/main" id="{F0F64B09-EB51-4C3A-8DDE-5D6BA42AF7A9}"/>
                  </a:ext>
                </a:extLst>
              </p:cNvPr>
              <p:cNvSpPr/>
              <p:nvPr/>
            </p:nvSpPr>
            <p:spPr>
              <a:xfrm>
                <a:off x="9587003" y="250223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89" name="Freeform: Shape 1988">
                <a:extLst>
                  <a:ext uri="{FF2B5EF4-FFF2-40B4-BE49-F238E27FC236}">
                    <a16:creationId xmlns:a16="http://schemas.microsoft.com/office/drawing/2014/main" id="{CB1DDDF3-673D-4866-A568-AED095A2A328}"/>
                  </a:ext>
                </a:extLst>
              </p:cNvPr>
              <p:cNvSpPr/>
              <p:nvPr/>
            </p:nvSpPr>
            <p:spPr>
              <a:xfrm>
                <a:off x="9587003" y="255679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97" name="Freeform: Shape 1996">
                <a:extLst>
                  <a:ext uri="{FF2B5EF4-FFF2-40B4-BE49-F238E27FC236}">
                    <a16:creationId xmlns:a16="http://schemas.microsoft.com/office/drawing/2014/main" id="{BAF68BCE-2862-46D1-B025-A97BB30DF4A9}"/>
                  </a:ext>
                </a:extLst>
              </p:cNvPr>
              <p:cNvSpPr/>
              <p:nvPr/>
            </p:nvSpPr>
            <p:spPr>
              <a:xfrm>
                <a:off x="9587003" y="273924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05" name="Freeform: Shape 2004">
                <a:extLst>
                  <a:ext uri="{FF2B5EF4-FFF2-40B4-BE49-F238E27FC236}">
                    <a16:creationId xmlns:a16="http://schemas.microsoft.com/office/drawing/2014/main" id="{C4DC9383-9324-4A55-B159-05DF06424694}"/>
                  </a:ext>
                </a:extLst>
              </p:cNvPr>
              <p:cNvSpPr/>
              <p:nvPr/>
            </p:nvSpPr>
            <p:spPr>
              <a:xfrm>
                <a:off x="9587003" y="2646528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13" name="Freeform: Shape 2012">
                <a:extLst>
                  <a:ext uri="{FF2B5EF4-FFF2-40B4-BE49-F238E27FC236}">
                    <a16:creationId xmlns:a16="http://schemas.microsoft.com/office/drawing/2014/main" id="{11A9225F-3E88-45A8-A927-A5EEABCBAC86}"/>
                  </a:ext>
                </a:extLst>
              </p:cNvPr>
              <p:cNvSpPr/>
              <p:nvPr/>
            </p:nvSpPr>
            <p:spPr>
              <a:xfrm>
                <a:off x="9587003" y="2633924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21" name="Freeform: Shape 2020">
                <a:extLst>
                  <a:ext uri="{FF2B5EF4-FFF2-40B4-BE49-F238E27FC236}">
                    <a16:creationId xmlns:a16="http://schemas.microsoft.com/office/drawing/2014/main" id="{3C398E96-046C-4932-98FC-2845893D7DD4}"/>
                  </a:ext>
                </a:extLst>
              </p:cNvPr>
              <p:cNvSpPr/>
              <p:nvPr/>
            </p:nvSpPr>
            <p:spPr>
              <a:xfrm>
                <a:off x="9587003" y="252370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29" name="Freeform: Shape 2028">
                <a:extLst>
                  <a:ext uri="{FF2B5EF4-FFF2-40B4-BE49-F238E27FC236}">
                    <a16:creationId xmlns:a16="http://schemas.microsoft.com/office/drawing/2014/main" id="{0D0709E6-BC71-4820-9FB6-6C00A5202871}"/>
                  </a:ext>
                </a:extLst>
              </p:cNvPr>
              <p:cNvSpPr/>
              <p:nvPr/>
            </p:nvSpPr>
            <p:spPr>
              <a:xfrm>
                <a:off x="9619619" y="2578435"/>
                <a:ext cx="4530" cy="106882"/>
              </a:xfrm>
              <a:custGeom>
                <a:avLst/>
                <a:gdLst>
                  <a:gd name="connsiteX0" fmla="*/ 0 w 0"/>
                  <a:gd name="connsiteY0" fmla="*/ 106283 h 105187"/>
                  <a:gd name="connsiteX1" fmla="*/ 0 w 0"/>
                  <a:gd name="connsiteY1" fmla="*/ 0 h 105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05187">
                    <a:moveTo>
                      <a:pt x="0" y="106283"/>
                    </a:moveTo>
                    <a:lnTo>
                      <a:pt x="0" y="0"/>
                    </a:lnTo>
                  </a:path>
                </a:pathLst>
              </a:custGeom>
              <a:noFill/>
              <a:ln w="3279" cap="rnd">
                <a:solidFill>
                  <a:srgbClr val="E5163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30" name="Freeform: Shape 2029">
                <a:extLst>
                  <a:ext uri="{FF2B5EF4-FFF2-40B4-BE49-F238E27FC236}">
                    <a16:creationId xmlns:a16="http://schemas.microsoft.com/office/drawing/2014/main" id="{2832484E-8D44-4490-A9D5-DD25C23CA1DD}"/>
                  </a:ext>
                </a:extLst>
              </p:cNvPr>
              <p:cNvSpPr/>
              <p:nvPr/>
            </p:nvSpPr>
            <p:spPr>
              <a:xfrm>
                <a:off x="9587003" y="2600568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/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2193" name="Group 2192">
              <a:extLst>
                <a:ext uri="{FF2B5EF4-FFF2-40B4-BE49-F238E27FC236}">
                  <a16:creationId xmlns:a16="http://schemas.microsoft.com/office/drawing/2014/main" id="{9B6A253B-D408-4B3F-A371-A00B24675872}"/>
                </a:ext>
              </a:extLst>
            </p:cNvPr>
            <p:cNvGrpSpPr/>
            <p:nvPr/>
          </p:nvGrpSpPr>
          <p:grpSpPr>
            <a:xfrm>
              <a:off x="9850288" y="2545792"/>
              <a:ext cx="63420" cy="418397"/>
              <a:chOff x="9850288" y="2545792"/>
              <a:chExt cx="63420" cy="418397"/>
            </a:xfrm>
          </p:grpSpPr>
          <p:sp>
            <p:nvSpPr>
              <p:cNvPr id="1957" name="Freeform: Shape 1956">
                <a:extLst>
                  <a:ext uri="{FF2B5EF4-FFF2-40B4-BE49-F238E27FC236}">
                    <a16:creationId xmlns:a16="http://schemas.microsoft.com/office/drawing/2014/main" id="{E5AEB98C-0B07-4258-9387-DC1C15D6D80A}"/>
                  </a:ext>
                </a:extLst>
              </p:cNvPr>
              <p:cNvSpPr/>
              <p:nvPr/>
            </p:nvSpPr>
            <p:spPr>
              <a:xfrm>
                <a:off x="9850288" y="261682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65" name="Freeform: Shape 1964">
                <a:extLst>
                  <a:ext uri="{FF2B5EF4-FFF2-40B4-BE49-F238E27FC236}">
                    <a16:creationId xmlns:a16="http://schemas.microsoft.com/office/drawing/2014/main" id="{3B6751DC-6FFB-4333-92D5-728CE268AE9A}"/>
                  </a:ext>
                </a:extLst>
              </p:cNvPr>
              <p:cNvSpPr/>
              <p:nvPr/>
            </p:nvSpPr>
            <p:spPr>
              <a:xfrm>
                <a:off x="9850288" y="2565520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73" name="Freeform: Shape 1972">
                <a:extLst>
                  <a:ext uri="{FF2B5EF4-FFF2-40B4-BE49-F238E27FC236}">
                    <a16:creationId xmlns:a16="http://schemas.microsoft.com/office/drawing/2014/main" id="{7982C8C2-149C-4103-9D6E-099476F9DE00}"/>
                  </a:ext>
                </a:extLst>
              </p:cNvPr>
              <p:cNvSpPr/>
              <p:nvPr/>
            </p:nvSpPr>
            <p:spPr>
              <a:xfrm>
                <a:off x="9850288" y="2721612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81" name="Freeform: Shape 1980">
                <a:extLst>
                  <a:ext uri="{FF2B5EF4-FFF2-40B4-BE49-F238E27FC236}">
                    <a16:creationId xmlns:a16="http://schemas.microsoft.com/office/drawing/2014/main" id="{1A49ADAF-5157-4FBC-8226-066571BC33AC}"/>
                  </a:ext>
                </a:extLst>
              </p:cNvPr>
              <p:cNvSpPr/>
              <p:nvPr/>
            </p:nvSpPr>
            <p:spPr>
              <a:xfrm>
                <a:off x="9850288" y="282283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4C7CD8E6-33F0-4CB0-B2BD-C6401197300F}"/>
                  </a:ext>
                </a:extLst>
              </p:cNvPr>
              <p:cNvSpPr/>
              <p:nvPr/>
            </p:nvSpPr>
            <p:spPr>
              <a:xfrm>
                <a:off x="9850288" y="2764854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0BC7EEF1-11A5-4CF2-B261-DFF5514CC124}"/>
                  </a:ext>
                </a:extLst>
              </p:cNvPr>
              <p:cNvSpPr/>
              <p:nvPr/>
            </p:nvSpPr>
            <p:spPr>
              <a:xfrm>
                <a:off x="9850288" y="2901842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82692D99-0727-4518-ACD6-806C001190FF}"/>
                  </a:ext>
                </a:extLst>
              </p:cNvPr>
              <p:cNvSpPr/>
              <p:nvPr/>
            </p:nvSpPr>
            <p:spPr>
              <a:xfrm>
                <a:off x="9850288" y="273537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3A0F8F57-FCEB-4E60-B099-079660503CE1}"/>
                  </a:ext>
                </a:extLst>
              </p:cNvPr>
              <p:cNvSpPr/>
              <p:nvPr/>
            </p:nvSpPr>
            <p:spPr>
              <a:xfrm>
                <a:off x="9850288" y="270339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4DDD7C18-210E-4093-B363-461A4E32DBD2}"/>
                  </a:ext>
                </a:extLst>
              </p:cNvPr>
              <p:cNvSpPr/>
              <p:nvPr/>
            </p:nvSpPr>
            <p:spPr>
              <a:xfrm>
                <a:off x="9850288" y="2641762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3E1F7CC3-298A-4F84-BDC9-7DD38DA5ADB8}"/>
                  </a:ext>
                </a:extLst>
              </p:cNvPr>
              <p:cNvSpPr/>
              <p:nvPr/>
            </p:nvSpPr>
            <p:spPr>
              <a:xfrm>
                <a:off x="9850288" y="275924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id="{6480F4EA-9554-4AF8-9C3D-61CB0B161219}"/>
                  </a:ext>
                </a:extLst>
              </p:cNvPr>
              <p:cNvSpPr/>
              <p:nvPr/>
            </p:nvSpPr>
            <p:spPr>
              <a:xfrm>
                <a:off x="9850288" y="2628180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90" name="Freeform: Shape 1989">
                <a:extLst>
                  <a:ext uri="{FF2B5EF4-FFF2-40B4-BE49-F238E27FC236}">
                    <a16:creationId xmlns:a16="http://schemas.microsoft.com/office/drawing/2014/main" id="{BEE895DD-AF9D-45A5-AD63-08764F1FCCEA}"/>
                  </a:ext>
                </a:extLst>
              </p:cNvPr>
              <p:cNvSpPr/>
              <p:nvPr/>
            </p:nvSpPr>
            <p:spPr>
              <a:xfrm>
                <a:off x="9850288" y="2632632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98" name="Freeform: Shape 1997">
                <a:extLst>
                  <a:ext uri="{FF2B5EF4-FFF2-40B4-BE49-F238E27FC236}">
                    <a16:creationId xmlns:a16="http://schemas.microsoft.com/office/drawing/2014/main" id="{40400174-8E9E-4211-8283-19A5D834F93E}"/>
                  </a:ext>
                </a:extLst>
              </p:cNvPr>
              <p:cNvSpPr/>
              <p:nvPr/>
            </p:nvSpPr>
            <p:spPr>
              <a:xfrm>
                <a:off x="9850288" y="265712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06" name="Freeform: Shape 2005">
                <a:extLst>
                  <a:ext uri="{FF2B5EF4-FFF2-40B4-BE49-F238E27FC236}">
                    <a16:creationId xmlns:a16="http://schemas.microsoft.com/office/drawing/2014/main" id="{7370E097-9A0C-4A93-A0D7-ABD7D9C425A1}"/>
                  </a:ext>
                </a:extLst>
              </p:cNvPr>
              <p:cNvSpPr/>
              <p:nvPr/>
            </p:nvSpPr>
            <p:spPr>
              <a:xfrm>
                <a:off x="9850288" y="2727579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14" name="Freeform: Shape 2013">
                <a:extLst>
                  <a:ext uri="{FF2B5EF4-FFF2-40B4-BE49-F238E27FC236}">
                    <a16:creationId xmlns:a16="http://schemas.microsoft.com/office/drawing/2014/main" id="{F71BB25B-F15E-4BDF-8E71-246930A04533}"/>
                  </a:ext>
                </a:extLst>
              </p:cNvPr>
              <p:cNvSpPr/>
              <p:nvPr/>
            </p:nvSpPr>
            <p:spPr>
              <a:xfrm>
                <a:off x="9850288" y="2660912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22" name="Freeform: Shape 2021">
                <a:extLst>
                  <a:ext uri="{FF2B5EF4-FFF2-40B4-BE49-F238E27FC236}">
                    <a16:creationId xmlns:a16="http://schemas.microsoft.com/office/drawing/2014/main" id="{FE394747-5F81-4986-AC9F-56D4B153C593}"/>
                  </a:ext>
                </a:extLst>
              </p:cNvPr>
              <p:cNvSpPr/>
              <p:nvPr/>
            </p:nvSpPr>
            <p:spPr>
              <a:xfrm>
                <a:off x="9850288" y="2545792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31" name="Freeform: Shape 2030">
                <a:extLst>
                  <a:ext uri="{FF2B5EF4-FFF2-40B4-BE49-F238E27FC236}">
                    <a16:creationId xmlns:a16="http://schemas.microsoft.com/office/drawing/2014/main" id="{F514B223-93FE-49B2-B717-D5CA1E98B860}"/>
                  </a:ext>
                </a:extLst>
              </p:cNvPr>
              <p:cNvSpPr/>
              <p:nvPr/>
            </p:nvSpPr>
            <p:spPr>
              <a:xfrm>
                <a:off x="9882905" y="2681799"/>
                <a:ext cx="4530" cy="84614"/>
              </a:xfrm>
              <a:custGeom>
                <a:avLst/>
                <a:gdLst>
                  <a:gd name="connsiteX0" fmla="*/ 0 w 0"/>
                  <a:gd name="connsiteY0" fmla="*/ 86210 h 83273"/>
                  <a:gd name="connsiteX1" fmla="*/ 0 w 0"/>
                  <a:gd name="connsiteY1" fmla="*/ 0 h 8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83273">
                    <a:moveTo>
                      <a:pt x="0" y="86210"/>
                    </a:moveTo>
                    <a:lnTo>
                      <a:pt x="0" y="0"/>
                    </a:lnTo>
                  </a:path>
                </a:pathLst>
              </a:custGeom>
              <a:noFill/>
              <a:ln w="3279" cap="rnd">
                <a:solidFill>
                  <a:srgbClr val="E5163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32" name="Freeform: Shape 2031">
                <a:extLst>
                  <a:ext uri="{FF2B5EF4-FFF2-40B4-BE49-F238E27FC236}">
                    <a16:creationId xmlns:a16="http://schemas.microsoft.com/office/drawing/2014/main" id="{8757DB56-6BA1-4A75-85A2-FDCBB53FBBCA}"/>
                  </a:ext>
                </a:extLst>
              </p:cNvPr>
              <p:cNvSpPr/>
              <p:nvPr/>
            </p:nvSpPr>
            <p:spPr>
              <a:xfrm>
                <a:off x="9850288" y="269284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/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2194" name="Group 2193">
              <a:extLst>
                <a:ext uri="{FF2B5EF4-FFF2-40B4-BE49-F238E27FC236}">
                  <a16:creationId xmlns:a16="http://schemas.microsoft.com/office/drawing/2014/main" id="{7C152AF6-617B-4AA2-A7EF-39CA310E2322}"/>
                </a:ext>
              </a:extLst>
            </p:cNvPr>
            <p:cNvGrpSpPr/>
            <p:nvPr/>
          </p:nvGrpSpPr>
          <p:grpSpPr>
            <a:xfrm>
              <a:off x="10113619" y="2620164"/>
              <a:ext cx="63420" cy="325543"/>
              <a:chOff x="10113619" y="2620164"/>
              <a:chExt cx="63420" cy="325543"/>
            </a:xfrm>
          </p:grpSpPr>
          <p:sp>
            <p:nvSpPr>
              <p:cNvPr id="1958" name="Freeform: Shape 1957">
                <a:extLst>
                  <a:ext uri="{FF2B5EF4-FFF2-40B4-BE49-F238E27FC236}">
                    <a16:creationId xmlns:a16="http://schemas.microsoft.com/office/drawing/2014/main" id="{7C655B39-A63E-4B25-89F1-877DB727AB14}"/>
                  </a:ext>
                </a:extLst>
              </p:cNvPr>
              <p:cNvSpPr/>
              <p:nvPr/>
            </p:nvSpPr>
            <p:spPr>
              <a:xfrm>
                <a:off x="10113619" y="263998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66" name="Freeform: Shape 1965">
                <a:extLst>
                  <a:ext uri="{FF2B5EF4-FFF2-40B4-BE49-F238E27FC236}">
                    <a16:creationId xmlns:a16="http://schemas.microsoft.com/office/drawing/2014/main" id="{50242B0C-E678-4EE1-A47F-6366377B4C51}"/>
                  </a:ext>
                </a:extLst>
              </p:cNvPr>
              <p:cNvSpPr/>
              <p:nvPr/>
            </p:nvSpPr>
            <p:spPr>
              <a:xfrm>
                <a:off x="10113619" y="2620164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74" name="Freeform: Shape 1973">
                <a:extLst>
                  <a:ext uri="{FF2B5EF4-FFF2-40B4-BE49-F238E27FC236}">
                    <a16:creationId xmlns:a16="http://schemas.microsoft.com/office/drawing/2014/main" id="{9463E5B4-54CF-46F7-928C-5274CD3AD457}"/>
                  </a:ext>
                </a:extLst>
              </p:cNvPr>
              <p:cNvSpPr/>
              <p:nvPr/>
            </p:nvSpPr>
            <p:spPr>
              <a:xfrm>
                <a:off x="10113619" y="2805558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82" name="Freeform: Shape 1981">
                <a:extLst>
                  <a:ext uri="{FF2B5EF4-FFF2-40B4-BE49-F238E27FC236}">
                    <a16:creationId xmlns:a16="http://schemas.microsoft.com/office/drawing/2014/main" id="{9BF09749-E54D-4D71-BB2A-EFAFC6339178}"/>
                  </a:ext>
                </a:extLst>
              </p:cNvPr>
              <p:cNvSpPr/>
              <p:nvPr/>
            </p:nvSpPr>
            <p:spPr>
              <a:xfrm>
                <a:off x="10113619" y="2843279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A50A1747-E99E-40B3-9149-E58EF9B2B26D}"/>
                  </a:ext>
                </a:extLst>
              </p:cNvPr>
              <p:cNvSpPr/>
              <p:nvPr/>
            </p:nvSpPr>
            <p:spPr>
              <a:xfrm>
                <a:off x="10113619" y="2883360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0682D57D-0283-4228-A5DC-A561D716DC67}"/>
                  </a:ext>
                </a:extLst>
              </p:cNvPr>
              <p:cNvSpPr/>
              <p:nvPr/>
            </p:nvSpPr>
            <p:spPr>
              <a:xfrm>
                <a:off x="10113619" y="2865902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F8CE3DC3-D187-4632-AA1E-C269BFA9D801}"/>
                  </a:ext>
                </a:extLst>
              </p:cNvPr>
              <p:cNvSpPr/>
              <p:nvPr/>
            </p:nvSpPr>
            <p:spPr>
              <a:xfrm>
                <a:off x="10113619" y="2696984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39F971E2-D345-44D5-846B-CF696DD4DDD9}"/>
                  </a:ext>
                </a:extLst>
              </p:cNvPr>
              <p:cNvSpPr/>
              <p:nvPr/>
            </p:nvSpPr>
            <p:spPr>
              <a:xfrm>
                <a:off x="10113619" y="2782134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4B669C9B-6C1E-4F24-A1A3-CC202A0F01A8}"/>
                  </a:ext>
                </a:extLst>
              </p:cNvPr>
              <p:cNvSpPr/>
              <p:nvPr/>
            </p:nvSpPr>
            <p:spPr>
              <a:xfrm>
                <a:off x="10113619" y="2720276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9640914F-388B-4E65-9C5B-3F1F95CA58D1}"/>
                  </a:ext>
                </a:extLst>
              </p:cNvPr>
              <p:cNvSpPr/>
              <p:nvPr/>
            </p:nvSpPr>
            <p:spPr>
              <a:xfrm>
                <a:off x="10113619" y="2765166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1E705BE3-993A-4B3F-B227-35A3F5929D8F}"/>
                  </a:ext>
                </a:extLst>
              </p:cNvPr>
              <p:cNvSpPr/>
              <p:nvPr/>
            </p:nvSpPr>
            <p:spPr>
              <a:xfrm>
                <a:off x="10113619" y="263432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91" name="Freeform: Shape 1990">
                <a:extLst>
                  <a:ext uri="{FF2B5EF4-FFF2-40B4-BE49-F238E27FC236}">
                    <a16:creationId xmlns:a16="http://schemas.microsoft.com/office/drawing/2014/main" id="{C81450A5-490A-446B-88F1-ABAFB632D076}"/>
                  </a:ext>
                </a:extLst>
              </p:cNvPr>
              <p:cNvSpPr/>
              <p:nvPr/>
            </p:nvSpPr>
            <p:spPr>
              <a:xfrm>
                <a:off x="10113619" y="275118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99" name="Freeform: Shape 1998">
                <a:extLst>
                  <a:ext uri="{FF2B5EF4-FFF2-40B4-BE49-F238E27FC236}">
                    <a16:creationId xmlns:a16="http://schemas.microsoft.com/office/drawing/2014/main" id="{84B076D2-F48A-49CE-9EC1-E15F9A24005B}"/>
                  </a:ext>
                </a:extLst>
              </p:cNvPr>
              <p:cNvSpPr/>
              <p:nvPr/>
            </p:nvSpPr>
            <p:spPr>
              <a:xfrm>
                <a:off x="10113619" y="274205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07" name="Freeform: Shape 2006">
                <a:extLst>
                  <a:ext uri="{FF2B5EF4-FFF2-40B4-BE49-F238E27FC236}">
                    <a16:creationId xmlns:a16="http://schemas.microsoft.com/office/drawing/2014/main" id="{3F8C41EF-3C6B-4574-AA5E-8B9E68C9B0A7}"/>
                  </a:ext>
                </a:extLst>
              </p:cNvPr>
              <p:cNvSpPr/>
              <p:nvPr/>
            </p:nvSpPr>
            <p:spPr>
              <a:xfrm>
                <a:off x="10113619" y="269689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15" name="Freeform: Shape 2014">
                <a:extLst>
                  <a:ext uri="{FF2B5EF4-FFF2-40B4-BE49-F238E27FC236}">
                    <a16:creationId xmlns:a16="http://schemas.microsoft.com/office/drawing/2014/main" id="{AB0DDE8B-40FD-4947-95FA-388866A92B01}"/>
                  </a:ext>
                </a:extLst>
              </p:cNvPr>
              <p:cNvSpPr/>
              <p:nvPr/>
            </p:nvSpPr>
            <p:spPr>
              <a:xfrm>
                <a:off x="10113619" y="2684070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23" name="Freeform: Shape 2022">
                <a:extLst>
                  <a:ext uri="{FF2B5EF4-FFF2-40B4-BE49-F238E27FC236}">
                    <a16:creationId xmlns:a16="http://schemas.microsoft.com/office/drawing/2014/main" id="{1F342351-6B19-441B-AB09-3C22718CB41D}"/>
                  </a:ext>
                </a:extLst>
              </p:cNvPr>
              <p:cNvSpPr/>
              <p:nvPr/>
            </p:nvSpPr>
            <p:spPr>
              <a:xfrm>
                <a:off x="10113619" y="2663762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33" name="Freeform: Shape 2032">
                <a:extLst>
                  <a:ext uri="{FF2B5EF4-FFF2-40B4-BE49-F238E27FC236}">
                    <a16:creationId xmlns:a16="http://schemas.microsoft.com/office/drawing/2014/main" id="{352C45CD-97C2-45E2-AA40-55651DB24653}"/>
                  </a:ext>
                </a:extLst>
              </p:cNvPr>
              <p:cNvSpPr/>
              <p:nvPr/>
            </p:nvSpPr>
            <p:spPr>
              <a:xfrm>
                <a:off x="10146236" y="2730073"/>
                <a:ext cx="4530" cy="75708"/>
              </a:xfrm>
              <a:custGeom>
                <a:avLst/>
                <a:gdLst>
                  <a:gd name="connsiteX0" fmla="*/ 0 w 0"/>
                  <a:gd name="connsiteY0" fmla="*/ 77663 h 74507"/>
                  <a:gd name="connsiteX1" fmla="*/ 0 w 0"/>
                  <a:gd name="connsiteY1" fmla="*/ 0 h 7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74507">
                    <a:moveTo>
                      <a:pt x="0" y="77663"/>
                    </a:moveTo>
                    <a:lnTo>
                      <a:pt x="0" y="0"/>
                    </a:lnTo>
                  </a:path>
                </a:pathLst>
              </a:custGeom>
              <a:noFill/>
              <a:ln w="3279" cap="rnd">
                <a:solidFill>
                  <a:srgbClr val="E5163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34" name="Freeform: Shape 2033">
                <a:extLst>
                  <a:ext uri="{FF2B5EF4-FFF2-40B4-BE49-F238E27FC236}">
                    <a16:creationId xmlns:a16="http://schemas.microsoft.com/office/drawing/2014/main" id="{379E0A09-C2AA-48DF-A57A-D89C54AC8773}"/>
                  </a:ext>
                </a:extLst>
              </p:cNvPr>
              <p:cNvSpPr/>
              <p:nvPr/>
            </p:nvSpPr>
            <p:spPr>
              <a:xfrm>
                <a:off x="10113619" y="2737199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/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2195" name="Group 2194">
              <a:extLst>
                <a:ext uri="{FF2B5EF4-FFF2-40B4-BE49-F238E27FC236}">
                  <a16:creationId xmlns:a16="http://schemas.microsoft.com/office/drawing/2014/main" id="{7295439C-93A1-4E3A-867E-EF8DEEAB6B86}"/>
                </a:ext>
              </a:extLst>
            </p:cNvPr>
            <p:cNvGrpSpPr/>
            <p:nvPr/>
          </p:nvGrpSpPr>
          <p:grpSpPr>
            <a:xfrm>
              <a:off x="10376905" y="2662827"/>
              <a:ext cx="63420" cy="302386"/>
              <a:chOff x="10376905" y="2662827"/>
              <a:chExt cx="63420" cy="302386"/>
            </a:xfrm>
          </p:grpSpPr>
          <p:sp>
            <p:nvSpPr>
              <p:cNvPr id="1959" name="Freeform: Shape 1958">
                <a:extLst>
                  <a:ext uri="{FF2B5EF4-FFF2-40B4-BE49-F238E27FC236}">
                    <a16:creationId xmlns:a16="http://schemas.microsoft.com/office/drawing/2014/main" id="{813D6F9E-C9BD-4CD4-B3C1-491D0AF5EF6F}"/>
                  </a:ext>
                </a:extLst>
              </p:cNvPr>
              <p:cNvSpPr/>
              <p:nvPr/>
            </p:nvSpPr>
            <p:spPr>
              <a:xfrm>
                <a:off x="10376905" y="2687454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67" name="Freeform: Shape 1966">
                <a:extLst>
                  <a:ext uri="{FF2B5EF4-FFF2-40B4-BE49-F238E27FC236}">
                    <a16:creationId xmlns:a16="http://schemas.microsoft.com/office/drawing/2014/main" id="{84B84D17-CDAA-4DF6-B405-2A42ABBF4A13}"/>
                  </a:ext>
                </a:extLst>
              </p:cNvPr>
              <p:cNvSpPr/>
              <p:nvPr/>
            </p:nvSpPr>
            <p:spPr>
              <a:xfrm>
                <a:off x="10376905" y="267329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75" name="Freeform: Shape 1974">
                <a:extLst>
                  <a:ext uri="{FF2B5EF4-FFF2-40B4-BE49-F238E27FC236}">
                    <a16:creationId xmlns:a16="http://schemas.microsoft.com/office/drawing/2014/main" id="{F29693F2-2F90-4231-BE10-03E48A762C09}"/>
                  </a:ext>
                </a:extLst>
              </p:cNvPr>
              <p:cNvSpPr/>
              <p:nvPr/>
            </p:nvSpPr>
            <p:spPr>
              <a:xfrm>
                <a:off x="10376905" y="281860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83" name="Freeform: Shape 1982">
                <a:extLst>
                  <a:ext uri="{FF2B5EF4-FFF2-40B4-BE49-F238E27FC236}">
                    <a16:creationId xmlns:a16="http://schemas.microsoft.com/office/drawing/2014/main" id="{B7BDB6F5-1B48-4FBE-8E05-340682D34E7D}"/>
                  </a:ext>
                </a:extLst>
              </p:cNvPr>
              <p:cNvSpPr/>
              <p:nvPr/>
            </p:nvSpPr>
            <p:spPr>
              <a:xfrm>
                <a:off x="10376905" y="284310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2631A8AB-C0B8-47CA-933F-CCC3BDC73175}"/>
                  </a:ext>
                </a:extLst>
              </p:cNvPr>
              <p:cNvSpPr/>
              <p:nvPr/>
            </p:nvSpPr>
            <p:spPr>
              <a:xfrm>
                <a:off x="10376905" y="289747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877CBD38-4E1B-4406-B00C-B0B2DBF0619A}"/>
                  </a:ext>
                </a:extLst>
              </p:cNvPr>
              <p:cNvSpPr/>
              <p:nvPr/>
            </p:nvSpPr>
            <p:spPr>
              <a:xfrm>
                <a:off x="10376905" y="2902866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46AFABA5-3DB7-41A5-9DCB-3880437BDD8E}"/>
                  </a:ext>
                </a:extLst>
              </p:cNvPr>
              <p:cNvSpPr/>
              <p:nvPr/>
            </p:nvSpPr>
            <p:spPr>
              <a:xfrm>
                <a:off x="10376905" y="2787478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7D3B439F-FF10-4D23-9C2C-B5B946AFFADC}"/>
                  </a:ext>
                </a:extLst>
              </p:cNvPr>
              <p:cNvSpPr/>
              <p:nvPr/>
            </p:nvSpPr>
            <p:spPr>
              <a:xfrm>
                <a:off x="10376905" y="2749802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1F54160F-A918-4742-86E8-7100568E900A}"/>
                  </a:ext>
                </a:extLst>
              </p:cNvPr>
              <p:cNvSpPr/>
              <p:nvPr/>
            </p:nvSpPr>
            <p:spPr>
              <a:xfrm>
                <a:off x="10376905" y="2741118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D8C02128-71A4-48C2-96C9-D2FB8ED88249}"/>
                  </a:ext>
                </a:extLst>
              </p:cNvPr>
              <p:cNvSpPr/>
              <p:nvPr/>
            </p:nvSpPr>
            <p:spPr>
              <a:xfrm>
                <a:off x="10376905" y="282631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84" name="Freeform: Shape 1983">
                <a:extLst>
                  <a:ext uri="{FF2B5EF4-FFF2-40B4-BE49-F238E27FC236}">
                    <a16:creationId xmlns:a16="http://schemas.microsoft.com/office/drawing/2014/main" id="{D9829CA3-3249-47FE-AAD7-FE65EA19D70E}"/>
                  </a:ext>
                </a:extLst>
              </p:cNvPr>
              <p:cNvSpPr/>
              <p:nvPr/>
            </p:nvSpPr>
            <p:spPr>
              <a:xfrm>
                <a:off x="10376905" y="269867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92" name="Freeform: Shape 1991">
                <a:extLst>
                  <a:ext uri="{FF2B5EF4-FFF2-40B4-BE49-F238E27FC236}">
                    <a16:creationId xmlns:a16="http://schemas.microsoft.com/office/drawing/2014/main" id="{39382F7F-175B-4832-973C-5F62A2AF4A14}"/>
                  </a:ext>
                </a:extLst>
              </p:cNvPr>
              <p:cNvSpPr/>
              <p:nvPr/>
            </p:nvSpPr>
            <p:spPr>
              <a:xfrm>
                <a:off x="10376905" y="276672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00" name="Freeform: Shape 1999">
                <a:extLst>
                  <a:ext uri="{FF2B5EF4-FFF2-40B4-BE49-F238E27FC236}">
                    <a16:creationId xmlns:a16="http://schemas.microsoft.com/office/drawing/2014/main" id="{F1BB8875-9550-4884-AD89-981197095234}"/>
                  </a:ext>
                </a:extLst>
              </p:cNvPr>
              <p:cNvSpPr/>
              <p:nvPr/>
            </p:nvSpPr>
            <p:spPr>
              <a:xfrm>
                <a:off x="10376905" y="273372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08" name="Freeform: Shape 2007">
                <a:extLst>
                  <a:ext uri="{FF2B5EF4-FFF2-40B4-BE49-F238E27FC236}">
                    <a16:creationId xmlns:a16="http://schemas.microsoft.com/office/drawing/2014/main" id="{9DFE9E27-C03C-4F76-B315-328E720B27CA}"/>
                  </a:ext>
                </a:extLst>
              </p:cNvPr>
              <p:cNvSpPr/>
              <p:nvPr/>
            </p:nvSpPr>
            <p:spPr>
              <a:xfrm>
                <a:off x="10376905" y="270504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16" name="Freeform: Shape 2015">
                <a:extLst>
                  <a:ext uri="{FF2B5EF4-FFF2-40B4-BE49-F238E27FC236}">
                    <a16:creationId xmlns:a16="http://schemas.microsoft.com/office/drawing/2014/main" id="{F778BC95-8292-471E-86F8-F69E9169D09F}"/>
                  </a:ext>
                </a:extLst>
              </p:cNvPr>
              <p:cNvSpPr/>
              <p:nvPr/>
            </p:nvSpPr>
            <p:spPr>
              <a:xfrm>
                <a:off x="10376905" y="2707049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24" name="Freeform: Shape 2023">
                <a:extLst>
                  <a:ext uri="{FF2B5EF4-FFF2-40B4-BE49-F238E27FC236}">
                    <a16:creationId xmlns:a16="http://schemas.microsoft.com/office/drawing/2014/main" id="{5FB07896-CF35-48DF-9C9A-D7323303BD84}"/>
                  </a:ext>
                </a:extLst>
              </p:cNvPr>
              <p:cNvSpPr/>
              <p:nvPr/>
            </p:nvSpPr>
            <p:spPr>
              <a:xfrm>
                <a:off x="10376905" y="266282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35" name="Freeform: Shape 2034">
                <a:extLst>
                  <a:ext uri="{FF2B5EF4-FFF2-40B4-BE49-F238E27FC236}">
                    <a16:creationId xmlns:a16="http://schemas.microsoft.com/office/drawing/2014/main" id="{3C1FE44A-6D7E-4E1C-AED2-FA37367B12CA}"/>
                  </a:ext>
                </a:extLst>
              </p:cNvPr>
              <p:cNvSpPr/>
              <p:nvPr/>
            </p:nvSpPr>
            <p:spPr>
              <a:xfrm>
                <a:off x="10409521" y="2759288"/>
                <a:ext cx="4530" cy="71254"/>
              </a:xfrm>
              <a:custGeom>
                <a:avLst/>
                <a:gdLst>
                  <a:gd name="connsiteX0" fmla="*/ 0 w 0"/>
                  <a:gd name="connsiteY0" fmla="*/ 71659 h 70125"/>
                  <a:gd name="connsiteX1" fmla="*/ 0 w 0"/>
                  <a:gd name="connsiteY1" fmla="*/ 0 h 7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70125">
                    <a:moveTo>
                      <a:pt x="0" y="71659"/>
                    </a:moveTo>
                    <a:lnTo>
                      <a:pt x="0" y="0"/>
                    </a:lnTo>
                  </a:path>
                </a:pathLst>
              </a:custGeom>
              <a:noFill/>
              <a:ln w="3279" cap="rnd">
                <a:solidFill>
                  <a:srgbClr val="E5163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36" name="Freeform: Shape 2035">
                <a:extLst>
                  <a:ext uri="{FF2B5EF4-FFF2-40B4-BE49-F238E27FC236}">
                    <a16:creationId xmlns:a16="http://schemas.microsoft.com/office/drawing/2014/main" id="{80DAFBF0-2E1A-4B7E-AA42-9188B54882D7}"/>
                  </a:ext>
                </a:extLst>
              </p:cNvPr>
              <p:cNvSpPr/>
              <p:nvPr/>
            </p:nvSpPr>
            <p:spPr>
              <a:xfrm>
                <a:off x="10376905" y="276258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/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2196" name="Group 2195">
              <a:extLst>
                <a:ext uri="{FF2B5EF4-FFF2-40B4-BE49-F238E27FC236}">
                  <a16:creationId xmlns:a16="http://schemas.microsoft.com/office/drawing/2014/main" id="{A2EA305C-33FC-493A-9565-B641A86F9DEB}"/>
                </a:ext>
              </a:extLst>
            </p:cNvPr>
            <p:cNvGrpSpPr/>
            <p:nvPr/>
          </p:nvGrpSpPr>
          <p:grpSpPr>
            <a:xfrm>
              <a:off x="10640191" y="2691685"/>
              <a:ext cx="63420" cy="301940"/>
              <a:chOff x="10640191" y="2691685"/>
              <a:chExt cx="63420" cy="301940"/>
            </a:xfrm>
          </p:grpSpPr>
          <p:sp>
            <p:nvSpPr>
              <p:cNvPr id="1960" name="Freeform: Shape 1959">
                <a:extLst>
                  <a:ext uri="{FF2B5EF4-FFF2-40B4-BE49-F238E27FC236}">
                    <a16:creationId xmlns:a16="http://schemas.microsoft.com/office/drawing/2014/main" id="{EE0541E1-BD86-4DC1-90DC-5FE935A8EE2C}"/>
                  </a:ext>
                </a:extLst>
              </p:cNvPr>
              <p:cNvSpPr/>
              <p:nvPr/>
            </p:nvSpPr>
            <p:spPr>
              <a:xfrm>
                <a:off x="10640191" y="2761916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68" name="Freeform: Shape 1967">
                <a:extLst>
                  <a:ext uri="{FF2B5EF4-FFF2-40B4-BE49-F238E27FC236}">
                    <a16:creationId xmlns:a16="http://schemas.microsoft.com/office/drawing/2014/main" id="{51C95EF1-E49A-4813-91EC-A796173BD9B1}"/>
                  </a:ext>
                </a:extLst>
              </p:cNvPr>
              <p:cNvSpPr/>
              <p:nvPr/>
            </p:nvSpPr>
            <p:spPr>
              <a:xfrm>
                <a:off x="10640191" y="2708830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76" name="Freeform: Shape 1975">
                <a:extLst>
                  <a:ext uri="{FF2B5EF4-FFF2-40B4-BE49-F238E27FC236}">
                    <a16:creationId xmlns:a16="http://schemas.microsoft.com/office/drawing/2014/main" id="{4A209B47-6A5A-430D-84EB-51792FB93A48}"/>
                  </a:ext>
                </a:extLst>
              </p:cNvPr>
              <p:cNvSpPr/>
              <p:nvPr/>
            </p:nvSpPr>
            <p:spPr>
              <a:xfrm>
                <a:off x="10640191" y="284497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4CAECF36-629E-49A9-A82E-E064E1611801}"/>
                  </a:ext>
                </a:extLst>
              </p:cNvPr>
              <p:cNvSpPr/>
              <p:nvPr/>
            </p:nvSpPr>
            <p:spPr>
              <a:xfrm>
                <a:off x="10640191" y="2931278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95046333-BD9F-40E5-B586-3B804F7812FA}"/>
                  </a:ext>
                </a:extLst>
              </p:cNvPr>
              <p:cNvSpPr/>
              <p:nvPr/>
            </p:nvSpPr>
            <p:spPr>
              <a:xfrm>
                <a:off x="10640191" y="2906384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D0BFEEC4-7995-4165-AF81-69F1763A4EB9}"/>
                  </a:ext>
                </a:extLst>
              </p:cNvPr>
              <p:cNvSpPr/>
              <p:nvPr/>
            </p:nvSpPr>
            <p:spPr>
              <a:xfrm>
                <a:off x="10640191" y="289551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047F25DC-B354-4D4A-A96D-FE8E2408FA85}"/>
                  </a:ext>
                </a:extLst>
              </p:cNvPr>
              <p:cNvSpPr/>
              <p:nvPr/>
            </p:nvSpPr>
            <p:spPr>
              <a:xfrm>
                <a:off x="10640191" y="2800348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34588BD2-6CA4-431B-9187-36A0D5055857}"/>
                  </a:ext>
                </a:extLst>
              </p:cNvPr>
              <p:cNvSpPr/>
              <p:nvPr/>
            </p:nvSpPr>
            <p:spPr>
              <a:xfrm>
                <a:off x="10640191" y="279460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DE43C890-BFDA-40EA-BD57-03DDC4E7F954}"/>
                  </a:ext>
                </a:extLst>
              </p:cNvPr>
              <p:cNvSpPr/>
              <p:nvPr/>
            </p:nvSpPr>
            <p:spPr>
              <a:xfrm>
                <a:off x="10640191" y="2762940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4811723A-AE97-4047-BC04-B1D561B546D5}"/>
                  </a:ext>
                </a:extLst>
              </p:cNvPr>
              <p:cNvSpPr/>
              <p:nvPr/>
            </p:nvSpPr>
            <p:spPr>
              <a:xfrm>
                <a:off x="10640191" y="288113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85" name="Freeform: Shape 1984">
                <a:extLst>
                  <a:ext uri="{FF2B5EF4-FFF2-40B4-BE49-F238E27FC236}">
                    <a16:creationId xmlns:a16="http://schemas.microsoft.com/office/drawing/2014/main" id="{1F96760A-068F-4DCD-8C89-7C5C9C894F11}"/>
                  </a:ext>
                </a:extLst>
              </p:cNvPr>
              <p:cNvSpPr/>
              <p:nvPr/>
            </p:nvSpPr>
            <p:spPr>
              <a:xfrm>
                <a:off x="10640191" y="275225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93" name="Freeform: Shape 1992">
                <a:extLst>
                  <a:ext uri="{FF2B5EF4-FFF2-40B4-BE49-F238E27FC236}">
                    <a16:creationId xmlns:a16="http://schemas.microsoft.com/office/drawing/2014/main" id="{32E84D7A-6ECC-4476-856C-B5C7F8691C85}"/>
                  </a:ext>
                </a:extLst>
              </p:cNvPr>
              <p:cNvSpPr/>
              <p:nvPr/>
            </p:nvSpPr>
            <p:spPr>
              <a:xfrm>
                <a:off x="10640191" y="2814778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01" name="Freeform: Shape 2000">
                <a:extLst>
                  <a:ext uri="{FF2B5EF4-FFF2-40B4-BE49-F238E27FC236}">
                    <a16:creationId xmlns:a16="http://schemas.microsoft.com/office/drawing/2014/main" id="{2D49E570-1329-45A6-8F01-6BCEF9C84F53}"/>
                  </a:ext>
                </a:extLst>
              </p:cNvPr>
              <p:cNvSpPr/>
              <p:nvPr/>
            </p:nvSpPr>
            <p:spPr>
              <a:xfrm>
                <a:off x="10640191" y="2775810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09" name="Freeform: Shape 2008">
                <a:extLst>
                  <a:ext uri="{FF2B5EF4-FFF2-40B4-BE49-F238E27FC236}">
                    <a16:creationId xmlns:a16="http://schemas.microsoft.com/office/drawing/2014/main" id="{209F8647-8763-4318-918E-38B936D456F2}"/>
                  </a:ext>
                </a:extLst>
              </p:cNvPr>
              <p:cNvSpPr/>
              <p:nvPr/>
            </p:nvSpPr>
            <p:spPr>
              <a:xfrm>
                <a:off x="10640191" y="275737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17" name="Freeform: Shape 2016">
                <a:extLst>
                  <a:ext uri="{FF2B5EF4-FFF2-40B4-BE49-F238E27FC236}">
                    <a16:creationId xmlns:a16="http://schemas.microsoft.com/office/drawing/2014/main" id="{4191CA89-5430-47E5-803F-980F44ACAF28}"/>
                  </a:ext>
                </a:extLst>
              </p:cNvPr>
              <p:cNvSpPr/>
              <p:nvPr/>
            </p:nvSpPr>
            <p:spPr>
              <a:xfrm>
                <a:off x="10640191" y="2731499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25" name="Freeform: Shape 2024">
                <a:extLst>
                  <a:ext uri="{FF2B5EF4-FFF2-40B4-BE49-F238E27FC236}">
                    <a16:creationId xmlns:a16="http://schemas.microsoft.com/office/drawing/2014/main" id="{105A634C-54D8-4EDF-AE5B-F2CE5A6ACD9B}"/>
                  </a:ext>
                </a:extLst>
              </p:cNvPr>
              <p:cNvSpPr/>
              <p:nvPr/>
            </p:nvSpPr>
            <p:spPr>
              <a:xfrm>
                <a:off x="10640191" y="269168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37" name="Freeform: Shape 2036">
                <a:extLst>
                  <a:ext uri="{FF2B5EF4-FFF2-40B4-BE49-F238E27FC236}">
                    <a16:creationId xmlns:a16="http://schemas.microsoft.com/office/drawing/2014/main" id="{3B2979AF-6FA5-4792-B21D-643DBEBB2170}"/>
                  </a:ext>
                </a:extLst>
              </p:cNvPr>
              <p:cNvSpPr/>
              <p:nvPr/>
            </p:nvSpPr>
            <p:spPr>
              <a:xfrm>
                <a:off x="10672806" y="2799680"/>
                <a:ext cx="4530" cy="66801"/>
              </a:xfrm>
              <a:custGeom>
                <a:avLst/>
                <a:gdLst>
                  <a:gd name="connsiteX0" fmla="*/ 0 w 0"/>
                  <a:gd name="connsiteY0" fmla="*/ 68679 h 65742"/>
                  <a:gd name="connsiteX1" fmla="*/ 0 w 0"/>
                  <a:gd name="connsiteY1" fmla="*/ 0 h 6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5742">
                    <a:moveTo>
                      <a:pt x="0" y="68679"/>
                    </a:moveTo>
                    <a:lnTo>
                      <a:pt x="0" y="0"/>
                    </a:lnTo>
                  </a:path>
                </a:pathLst>
              </a:custGeom>
              <a:noFill/>
              <a:ln w="3279" cap="rnd">
                <a:solidFill>
                  <a:srgbClr val="E5163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38" name="Freeform: Shape 2037">
                <a:extLst>
                  <a:ext uri="{FF2B5EF4-FFF2-40B4-BE49-F238E27FC236}">
                    <a16:creationId xmlns:a16="http://schemas.microsoft.com/office/drawing/2014/main" id="{A9F81B49-F32C-4A5C-B81D-31F4078CA5F9}"/>
                  </a:ext>
                </a:extLst>
              </p:cNvPr>
              <p:cNvSpPr/>
              <p:nvPr/>
            </p:nvSpPr>
            <p:spPr>
              <a:xfrm>
                <a:off x="10640191" y="280070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/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2197" name="Group 2196">
              <a:extLst>
                <a:ext uri="{FF2B5EF4-FFF2-40B4-BE49-F238E27FC236}">
                  <a16:creationId xmlns:a16="http://schemas.microsoft.com/office/drawing/2014/main" id="{48DAE74C-73DB-4103-97C0-C56075ED189E}"/>
                </a:ext>
              </a:extLst>
            </p:cNvPr>
            <p:cNvGrpSpPr/>
            <p:nvPr/>
          </p:nvGrpSpPr>
          <p:grpSpPr>
            <a:xfrm>
              <a:off x="10903521" y="2712572"/>
              <a:ext cx="63420" cy="171900"/>
              <a:chOff x="10903521" y="2712572"/>
              <a:chExt cx="63420" cy="171900"/>
            </a:xfrm>
          </p:grpSpPr>
          <p:sp>
            <p:nvSpPr>
              <p:cNvPr id="1961" name="Freeform: Shape 1960">
                <a:extLst>
                  <a:ext uri="{FF2B5EF4-FFF2-40B4-BE49-F238E27FC236}">
                    <a16:creationId xmlns:a16="http://schemas.microsoft.com/office/drawing/2014/main" id="{212650B3-A841-4D97-B098-3585EEC9B578}"/>
                  </a:ext>
                </a:extLst>
              </p:cNvPr>
              <p:cNvSpPr/>
              <p:nvPr/>
            </p:nvSpPr>
            <p:spPr>
              <a:xfrm>
                <a:off x="10903521" y="2712572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69" name="Freeform: Shape 1968">
                <a:extLst>
                  <a:ext uri="{FF2B5EF4-FFF2-40B4-BE49-F238E27FC236}">
                    <a16:creationId xmlns:a16="http://schemas.microsoft.com/office/drawing/2014/main" id="{66885B51-43BB-464B-9261-8AE3BA2494F0}"/>
                  </a:ext>
                </a:extLst>
              </p:cNvPr>
              <p:cNvSpPr/>
              <p:nvPr/>
            </p:nvSpPr>
            <p:spPr>
              <a:xfrm>
                <a:off x="10903521" y="2754612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77" name="Freeform: Shape 1976">
                <a:extLst>
                  <a:ext uri="{FF2B5EF4-FFF2-40B4-BE49-F238E27FC236}">
                    <a16:creationId xmlns:a16="http://schemas.microsoft.com/office/drawing/2014/main" id="{9591AE69-D571-408A-9A8B-7D498D5514FD}"/>
                  </a:ext>
                </a:extLst>
              </p:cNvPr>
              <p:cNvSpPr/>
              <p:nvPr/>
            </p:nvSpPr>
            <p:spPr>
              <a:xfrm>
                <a:off x="10903521" y="281976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0313CE4C-377A-4FA0-9DE2-E565FD9E2802}"/>
                  </a:ext>
                </a:extLst>
              </p:cNvPr>
              <p:cNvSpPr/>
              <p:nvPr/>
            </p:nvSpPr>
            <p:spPr>
              <a:xfrm>
                <a:off x="10903521" y="282212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A66523D7-A3B6-411B-93B4-A43E999EF779}"/>
                  </a:ext>
                </a:extLst>
              </p:cNvPr>
              <p:cNvSpPr/>
              <p:nvPr/>
            </p:nvSpPr>
            <p:spPr>
              <a:xfrm>
                <a:off x="10903521" y="2787478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8AFA3E44-D244-4905-B069-C70F9DF0AA65}"/>
                  </a:ext>
                </a:extLst>
              </p:cNvPr>
              <p:cNvSpPr/>
              <p:nvPr/>
            </p:nvSpPr>
            <p:spPr>
              <a:xfrm>
                <a:off x="10903521" y="2785518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01CD5A48-52E5-4FDB-AE2A-8C1DA348CAAB}"/>
                  </a:ext>
                </a:extLst>
              </p:cNvPr>
              <p:cNvSpPr/>
              <p:nvPr/>
            </p:nvSpPr>
            <p:spPr>
              <a:xfrm>
                <a:off x="10903521" y="2757240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E08F16CF-535C-4DC0-A537-16FDA9668321}"/>
                  </a:ext>
                </a:extLst>
              </p:cNvPr>
              <p:cNvSpPr/>
              <p:nvPr/>
            </p:nvSpPr>
            <p:spPr>
              <a:xfrm>
                <a:off x="10903521" y="280529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671B6A03-051A-4B7B-A317-D13A36287661}"/>
                  </a:ext>
                </a:extLst>
              </p:cNvPr>
              <p:cNvSpPr/>
              <p:nvPr/>
            </p:nvSpPr>
            <p:spPr>
              <a:xfrm>
                <a:off x="10903521" y="2715956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A66F0ED5-9D72-48E4-88DF-C8F309B43B86}"/>
                  </a:ext>
                </a:extLst>
              </p:cNvPr>
              <p:cNvSpPr/>
              <p:nvPr/>
            </p:nvSpPr>
            <p:spPr>
              <a:xfrm>
                <a:off x="10903521" y="2729806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86" name="Freeform: Shape 1985">
                <a:extLst>
                  <a:ext uri="{FF2B5EF4-FFF2-40B4-BE49-F238E27FC236}">
                    <a16:creationId xmlns:a16="http://schemas.microsoft.com/office/drawing/2014/main" id="{F8602302-E9CA-44FB-8418-2858127BA9A7}"/>
                  </a:ext>
                </a:extLst>
              </p:cNvPr>
              <p:cNvSpPr/>
              <p:nvPr/>
            </p:nvSpPr>
            <p:spPr>
              <a:xfrm>
                <a:off x="10903521" y="2736842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94" name="Freeform: Shape 1993">
                <a:extLst>
                  <a:ext uri="{FF2B5EF4-FFF2-40B4-BE49-F238E27FC236}">
                    <a16:creationId xmlns:a16="http://schemas.microsoft.com/office/drawing/2014/main" id="{3B9A9B70-C717-4FE5-BB37-8080ED7BEA91}"/>
                  </a:ext>
                </a:extLst>
              </p:cNvPr>
              <p:cNvSpPr/>
              <p:nvPr/>
            </p:nvSpPr>
            <p:spPr>
              <a:xfrm>
                <a:off x="10903521" y="281713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02" name="Freeform: Shape 2001">
                <a:extLst>
                  <a:ext uri="{FF2B5EF4-FFF2-40B4-BE49-F238E27FC236}">
                    <a16:creationId xmlns:a16="http://schemas.microsoft.com/office/drawing/2014/main" id="{FAAF2184-923D-4E4A-B0A3-03F764D57FB5}"/>
                  </a:ext>
                </a:extLst>
              </p:cNvPr>
              <p:cNvSpPr/>
              <p:nvPr/>
            </p:nvSpPr>
            <p:spPr>
              <a:xfrm>
                <a:off x="10903521" y="2758709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10" name="Freeform: Shape 2009">
                <a:extLst>
                  <a:ext uri="{FF2B5EF4-FFF2-40B4-BE49-F238E27FC236}">
                    <a16:creationId xmlns:a16="http://schemas.microsoft.com/office/drawing/2014/main" id="{D310CB83-093D-480A-8B64-91ECA1A98737}"/>
                  </a:ext>
                </a:extLst>
              </p:cNvPr>
              <p:cNvSpPr/>
              <p:nvPr/>
            </p:nvSpPr>
            <p:spPr>
              <a:xfrm>
                <a:off x="10903521" y="2738446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18" name="Freeform: Shape 2017">
                <a:extLst>
                  <a:ext uri="{FF2B5EF4-FFF2-40B4-BE49-F238E27FC236}">
                    <a16:creationId xmlns:a16="http://schemas.microsoft.com/office/drawing/2014/main" id="{E4BB9849-9FEC-40A8-AE66-78E4CDD0601A}"/>
                  </a:ext>
                </a:extLst>
              </p:cNvPr>
              <p:cNvSpPr/>
              <p:nvPr/>
            </p:nvSpPr>
            <p:spPr>
              <a:xfrm>
                <a:off x="10903521" y="2756838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26" name="Freeform: Shape 2025">
                <a:extLst>
                  <a:ext uri="{FF2B5EF4-FFF2-40B4-BE49-F238E27FC236}">
                    <a16:creationId xmlns:a16="http://schemas.microsoft.com/office/drawing/2014/main" id="{3A440EF5-4C66-4637-AB75-A7FB55F84FAA}"/>
                  </a:ext>
                </a:extLst>
              </p:cNvPr>
              <p:cNvSpPr/>
              <p:nvPr/>
            </p:nvSpPr>
            <p:spPr>
              <a:xfrm>
                <a:off x="10903521" y="2729850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39" name="Freeform: Shape 2038">
                <a:extLst>
                  <a:ext uri="{FF2B5EF4-FFF2-40B4-BE49-F238E27FC236}">
                    <a16:creationId xmlns:a16="http://schemas.microsoft.com/office/drawing/2014/main" id="{C2B5CE5A-8BF3-4D42-8AD2-A192C81EBEF0}"/>
                  </a:ext>
                </a:extLst>
              </p:cNvPr>
              <p:cNvSpPr/>
              <p:nvPr/>
            </p:nvSpPr>
            <p:spPr>
              <a:xfrm>
                <a:off x="10936137" y="2778838"/>
                <a:ext cx="4530" cy="31174"/>
              </a:xfrm>
              <a:custGeom>
                <a:avLst/>
                <a:gdLst>
                  <a:gd name="connsiteX0" fmla="*/ 0 w 0"/>
                  <a:gd name="connsiteY0" fmla="*/ 34537 h 30679"/>
                  <a:gd name="connsiteX1" fmla="*/ 0 w 0"/>
                  <a:gd name="connsiteY1" fmla="*/ 0 h 30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0679">
                    <a:moveTo>
                      <a:pt x="0" y="34537"/>
                    </a:moveTo>
                    <a:lnTo>
                      <a:pt x="0" y="0"/>
                    </a:lnTo>
                  </a:path>
                </a:pathLst>
              </a:custGeom>
              <a:noFill/>
              <a:ln w="3279" cap="rnd">
                <a:solidFill>
                  <a:srgbClr val="E5163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40" name="Freeform: Shape 2039">
                <a:extLst>
                  <a:ext uri="{FF2B5EF4-FFF2-40B4-BE49-F238E27FC236}">
                    <a16:creationId xmlns:a16="http://schemas.microsoft.com/office/drawing/2014/main" id="{FF6E0562-DC3B-4F1E-9EB0-842691134204}"/>
                  </a:ext>
                </a:extLst>
              </p:cNvPr>
              <p:cNvSpPr/>
              <p:nvPr/>
            </p:nvSpPr>
            <p:spPr>
              <a:xfrm>
                <a:off x="10903521" y="276427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/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2198" name="Group 2197">
              <a:extLst>
                <a:ext uri="{FF2B5EF4-FFF2-40B4-BE49-F238E27FC236}">
                  <a16:creationId xmlns:a16="http://schemas.microsoft.com/office/drawing/2014/main" id="{E9305A63-9B36-401A-8563-AECE0D1DCE75}"/>
                </a:ext>
              </a:extLst>
            </p:cNvPr>
            <p:cNvGrpSpPr/>
            <p:nvPr/>
          </p:nvGrpSpPr>
          <p:grpSpPr>
            <a:xfrm>
              <a:off x="11166807" y="2531763"/>
              <a:ext cx="63420" cy="506841"/>
              <a:chOff x="11166807" y="2531763"/>
              <a:chExt cx="63420" cy="506841"/>
            </a:xfrm>
          </p:grpSpPr>
          <p:sp>
            <p:nvSpPr>
              <p:cNvPr id="1962" name="Freeform: Shape 1961">
                <a:extLst>
                  <a:ext uri="{FF2B5EF4-FFF2-40B4-BE49-F238E27FC236}">
                    <a16:creationId xmlns:a16="http://schemas.microsoft.com/office/drawing/2014/main" id="{8A335161-A3F6-49FA-97EA-96030094B0A5}"/>
                  </a:ext>
                </a:extLst>
              </p:cNvPr>
              <p:cNvSpPr/>
              <p:nvPr/>
            </p:nvSpPr>
            <p:spPr>
              <a:xfrm>
                <a:off x="11166807" y="2734304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70" name="Freeform: Shape 1969">
                <a:extLst>
                  <a:ext uri="{FF2B5EF4-FFF2-40B4-BE49-F238E27FC236}">
                    <a16:creationId xmlns:a16="http://schemas.microsoft.com/office/drawing/2014/main" id="{F27A43FC-7760-4451-A684-E4FA8F737A81}"/>
                  </a:ext>
                </a:extLst>
              </p:cNvPr>
              <p:cNvSpPr/>
              <p:nvPr/>
            </p:nvSpPr>
            <p:spPr>
              <a:xfrm>
                <a:off x="11166807" y="277220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78" name="Freeform: Shape 1977">
                <a:extLst>
                  <a:ext uri="{FF2B5EF4-FFF2-40B4-BE49-F238E27FC236}">
                    <a16:creationId xmlns:a16="http://schemas.microsoft.com/office/drawing/2014/main" id="{1F9F210E-538F-4788-A19D-ED0DA443D31D}"/>
                  </a:ext>
                </a:extLst>
              </p:cNvPr>
              <p:cNvSpPr/>
              <p:nvPr/>
            </p:nvSpPr>
            <p:spPr>
              <a:xfrm>
                <a:off x="11166807" y="287610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59DA938A-DA48-43F9-AECC-21B7F587EC3C}"/>
                  </a:ext>
                </a:extLst>
              </p:cNvPr>
              <p:cNvSpPr/>
              <p:nvPr/>
            </p:nvSpPr>
            <p:spPr>
              <a:xfrm>
                <a:off x="11166807" y="288999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65E2EA32-1F01-44F5-A32D-39E2A07C9752}"/>
                  </a:ext>
                </a:extLst>
              </p:cNvPr>
              <p:cNvSpPr/>
              <p:nvPr/>
            </p:nvSpPr>
            <p:spPr>
              <a:xfrm>
                <a:off x="11166807" y="297625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50D9BAB0-20C7-4079-B8CB-63DE06977704}"/>
                  </a:ext>
                </a:extLst>
              </p:cNvPr>
              <p:cNvSpPr/>
              <p:nvPr/>
            </p:nvSpPr>
            <p:spPr>
              <a:xfrm>
                <a:off x="11166807" y="2893068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F336882E-E57C-4536-9B69-C1BE3A11ADB1}"/>
                  </a:ext>
                </a:extLst>
              </p:cNvPr>
              <p:cNvSpPr/>
              <p:nvPr/>
            </p:nvSpPr>
            <p:spPr>
              <a:xfrm>
                <a:off x="11166807" y="2771000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B26B6711-68C1-497D-BA83-D751F17FB08B}"/>
                  </a:ext>
                </a:extLst>
              </p:cNvPr>
              <p:cNvSpPr/>
              <p:nvPr/>
            </p:nvSpPr>
            <p:spPr>
              <a:xfrm>
                <a:off x="11166807" y="2847732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0244E422-A748-4BFF-AD2B-265AF3BAFE24}"/>
                  </a:ext>
                </a:extLst>
              </p:cNvPr>
              <p:cNvSpPr/>
              <p:nvPr/>
            </p:nvSpPr>
            <p:spPr>
              <a:xfrm>
                <a:off x="11166807" y="279353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E96A0B3B-A664-4227-977E-03C36F7CFDA7}"/>
                  </a:ext>
                </a:extLst>
              </p:cNvPr>
              <p:cNvSpPr/>
              <p:nvPr/>
            </p:nvSpPr>
            <p:spPr>
              <a:xfrm>
                <a:off x="11166807" y="253176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87" name="Freeform: Shape 1986">
                <a:extLst>
                  <a:ext uri="{FF2B5EF4-FFF2-40B4-BE49-F238E27FC236}">
                    <a16:creationId xmlns:a16="http://schemas.microsoft.com/office/drawing/2014/main" id="{6FA79DBD-D9D7-48A3-AEC5-F52DFD7D89C6}"/>
                  </a:ext>
                </a:extLst>
              </p:cNvPr>
              <p:cNvSpPr/>
              <p:nvPr/>
            </p:nvSpPr>
            <p:spPr>
              <a:xfrm>
                <a:off x="11166807" y="274401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95" name="Freeform: Shape 1994">
                <a:extLst>
                  <a:ext uri="{FF2B5EF4-FFF2-40B4-BE49-F238E27FC236}">
                    <a16:creationId xmlns:a16="http://schemas.microsoft.com/office/drawing/2014/main" id="{BFC71F87-9AF0-4CFD-9F4D-D194E94B28B9}"/>
                  </a:ext>
                </a:extLst>
              </p:cNvPr>
              <p:cNvSpPr/>
              <p:nvPr/>
            </p:nvSpPr>
            <p:spPr>
              <a:xfrm>
                <a:off x="11166807" y="2863186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03" name="Freeform: Shape 2002">
                <a:extLst>
                  <a:ext uri="{FF2B5EF4-FFF2-40B4-BE49-F238E27FC236}">
                    <a16:creationId xmlns:a16="http://schemas.microsoft.com/office/drawing/2014/main" id="{522BFCAA-CF7F-4F87-8F08-69A24A04925A}"/>
                  </a:ext>
                </a:extLst>
              </p:cNvPr>
              <p:cNvSpPr/>
              <p:nvPr/>
            </p:nvSpPr>
            <p:spPr>
              <a:xfrm>
                <a:off x="11166807" y="282960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11" name="Freeform: Shape 2010">
                <a:extLst>
                  <a:ext uri="{FF2B5EF4-FFF2-40B4-BE49-F238E27FC236}">
                    <a16:creationId xmlns:a16="http://schemas.microsoft.com/office/drawing/2014/main" id="{821E4122-0766-416D-837E-23B39129D276}"/>
                  </a:ext>
                </a:extLst>
              </p:cNvPr>
              <p:cNvSpPr/>
              <p:nvPr/>
            </p:nvSpPr>
            <p:spPr>
              <a:xfrm>
                <a:off x="11166807" y="278142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19" name="Freeform: Shape 2018">
                <a:extLst>
                  <a:ext uri="{FF2B5EF4-FFF2-40B4-BE49-F238E27FC236}">
                    <a16:creationId xmlns:a16="http://schemas.microsoft.com/office/drawing/2014/main" id="{AB4149FB-695F-4C78-8E5E-6D66B5D6F646}"/>
                  </a:ext>
                </a:extLst>
              </p:cNvPr>
              <p:cNvSpPr/>
              <p:nvPr/>
            </p:nvSpPr>
            <p:spPr>
              <a:xfrm>
                <a:off x="11166807" y="2719608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27" name="Freeform: Shape 2026">
                <a:extLst>
                  <a:ext uri="{FF2B5EF4-FFF2-40B4-BE49-F238E27FC236}">
                    <a16:creationId xmlns:a16="http://schemas.microsoft.com/office/drawing/2014/main" id="{2B78700B-01D8-4A5C-BA74-02592BE11177}"/>
                  </a:ext>
                </a:extLst>
              </p:cNvPr>
              <p:cNvSpPr/>
              <p:nvPr/>
            </p:nvSpPr>
            <p:spPr>
              <a:xfrm>
                <a:off x="11166807" y="2660779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41" name="Freeform: Shape 2040">
                <a:extLst>
                  <a:ext uri="{FF2B5EF4-FFF2-40B4-BE49-F238E27FC236}">
                    <a16:creationId xmlns:a16="http://schemas.microsoft.com/office/drawing/2014/main" id="{8A2E4F4A-4FE1-4BF6-BD19-99F349551D28}"/>
                  </a:ext>
                </a:extLst>
              </p:cNvPr>
              <p:cNvSpPr/>
              <p:nvPr/>
            </p:nvSpPr>
            <p:spPr>
              <a:xfrm>
                <a:off x="11199424" y="2772915"/>
                <a:ext cx="4530" cy="97975"/>
              </a:xfrm>
              <a:custGeom>
                <a:avLst/>
                <a:gdLst>
                  <a:gd name="connsiteX0" fmla="*/ 0 w 0"/>
                  <a:gd name="connsiteY0" fmla="*/ 97605 h 96421"/>
                  <a:gd name="connsiteX1" fmla="*/ 0 w 0"/>
                  <a:gd name="connsiteY1" fmla="*/ 0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6421">
                    <a:moveTo>
                      <a:pt x="0" y="97605"/>
                    </a:moveTo>
                    <a:lnTo>
                      <a:pt x="0" y="0"/>
                    </a:lnTo>
                  </a:path>
                </a:pathLst>
              </a:custGeom>
              <a:noFill/>
              <a:ln w="3279" cap="rnd">
                <a:solidFill>
                  <a:srgbClr val="E5163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42" name="Freeform: Shape 2041">
                <a:extLst>
                  <a:ext uri="{FF2B5EF4-FFF2-40B4-BE49-F238E27FC236}">
                    <a16:creationId xmlns:a16="http://schemas.microsoft.com/office/drawing/2014/main" id="{A72C13A0-C200-4CCC-A4A0-1A140ED53550}"/>
                  </a:ext>
                </a:extLst>
              </p:cNvPr>
              <p:cNvSpPr/>
              <p:nvPr/>
            </p:nvSpPr>
            <p:spPr>
              <a:xfrm>
                <a:off x="11166807" y="279277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/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2199" name="Group 2198">
              <a:extLst>
                <a:ext uri="{FF2B5EF4-FFF2-40B4-BE49-F238E27FC236}">
                  <a16:creationId xmlns:a16="http://schemas.microsoft.com/office/drawing/2014/main" id="{40CFA289-F0F3-4869-B803-5822C0DAD9CB}"/>
                </a:ext>
              </a:extLst>
            </p:cNvPr>
            <p:cNvGrpSpPr/>
            <p:nvPr/>
          </p:nvGrpSpPr>
          <p:grpSpPr>
            <a:xfrm>
              <a:off x="11430093" y="2707673"/>
              <a:ext cx="63420" cy="270010"/>
              <a:chOff x="11430093" y="2707673"/>
              <a:chExt cx="63420" cy="270010"/>
            </a:xfrm>
          </p:grpSpPr>
          <p:sp>
            <p:nvSpPr>
              <p:cNvPr id="1963" name="Freeform: Shape 1962">
                <a:extLst>
                  <a:ext uri="{FF2B5EF4-FFF2-40B4-BE49-F238E27FC236}">
                    <a16:creationId xmlns:a16="http://schemas.microsoft.com/office/drawing/2014/main" id="{A5A79DE3-D68D-4566-BB33-643022F4FEE0}"/>
                  </a:ext>
                </a:extLst>
              </p:cNvPr>
              <p:cNvSpPr/>
              <p:nvPr/>
            </p:nvSpPr>
            <p:spPr>
              <a:xfrm>
                <a:off x="11430093" y="274085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71" name="Freeform: Shape 1970">
                <a:extLst>
                  <a:ext uri="{FF2B5EF4-FFF2-40B4-BE49-F238E27FC236}">
                    <a16:creationId xmlns:a16="http://schemas.microsoft.com/office/drawing/2014/main" id="{C80D6166-BB3A-4E84-9812-1FF691179EFA}"/>
                  </a:ext>
                </a:extLst>
              </p:cNvPr>
              <p:cNvSpPr/>
              <p:nvPr/>
            </p:nvSpPr>
            <p:spPr>
              <a:xfrm>
                <a:off x="11430093" y="2799279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79" name="Freeform: Shape 1978">
                <a:extLst>
                  <a:ext uri="{FF2B5EF4-FFF2-40B4-BE49-F238E27FC236}">
                    <a16:creationId xmlns:a16="http://schemas.microsoft.com/office/drawing/2014/main" id="{A7AC0330-71A2-4569-B191-30F97086066E}"/>
                  </a:ext>
                </a:extLst>
              </p:cNvPr>
              <p:cNvSpPr/>
              <p:nvPr/>
            </p:nvSpPr>
            <p:spPr>
              <a:xfrm>
                <a:off x="11430093" y="2843992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B68B6497-E815-4376-8CA2-3D10D777364B}"/>
                  </a:ext>
                </a:extLst>
              </p:cNvPr>
              <p:cNvSpPr/>
              <p:nvPr/>
            </p:nvSpPr>
            <p:spPr>
              <a:xfrm>
                <a:off x="11430093" y="2915336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82B2DBB9-74CB-4B99-AF91-B4E02BAF4055}"/>
                  </a:ext>
                </a:extLst>
              </p:cNvPr>
              <p:cNvSpPr/>
              <p:nvPr/>
            </p:nvSpPr>
            <p:spPr>
              <a:xfrm>
                <a:off x="11430093" y="287948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A25119DC-6419-4718-96E6-4F83C5D49507}"/>
                  </a:ext>
                </a:extLst>
              </p:cNvPr>
              <p:cNvSpPr/>
              <p:nvPr/>
            </p:nvSpPr>
            <p:spPr>
              <a:xfrm>
                <a:off x="11430093" y="2899259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6AFF4BFE-AFFD-4651-B5D8-6EF11781691D}"/>
                  </a:ext>
                </a:extLst>
              </p:cNvPr>
              <p:cNvSpPr/>
              <p:nvPr/>
            </p:nvSpPr>
            <p:spPr>
              <a:xfrm>
                <a:off x="11430093" y="2817806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102115B5-86B7-470A-856A-0A4F072D5A6A}"/>
                  </a:ext>
                </a:extLst>
              </p:cNvPr>
              <p:cNvSpPr/>
              <p:nvPr/>
            </p:nvSpPr>
            <p:spPr>
              <a:xfrm>
                <a:off x="11430093" y="286118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D359F94F-2C2C-4ECB-B95B-21AB457E69CE}"/>
                  </a:ext>
                </a:extLst>
              </p:cNvPr>
              <p:cNvSpPr/>
              <p:nvPr/>
            </p:nvSpPr>
            <p:spPr>
              <a:xfrm>
                <a:off x="11430093" y="270767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FB5AC3F3-1A80-4CA0-8624-AC6650A074E9}"/>
                  </a:ext>
                </a:extLst>
              </p:cNvPr>
              <p:cNvSpPr/>
              <p:nvPr/>
            </p:nvSpPr>
            <p:spPr>
              <a:xfrm>
                <a:off x="11430093" y="2875299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88" name="Freeform: Shape 1987">
                <a:extLst>
                  <a:ext uri="{FF2B5EF4-FFF2-40B4-BE49-F238E27FC236}">
                    <a16:creationId xmlns:a16="http://schemas.microsoft.com/office/drawing/2014/main" id="{74210D7E-0C09-4054-B1DC-98C1CC5B4975}"/>
                  </a:ext>
                </a:extLst>
              </p:cNvPr>
              <p:cNvSpPr/>
              <p:nvPr/>
            </p:nvSpPr>
            <p:spPr>
              <a:xfrm>
                <a:off x="11430093" y="275376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996" name="Freeform: Shape 1995">
                <a:extLst>
                  <a:ext uri="{FF2B5EF4-FFF2-40B4-BE49-F238E27FC236}">
                    <a16:creationId xmlns:a16="http://schemas.microsoft.com/office/drawing/2014/main" id="{0B5D59E3-B2BB-4875-AFFF-7C5942B90401}"/>
                  </a:ext>
                </a:extLst>
              </p:cNvPr>
              <p:cNvSpPr/>
              <p:nvPr/>
            </p:nvSpPr>
            <p:spPr>
              <a:xfrm>
                <a:off x="11430093" y="286474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04" name="Freeform: Shape 2003">
                <a:extLst>
                  <a:ext uri="{FF2B5EF4-FFF2-40B4-BE49-F238E27FC236}">
                    <a16:creationId xmlns:a16="http://schemas.microsoft.com/office/drawing/2014/main" id="{1502A65E-6200-48A7-BDD2-81133AF07430}"/>
                  </a:ext>
                </a:extLst>
              </p:cNvPr>
              <p:cNvSpPr/>
              <p:nvPr/>
            </p:nvSpPr>
            <p:spPr>
              <a:xfrm>
                <a:off x="11430093" y="276926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12" name="Freeform: Shape 2011">
                <a:extLst>
                  <a:ext uri="{FF2B5EF4-FFF2-40B4-BE49-F238E27FC236}">
                    <a16:creationId xmlns:a16="http://schemas.microsoft.com/office/drawing/2014/main" id="{AAFA9E33-8C3A-4D45-9325-C6EB67F9DF3E}"/>
                  </a:ext>
                </a:extLst>
              </p:cNvPr>
              <p:cNvSpPr/>
              <p:nvPr/>
            </p:nvSpPr>
            <p:spPr>
              <a:xfrm>
                <a:off x="11430093" y="2763919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20" name="Freeform: Shape 2019">
                <a:extLst>
                  <a:ext uri="{FF2B5EF4-FFF2-40B4-BE49-F238E27FC236}">
                    <a16:creationId xmlns:a16="http://schemas.microsoft.com/office/drawing/2014/main" id="{3CC10485-708B-4B2B-8C02-6A3E4958450D}"/>
                  </a:ext>
                </a:extLst>
              </p:cNvPr>
              <p:cNvSpPr/>
              <p:nvPr/>
            </p:nvSpPr>
            <p:spPr>
              <a:xfrm>
                <a:off x="11430093" y="2771356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28" name="Freeform: Shape 2027">
                <a:extLst>
                  <a:ext uri="{FF2B5EF4-FFF2-40B4-BE49-F238E27FC236}">
                    <a16:creationId xmlns:a16="http://schemas.microsoft.com/office/drawing/2014/main" id="{0CCAFD2B-1AF7-49D0-8980-456E3FE80629}"/>
                  </a:ext>
                </a:extLst>
              </p:cNvPr>
              <p:cNvSpPr/>
              <p:nvPr/>
            </p:nvSpPr>
            <p:spPr>
              <a:xfrm>
                <a:off x="11430093" y="270878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43" name="Freeform: Shape 2042">
                <a:extLst>
                  <a:ext uri="{FF2B5EF4-FFF2-40B4-BE49-F238E27FC236}">
                    <a16:creationId xmlns:a16="http://schemas.microsoft.com/office/drawing/2014/main" id="{04F38610-5BF7-4249-8FF6-7B8FE47415F0}"/>
                  </a:ext>
                </a:extLst>
              </p:cNvPr>
              <p:cNvSpPr/>
              <p:nvPr/>
            </p:nvSpPr>
            <p:spPr>
              <a:xfrm>
                <a:off x="11462709" y="2811169"/>
                <a:ext cx="4530" cy="62347"/>
              </a:xfrm>
              <a:custGeom>
                <a:avLst/>
                <a:gdLst>
                  <a:gd name="connsiteX0" fmla="*/ 0 w 0"/>
                  <a:gd name="connsiteY0" fmla="*/ 63595 h 61359"/>
                  <a:gd name="connsiteX1" fmla="*/ 0 w 0"/>
                  <a:gd name="connsiteY1" fmla="*/ 0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1359">
                    <a:moveTo>
                      <a:pt x="0" y="63595"/>
                    </a:moveTo>
                    <a:lnTo>
                      <a:pt x="0" y="0"/>
                    </a:lnTo>
                  </a:path>
                </a:pathLst>
              </a:custGeom>
              <a:noFill/>
              <a:ln w="3279" cap="rnd">
                <a:solidFill>
                  <a:srgbClr val="E5163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44" name="Freeform: Shape 2043">
                <a:extLst>
                  <a:ext uri="{FF2B5EF4-FFF2-40B4-BE49-F238E27FC236}">
                    <a16:creationId xmlns:a16="http://schemas.microsoft.com/office/drawing/2014/main" id="{765A47FF-E58A-4880-8219-1222F45406A0}"/>
                  </a:ext>
                </a:extLst>
              </p:cNvPr>
              <p:cNvSpPr/>
              <p:nvPr/>
            </p:nvSpPr>
            <p:spPr>
              <a:xfrm>
                <a:off x="11430093" y="2810769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E51636"/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sp>
          <p:nvSpPr>
            <p:cNvPr id="2045" name="Freeform: Shape 2044">
              <a:extLst>
                <a:ext uri="{FF2B5EF4-FFF2-40B4-BE49-F238E27FC236}">
                  <a16:creationId xmlns:a16="http://schemas.microsoft.com/office/drawing/2014/main" id="{53AD06D6-34B2-4D95-B04F-A4478CEE8DA7}"/>
                </a:ext>
              </a:extLst>
            </p:cNvPr>
            <p:cNvSpPr/>
            <p:nvPr/>
          </p:nvSpPr>
          <p:spPr>
            <a:xfrm>
              <a:off x="9619619" y="2632632"/>
              <a:ext cx="1839193" cy="209310"/>
            </a:xfrm>
            <a:custGeom>
              <a:avLst/>
              <a:gdLst>
                <a:gd name="connsiteX0" fmla="*/ 0 w 1779423"/>
                <a:gd name="connsiteY0" fmla="*/ 0 h 205992"/>
                <a:gd name="connsiteX1" fmla="*/ 254729 w 1779423"/>
                <a:gd name="connsiteY1" fmla="*/ 90812 h 205992"/>
                <a:gd name="connsiteX2" fmla="*/ 509502 w 1779423"/>
                <a:gd name="connsiteY2" fmla="*/ 134465 h 205992"/>
                <a:gd name="connsiteX3" fmla="*/ 764232 w 1779423"/>
                <a:gd name="connsiteY3" fmla="*/ 159447 h 205992"/>
                <a:gd name="connsiteX4" fmla="*/ 1018961 w 1779423"/>
                <a:gd name="connsiteY4" fmla="*/ 196964 h 205992"/>
                <a:gd name="connsiteX5" fmla="*/ 1273734 w 1779423"/>
                <a:gd name="connsiteY5" fmla="*/ 161112 h 205992"/>
                <a:gd name="connsiteX6" fmla="*/ 1528463 w 1779423"/>
                <a:gd name="connsiteY6" fmla="*/ 189162 h 205992"/>
                <a:gd name="connsiteX7" fmla="*/ 1783192 w 1779423"/>
                <a:gd name="connsiteY7" fmla="*/ 206869 h 20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9423" h="205992">
                  <a:moveTo>
                    <a:pt x="0" y="0"/>
                  </a:moveTo>
                  <a:lnTo>
                    <a:pt x="254729" y="90812"/>
                  </a:lnTo>
                  <a:lnTo>
                    <a:pt x="509502" y="134465"/>
                  </a:lnTo>
                  <a:lnTo>
                    <a:pt x="764232" y="159447"/>
                  </a:lnTo>
                  <a:lnTo>
                    <a:pt x="1018961" y="196964"/>
                  </a:lnTo>
                  <a:lnTo>
                    <a:pt x="1273734" y="161112"/>
                  </a:lnTo>
                  <a:lnTo>
                    <a:pt x="1528463" y="189162"/>
                  </a:lnTo>
                  <a:lnTo>
                    <a:pt x="1783192" y="206869"/>
                  </a:lnTo>
                </a:path>
              </a:pathLst>
            </a:custGeom>
            <a:noFill/>
            <a:ln w="6559" cap="rnd">
              <a:solidFill>
                <a:srgbClr val="E5163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2209" name="Group 2208">
            <a:extLst>
              <a:ext uri="{FF2B5EF4-FFF2-40B4-BE49-F238E27FC236}">
                <a16:creationId xmlns:a16="http://schemas.microsoft.com/office/drawing/2014/main" id="{E9136819-D7CE-4347-9E26-8C72DA026D4F}"/>
              </a:ext>
            </a:extLst>
          </p:cNvPr>
          <p:cNvGrpSpPr/>
          <p:nvPr/>
        </p:nvGrpSpPr>
        <p:grpSpPr>
          <a:xfrm>
            <a:off x="7698012" y="2601326"/>
            <a:ext cx="2344975" cy="810521"/>
            <a:chOff x="9648974" y="2401457"/>
            <a:chExt cx="1906509" cy="658969"/>
          </a:xfrm>
        </p:grpSpPr>
        <p:grpSp>
          <p:nvGrpSpPr>
            <p:cNvPr id="2201" name="Group 2200">
              <a:extLst>
                <a:ext uri="{FF2B5EF4-FFF2-40B4-BE49-F238E27FC236}">
                  <a16:creationId xmlns:a16="http://schemas.microsoft.com/office/drawing/2014/main" id="{9B392ED6-F7E2-44AA-8B01-CDACF2BDABC9}"/>
                </a:ext>
              </a:extLst>
            </p:cNvPr>
            <p:cNvGrpSpPr/>
            <p:nvPr/>
          </p:nvGrpSpPr>
          <p:grpSpPr>
            <a:xfrm>
              <a:off x="9648974" y="2401457"/>
              <a:ext cx="63420" cy="658969"/>
              <a:chOff x="9648974" y="2401457"/>
              <a:chExt cx="63420" cy="658969"/>
            </a:xfrm>
          </p:grpSpPr>
          <p:sp>
            <p:nvSpPr>
              <p:cNvPr id="2046" name="Freeform: Shape 2045">
                <a:extLst>
                  <a:ext uri="{FF2B5EF4-FFF2-40B4-BE49-F238E27FC236}">
                    <a16:creationId xmlns:a16="http://schemas.microsoft.com/office/drawing/2014/main" id="{84F8D71C-7F54-4F92-82CF-56F6E00516E6}"/>
                  </a:ext>
                </a:extLst>
              </p:cNvPr>
              <p:cNvSpPr/>
              <p:nvPr/>
            </p:nvSpPr>
            <p:spPr>
              <a:xfrm>
                <a:off x="9648974" y="290429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54" name="Freeform: Shape 2053">
                <a:extLst>
                  <a:ext uri="{FF2B5EF4-FFF2-40B4-BE49-F238E27FC236}">
                    <a16:creationId xmlns:a16="http://schemas.microsoft.com/office/drawing/2014/main" id="{58DE40F7-AE1D-488A-8C76-09CB91F3FA7A}"/>
                  </a:ext>
                </a:extLst>
              </p:cNvPr>
              <p:cNvSpPr/>
              <p:nvPr/>
            </p:nvSpPr>
            <p:spPr>
              <a:xfrm>
                <a:off x="9648974" y="2998079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62" name="Freeform: Shape 2061">
                <a:extLst>
                  <a:ext uri="{FF2B5EF4-FFF2-40B4-BE49-F238E27FC236}">
                    <a16:creationId xmlns:a16="http://schemas.microsoft.com/office/drawing/2014/main" id="{7F336707-3768-42A4-9EAB-6B5D9F1B2B7D}"/>
                  </a:ext>
                </a:extLst>
              </p:cNvPr>
              <p:cNvSpPr/>
              <p:nvPr/>
            </p:nvSpPr>
            <p:spPr>
              <a:xfrm>
                <a:off x="9648974" y="240145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70" name="Freeform: Shape 2069">
                <a:extLst>
                  <a:ext uri="{FF2B5EF4-FFF2-40B4-BE49-F238E27FC236}">
                    <a16:creationId xmlns:a16="http://schemas.microsoft.com/office/drawing/2014/main" id="{1F201C8E-34F6-45E1-B77B-AAF86948F471}"/>
                  </a:ext>
                </a:extLst>
              </p:cNvPr>
              <p:cNvSpPr/>
              <p:nvPr/>
            </p:nvSpPr>
            <p:spPr>
              <a:xfrm>
                <a:off x="9648974" y="2773316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78" name="Freeform: Shape 2077">
                <a:extLst>
                  <a:ext uri="{FF2B5EF4-FFF2-40B4-BE49-F238E27FC236}">
                    <a16:creationId xmlns:a16="http://schemas.microsoft.com/office/drawing/2014/main" id="{ADD48AFF-2981-457F-B781-CA351F9CE6D2}"/>
                  </a:ext>
                </a:extLst>
              </p:cNvPr>
              <p:cNvSpPr/>
              <p:nvPr/>
            </p:nvSpPr>
            <p:spPr>
              <a:xfrm>
                <a:off x="9648974" y="245823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86" name="Freeform: Shape 2085">
                <a:extLst>
                  <a:ext uri="{FF2B5EF4-FFF2-40B4-BE49-F238E27FC236}">
                    <a16:creationId xmlns:a16="http://schemas.microsoft.com/office/drawing/2014/main" id="{AAD8A66E-5F57-4131-8A01-71235D3B7045}"/>
                  </a:ext>
                </a:extLst>
              </p:cNvPr>
              <p:cNvSpPr/>
              <p:nvPr/>
            </p:nvSpPr>
            <p:spPr>
              <a:xfrm>
                <a:off x="9648974" y="2842032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94" name="Freeform: Shape 2093">
                <a:extLst>
                  <a:ext uri="{FF2B5EF4-FFF2-40B4-BE49-F238E27FC236}">
                    <a16:creationId xmlns:a16="http://schemas.microsoft.com/office/drawing/2014/main" id="{94BF9391-ACCC-4B60-BFBF-30F3AF2A63D2}"/>
                  </a:ext>
                </a:extLst>
              </p:cNvPr>
              <p:cNvSpPr/>
              <p:nvPr/>
            </p:nvSpPr>
            <p:spPr>
              <a:xfrm>
                <a:off x="9648974" y="283147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02" name="Freeform: Shape 2101">
                <a:extLst>
                  <a:ext uri="{FF2B5EF4-FFF2-40B4-BE49-F238E27FC236}">
                    <a16:creationId xmlns:a16="http://schemas.microsoft.com/office/drawing/2014/main" id="{55A7285E-9AAA-4DC1-BD69-0C0650EF8477}"/>
                  </a:ext>
                </a:extLst>
              </p:cNvPr>
              <p:cNvSpPr/>
              <p:nvPr/>
            </p:nvSpPr>
            <p:spPr>
              <a:xfrm>
                <a:off x="9648974" y="2883939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10" name="Freeform: Shape 2109">
                <a:extLst>
                  <a:ext uri="{FF2B5EF4-FFF2-40B4-BE49-F238E27FC236}">
                    <a16:creationId xmlns:a16="http://schemas.microsoft.com/office/drawing/2014/main" id="{08725305-08EF-4474-8606-F69A8F2CFEFC}"/>
                  </a:ext>
                </a:extLst>
              </p:cNvPr>
              <p:cNvSpPr/>
              <p:nvPr/>
            </p:nvSpPr>
            <p:spPr>
              <a:xfrm>
                <a:off x="9648974" y="2489990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18" name="Freeform: Shape 2117">
                <a:extLst>
                  <a:ext uri="{FF2B5EF4-FFF2-40B4-BE49-F238E27FC236}">
                    <a16:creationId xmlns:a16="http://schemas.microsoft.com/office/drawing/2014/main" id="{3F9937FA-6BEF-4438-8128-5DFA4F359ED0}"/>
                  </a:ext>
                </a:extLst>
              </p:cNvPr>
              <p:cNvSpPr/>
              <p:nvPr/>
            </p:nvSpPr>
            <p:spPr>
              <a:xfrm>
                <a:off x="9648974" y="272076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26" name="Freeform: Shape 2125">
                <a:extLst>
                  <a:ext uri="{FF2B5EF4-FFF2-40B4-BE49-F238E27FC236}">
                    <a16:creationId xmlns:a16="http://schemas.microsoft.com/office/drawing/2014/main" id="{A3534035-2FB8-4393-A5C2-3DA804751439}"/>
                  </a:ext>
                </a:extLst>
              </p:cNvPr>
              <p:cNvSpPr/>
              <p:nvPr/>
            </p:nvSpPr>
            <p:spPr>
              <a:xfrm>
                <a:off x="9648974" y="274156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34" name="Freeform: Shape 2133">
                <a:extLst>
                  <a:ext uri="{FF2B5EF4-FFF2-40B4-BE49-F238E27FC236}">
                    <a16:creationId xmlns:a16="http://schemas.microsoft.com/office/drawing/2014/main" id="{C5034C97-E276-453E-A803-86FE11475831}"/>
                  </a:ext>
                </a:extLst>
              </p:cNvPr>
              <p:cNvSpPr/>
              <p:nvPr/>
            </p:nvSpPr>
            <p:spPr>
              <a:xfrm>
                <a:off x="9648974" y="257162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42" name="Freeform: Shape 2141">
                <a:extLst>
                  <a:ext uri="{FF2B5EF4-FFF2-40B4-BE49-F238E27FC236}">
                    <a16:creationId xmlns:a16="http://schemas.microsoft.com/office/drawing/2014/main" id="{FEFA8B40-B32A-4729-ABF0-F5F94D215ACD}"/>
                  </a:ext>
                </a:extLst>
              </p:cNvPr>
              <p:cNvSpPr/>
              <p:nvPr/>
            </p:nvSpPr>
            <p:spPr>
              <a:xfrm>
                <a:off x="9648974" y="292045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50" name="Freeform: Shape 2149">
                <a:extLst>
                  <a:ext uri="{FF2B5EF4-FFF2-40B4-BE49-F238E27FC236}">
                    <a16:creationId xmlns:a16="http://schemas.microsoft.com/office/drawing/2014/main" id="{7D1A950E-81CF-42CC-A591-0222527BA8B4}"/>
                  </a:ext>
                </a:extLst>
              </p:cNvPr>
              <p:cNvSpPr/>
              <p:nvPr/>
            </p:nvSpPr>
            <p:spPr>
              <a:xfrm>
                <a:off x="9648974" y="278712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58" name="Freeform: Shape 2157">
                <a:extLst>
                  <a:ext uri="{FF2B5EF4-FFF2-40B4-BE49-F238E27FC236}">
                    <a16:creationId xmlns:a16="http://schemas.microsoft.com/office/drawing/2014/main" id="{612FA19B-6507-4D87-9FC0-FB9745FD884A}"/>
                  </a:ext>
                </a:extLst>
              </p:cNvPr>
              <p:cNvSpPr/>
              <p:nvPr/>
            </p:nvSpPr>
            <p:spPr>
              <a:xfrm>
                <a:off x="9648974" y="290776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66" name="Freeform: Shape 2165">
                <a:extLst>
                  <a:ext uri="{FF2B5EF4-FFF2-40B4-BE49-F238E27FC236}">
                    <a16:creationId xmlns:a16="http://schemas.microsoft.com/office/drawing/2014/main" id="{4D4BB061-A681-433E-8998-C58F7FA46FD2}"/>
                  </a:ext>
                </a:extLst>
              </p:cNvPr>
              <p:cNvSpPr/>
              <p:nvPr/>
            </p:nvSpPr>
            <p:spPr>
              <a:xfrm>
                <a:off x="9648974" y="284960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74" name="Freeform: Shape 2173">
                <a:extLst>
                  <a:ext uri="{FF2B5EF4-FFF2-40B4-BE49-F238E27FC236}">
                    <a16:creationId xmlns:a16="http://schemas.microsoft.com/office/drawing/2014/main" id="{2762D14B-DF73-4330-98C3-F4FF51FF2804}"/>
                  </a:ext>
                </a:extLst>
              </p:cNvPr>
              <p:cNvSpPr/>
              <p:nvPr/>
            </p:nvSpPr>
            <p:spPr>
              <a:xfrm>
                <a:off x="9681590" y="2697074"/>
                <a:ext cx="4530" cy="169230"/>
              </a:xfrm>
              <a:custGeom>
                <a:avLst/>
                <a:gdLst>
                  <a:gd name="connsiteX0" fmla="*/ 0 w 0"/>
                  <a:gd name="connsiteY0" fmla="*/ 167029 h 166546"/>
                  <a:gd name="connsiteX1" fmla="*/ 0 w 0"/>
                  <a:gd name="connsiteY1" fmla="*/ 0 h 16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66546">
                    <a:moveTo>
                      <a:pt x="0" y="167029"/>
                    </a:moveTo>
                    <a:lnTo>
                      <a:pt x="0" y="0"/>
                    </a:lnTo>
                  </a:path>
                </a:pathLst>
              </a:custGeom>
              <a:noFill/>
              <a:ln w="3279" cap="rnd">
                <a:solidFill>
                  <a:srgbClr val="005DE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75" name="Freeform: Shape 2174">
                <a:extLst>
                  <a:ext uri="{FF2B5EF4-FFF2-40B4-BE49-F238E27FC236}">
                    <a16:creationId xmlns:a16="http://schemas.microsoft.com/office/drawing/2014/main" id="{89381B9F-56B0-4789-BA0F-0B766D1D8EB7}"/>
                  </a:ext>
                </a:extLst>
              </p:cNvPr>
              <p:cNvSpPr/>
              <p:nvPr/>
            </p:nvSpPr>
            <p:spPr>
              <a:xfrm>
                <a:off x="9648974" y="2755102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/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2202" name="Group 2201">
              <a:extLst>
                <a:ext uri="{FF2B5EF4-FFF2-40B4-BE49-F238E27FC236}">
                  <a16:creationId xmlns:a16="http://schemas.microsoft.com/office/drawing/2014/main" id="{A3644005-9573-4AE5-B76F-3345D069C6FD}"/>
                </a:ext>
              </a:extLst>
            </p:cNvPr>
            <p:cNvGrpSpPr/>
            <p:nvPr/>
          </p:nvGrpSpPr>
          <p:grpSpPr>
            <a:xfrm>
              <a:off x="9912259" y="2591127"/>
              <a:ext cx="63420" cy="441287"/>
              <a:chOff x="9912259" y="2591127"/>
              <a:chExt cx="63420" cy="441287"/>
            </a:xfrm>
          </p:grpSpPr>
          <p:sp>
            <p:nvSpPr>
              <p:cNvPr id="2047" name="Freeform: Shape 2046">
                <a:extLst>
                  <a:ext uri="{FF2B5EF4-FFF2-40B4-BE49-F238E27FC236}">
                    <a16:creationId xmlns:a16="http://schemas.microsoft.com/office/drawing/2014/main" id="{E351EECC-646D-4316-A003-E40CF0A28CE3}"/>
                  </a:ext>
                </a:extLst>
              </p:cNvPr>
              <p:cNvSpPr/>
              <p:nvPr/>
            </p:nvSpPr>
            <p:spPr>
              <a:xfrm>
                <a:off x="9912259" y="2811169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55" name="Freeform: Shape 2054">
                <a:extLst>
                  <a:ext uri="{FF2B5EF4-FFF2-40B4-BE49-F238E27FC236}">
                    <a16:creationId xmlns:a16="http://schemas.microsoft.com/office/drawing/2014/main" id="{7314FBA3-067A-4D96-B950-01B31309EA49}"/>
                  </a:ext>
                </a:extLst>
              </p:cNvPr>
              <p:cNvSpPr/>
              <p:nvPr/>
            </p:nvSpPr>
            <p:spPr>
              <a:xfrm>
                <a:off x="9912259" y="283976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63" name="Freeform: Shape 2062">
                <a:extLst>
                  <a:ext uri="{FF2B5EF4-FFF2-40B4-BE49-F238E27FC236}">
                    <a16:creationId xmlns:a16="http://schemas.microsoft.com/office/drawing/2014/main" id="{77A86DF7-E61A-43CB-8760-17560DE908F9}"/>
                  </a:ext>
                </a:extLst>
              </p:cNvPr>
              <p:cNvSpPr/>
              <p:nvPr/>
            </p:nvSpPr>
            <p:spPr>
              <a:xfrm>
                <a:off x="9912259" y="293386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71" name="Freeform: Shape 2070">
                <a:extLst>
                  <a:ext uri="{FF2B5EF4-FFF2-40B4-BE49-F238E27FC236}">
                    <a16:creationId xmlns:a16="http://schemas.microsoft.com/office/drawing/2014/main" id="{EA2617F4-6169-49EB-9A7F-22AA473A026A}"/>
                  </a:ext>
                </a:extLst>
              </p:cNvPr>
              <p:cNvSpPr/>
              <p:nvPr/>
            </p:nvSpPr>
            <p:spPr>
              <a:xfrm>
                <a:off x="9912259" y="283633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79" name="Freeform: Shape 2078">
                <a:extLst>
                  <a:ext uri="{FF2B5EF4-FFF2-40B4-BE49-F238E27FC236}">
                    <a16:creationId xmlns:a16="http://schemas.microsoft.com/office/drawing/2014/main" id="{03197178-4021-46D0-A14B-050D07AF1977}"/>
                  </a:ext>
                </a:extLst>
              </p:cNvPr>
              <p:cNvSpPr/>
              <p:nvPr/>
            </p:nvSpPr>
            <p:spPr>
              <a:xfrm>
                <a:off x="9912259" y="270268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87" name="Freeform: Shape 2086">
                <a:extLst>
                  <a:ext uri="{FF2B5EF4-FFF2-40B4-BE49-F238E27FC236}">
                    <a16:creationId xmlns:a16="http://schemas.microsoft.com/office/drawing/2014/main" id="{7FB32F22-3AD8-407B-8B9A-FF8DB3F96E0A}"/>
                  </a:ext>
                </a:extLst>
              </p:cNvPr>
              <p:cNvSpPr/>
              <p:nvPr/>
            </p:nvSpPr>
            <p:spPr>
              <a:xfrm>
                <a:off x="9912259" y="2929809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95" name="Freeform: Shape 2094">
                <a:extLst>
                  <a:ext uri="{FF2B5EF4-FFF2-40B4-BE49-F238E27FC236}">
                    <a16:creationId xmlns:a16="http://schemas.microsoft.com/office/drawing/2014/main" id="{7DC19F22-6C3E-4D69-AC80-052342E1E88D}"/>
                  </a:ext>
                </a:extLst>
              </p:cNvPr>
              <p:cNvSpPr/>
              <p:nvPr/>
            </p:nvSpPr>
            <p:spPr>
              <a:xfrm>
                <a:off x="9912259" y="287084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03" name="Freeform: Shape 2102">
                <a:extLst>
                  <a:ext uri="{FF2B5EF4-FFF2-40B4-BE49-F238E27FC236}">
                    <a16:creationId xmlns:a16="http://schemas.microsoft.com/office/drawing/2014/main" id="{1C189F52-EF8C-4992-83F9-47B07EED46DF}"/>
                  </a:ext>
                </a:extLst>
              </p:cNvPr>
              <p:cNvSpPr/>
              <p:nvPr/>
            </p:nvSpPr>
            <p:spPr>
              <a:xfrm>
                <a:off x="9912259" y="280204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11" name="Freeform: Shape 2110">
                <a:extLst>
                  <a:ext uri="{FF2B5EF4-FFF2-40B4-BE49-F238E27FC236}">
                    <a16:creationId xmlns:a16="http://schemas.microsoft.com/office/drawing/2014/main" id="{A8A225A5-E782-4372-ACCC-D37B4B2C71C5}"/>
                  </a:ext>
                </a:extLst>
              </p:cNvPr>
              <p:cNvSpPr/>
              <p:nvPr/>
            </p:nvSpPr>
            <p:spPr>
              <a:xfrm>
                <a:off x="9912259" y="2789259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19" name="Freeform: Shape 2118">
                <a:extLst>
                  <a:ext uri="{FF2B5EF4-FFF2-40B4-BE49-F238E27FC236}">
                    <a16:creationId xmlns:a16="http://schemas.microsoft.com/office/drawing/2014/main" id="{DF791098-5589-4B35-ACA5-28E0FF641D4A}"/>
                  </a:ext>
                </a:extLst>
              </p:cNvPr>
              <p:cNvSpPr/>
              <p:nvPr/>
            </p:nvSpPr>
            <p:spPr>
              <a:xfrm>
                <a:off x="9912259" y="2783114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27" name="Freeform: Shape 2126">
                <a:extLst>
                  <a:ext uri="{FF2B5EF4-FFF2-40B4-BE49-F238E27FC236}">
                    <a16:creationId xmlns:a16="http://schemas.microsoft.com/office/drawing/2014/main" id="{67B58F93-A20F-486E-A619-EC030EBD06AF}"/>
                  </a:ext>
                </a:extLst>
              </p:cNvPr>
              <p:cNvSpPr/>
              <p:nvPr/>
            </p:nvSpPr>
            <p:spPr>
              <a:xfrm>
                <a:off x="9912259" y="270820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35" name="Freeform: Shape 2134">
                <a:extLst>
                  <a:ext uri="{FF2B5EF4-FFF2-40B4-BE49-F238E27FC236}">
                    <a16:creationId xmlns:a16="http://schemas.microsoft.com/office/drawing/2014/main" id="{04509AB7-5AD8-4C4B-A3D0-D749FEA7934C}"/>
                  </a:ext>
                </a:extLst>
              </p:cNvPr>
              <p:cNvSpPr/>
              <p:nvPr/>
            </p:nvSpPr>
            <p:spPr>
              <a:xfrm>
                <a:off x="9912259" y="259112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43" name="Freeform: Shape 2142">
                <a:extLst>
                  <a:ext uri="{FF2B5EF4-FFF2-40B4-BE49-F238E27FC236}">
                    <a16:creationId xmlns:a16="http://schemas.microsoft.com/office/drawing/2014/main" id="{48BE1498-BA0F-4E6B-BBA9-891D64852DAE}"/>
                  </a:ext>
                </a:extLst>
              </p:cNvPr>
              <p:cNvSpPr/>
              <p:nvPr/>
            </p:nvSpPr>
            <p:spPr>
              <a:xfrm>
                <a:off x="9912259" y="297006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51" name="Freeform: Shape 2150">
                <a:extLst>
                  <a:ext uri="{FF2B5EF4-FFF2-40B4-BE49-F238E27FC236}">
                    <a16:creationId xmlns:a16="http://schemas.microsoft.com/office/drawing/2014/main" id="{AC6C83DC-BC5E-48CC-8757-23B0053F566E}"/>
                  </a:ext>
                </a:extLst>
              </p:cNvPr>
              <p:cNvSpPr/>
              <p:nvPr/>
            </p:nvSpPr>
            <p:spPr>
              <a:xfrm>
                <a:off x="9912259" y="283290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59" name="Freeform: Shape 2158">
                <a:extLst>
                  <a:ext uri="{FF2B5EF4-FFF2-40B4-BE49-F238E27FC236}">
                    <a16:creationId xmlns:a16="http://schemas.microsoft.com/office/drawing/2014/main" id="{C1C7CEE2-03CC-48D4-BF58-33921F25BB0F}"/>
                  </a:ext>
                </a:extLst>
              </p:cNvPr>
              <p:cNvSpPr/>
              <p:nvPr/>
            </p:nvSpPr>
            <p:spPr>
              <a:xfrm>
                <a:off x="9912259" y="2832146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67" name="Freeform: Shape 2166">
                <a:extLst>
                  <a:ext uri="{FF2B5EF4-FFF2-40B4-BE49-F238E27FC236}">
                    <a16:creationId xmlns:a16="http://schemas.microsoft.com/office/drawing/2014/main" id="{C12E182B-38D0-4291-BFD5-36EA000BF5F6}"/>
                  </a:ext>
                </a:extLst>
              </p:cNvPr>
              <p:cNvSpPr/>
              <p:nvPr/>
            </p:nvSpPr>
            <p:spPr>
              <a:xfrm>
                <a:off x="9912259" y="291244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76" name="Freeform: Shape 2175">
                <a:extLst>
                  <a:ext uri="{FF2B5EF4-FFF2-40B4-BE49-F238E27FC236}">
                    <a16:creationId xmlns:a16="http://schemas.microsoft.com/office/drawing/2014/main" id="{78F9CD67-51D2-4D06-B885-968441189DF9}"/>
                  </a:ext>
                </a:extLst>
              </p:cNvPr>
              <p:cNvSpPr/>
              <p:nvPr/>
            </p:nvSpPr>
            <p:spPr>
              <a:xfrm>
                <a:off x="9944876" y="2805158"/>
                <a:ext cx="4530" cy="93521"/>
              </a:xfrm>
              <a:custGeom>
                <a:avLst/>
                <a:gdLst>
                  <a:gd name="connsiteX0" fmla="*/ 0 w 0"/>
                  <a:gd name="connsiteY0" fmla="*/ 92434 h 92039"/>
                  <a:gd name="connsiteX1" fmla="*/ 0 w 0"/>
                  <a:gd name="connsiteY1" fmla="*/ 0 h 9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2039">
                    <a:moveTo>
                      <a:pt x="0" y="92434"/>
                    </a:moveTo>
                    <a:lnTo>
                      <a:pt x="0" y="0"/>
                    </a:lnTo>
                  </a:path>
                </a:pathLst>
              </a:custGeom>
              <a:noFill/>
              <a:ln w="3279" cap="rnd">
                <a:solidFill>
                  <a:srgbClr val="005DE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77" name="Freeform: Shape 2176">
                <a:extLst>
                  <a:ext uri="{FF2B5EF4-FFF2-40B4-BE49-F238E27FC236}">
                    <a16:creationId xmlns:a16="http://schemas.microsoft.com/office/drawing/2014/main" id="{4E5D1B73-469E-491C-941D-F5E719EF6F34}"/>
                  </a:ext>
                </a:extLst>
              </p:cNvPr>
              <p:cNvSpPr/>
              <p:nvPr/>
            </p:nvSpPr>
            <p:spPr>
              <a:xfrm>
                <a:off x="9912259" y="282159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/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2203" name="Group 2202">
              <a:extLst>
                <a:ext uri="{FF2B5EF4-FFF2-40B4-BE49-F238E27FC236}">
                  <a16:creationId xmlns:a16="http://schemas.microsoft.com/office/drawing/2014/main" id="{E179CA28-12CD-49F3-AB33-80389AC0D3A2}"/>
                </a:ext>
              </a:extLst>
            </p:cNvPr>
            <p:cNvGrpSpPr/>
            <p:nvPr/>
          </p:nvGrpSpPr>
          <p:grpSpPr>
            <a:xfrm>
              <a:off x="10175545" y="2649690"/>
              <a:ext cx="63420" cy="329507"/>
              <a:chOff x="10175545" y="2649690"/>
              <a:chExt cx="63420" cy="329507"/>
            </a:xfrm>
          </p:grpSpPr>
          <p:sp>
            <p:nvSpPr>
              <p:cNvPr id="2048" name="Freeform: Shape 2047">
                <a:extLst>
                  <a:ext uri="{FF2B5EF4-FFF2-40B4-BE49-F238E27FC236}">
                    <a16:creationId xmlns:a16="http://schemas.microsoft.com/office/drawing/2014/main" id="{FEDCEF7D-9FA4-4834-9EE2-9AE8304E89DA}"/>
                  </a:ext>
                </a:extLst>
              </p:cNvPr>
              <p:cNvSpPr/>
              <p:nvPr/>
            </p:nvSpPr>
            <p:spPr>
              <a:xfrm>
                <a:off x="10175545" y="2841721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56" name="Freeform: Shape 2055">
                <a:extLst>
                  <a:ext uri="{FF2B5EF4-FFF2-40B4-BE49-F238E27FC236}">
                    <a16:creationId xmlns:a16="http://schemas.microsoft.com/office/drawing/2014/main" id="{A8568743-9A0B-4B43-B267-A2FD677F555A}"/>
                  </a:ext>
                </a:extLst>
              </p:cNvPr>
              <p:cNvSpPr/>
              <p:nvPr/>
            </p:nvSpPr>
            <p:spPr>
              <a:xfrm>
                <a:off x="10175545" y="2867773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64" name="Freeform: Shape 2063">
                <a:extLst>
                  <a:ext uri="{FF2B5EF4-FFF2-40B4-BE49-F238E27FC236}">
                    <a16:creationId xmlns:a16="http://schemas.microsoft.com/office/drawing/2014/main" id="{84889AA2-612D-414C-B843-EC07B02859E4}"/>
                  </a:ext>
                </a:extLst>
              </p:cNvPr>
              <p:cNvSpPr/>
              <p:nvPr/>
            </p:nvSpPr>
            <p:spPr>
              <a:xfrm>
                <a:off x="10175545" y="2914934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72" name="Freeform: Shape 2071">
                <a:extLst>
                  <a:ext uri="{FF2B5EF4-FFF2-40B4-BE49-F238E27FC236}">
                    <a16:creationId xmlns:a16="http://schemas.microsoft.com/office/drawing/2014/main" id="{ACD61942-4C61-47B5-9B51-393098141BAB}"/>
                  </a:ext>
                </a:extLst>
              </p:cNvPr>
              <p:cNvSpPr/>
              <p:nvPr/>
            </p:nvSpPr>
            <p:spPr>
              <a:xfrm>
                <a:off x="10175545" y="2871692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80" name="Freeform: Shape 2079">
                <a:extLst>
                  <a:ext uri="{FF2B5EF4-FFF2-40B4-BE49-F238E27FC236}">
                    <a16:creationId xmlns:a16="http://schemas.microsoft.com/office/drawing/2014/main" id="{0E344645-02E3-49CA-946A-5A4571CE49DF}"/>
                  </a:ext>
                </a:extLst>
              </p:cNvPr>
              <p:cNvSpPr/>
              <p:nvPr/>
            </p:nvSpPr>
            <p:spPr>
              <a:xfrm>
                <a:off x="10175545" y="2916850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88" name="Freeform: Shape 2087">
                <a:extLst>
                  <a:ext uri="{FF2B5EF4-FFF2-40B4-BE49-F238E27FC236}">
                    <a16:creationId xmlns:a16="http://schemas.microsoft.com/office/drawing/2014/main" id="{9BDCA184-1894-475C-8586-73FA43148627}"/>
                  </a:ext>
                </a:extLst>
              </p:cNvPr>
              <p:cNvSpPr/>
              <p:nvPr/>
            </p:nvSpPr>
            <p:spPr>
              <a:xfrm>
                <a:off x="10175545" y="2842789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96" name="Freeform: Shape 2095">
                <a:extLst>
                  <a:ext uri="{FF2B5EF4-FFF2-40B4-BE49-F238E27FC236}">
                    <a16:creationId xmlns:a16="http://schemas.microsoft.com/office/drawing/2014/main" id="{711E1AFB-44D1-4520-A662-4ED70131A32D}"/>
                  </a:ext>
                </a:extLst>
              </p:cNvPr>
              <p:cNvSpPr/>
              <p:nvPr/>
            </p:nvSpPr>
            <p:spPr>
              <a:xfrm>
                <a:off x="10175545" y="2814421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04" name="Freeform: Shape 2103">
                <a:extLst>
                  <a:ext uri="{FF2B5EF4-FFF2-40B4-BE49-F238E27FC236}">
                    <a16:creationId xmlns:a16="http://schemas.microsoft.com/office/drawing/2014/main" id="{C13DE65A-D5CB-41FF-971A-90F2DC616A70}"/>
                  </a:ext>
                </a:extLst>
              </p:cNvPr>
              <p:cNvSpPr/>
              <p:nvPr/>
            </p:nvSpPr>
            <p:spPr>
              <a:xfrm>
                <a:off x="10175545" y="2803955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12" name="Freeform: Shape 2111">
                <a:extLst>
                  <a:ext uri="{FF2B5EF4-FFF2-40B4-BE49-F238E27FC236}">
                    <a16:creationId xmlns:a16="http://schemas.microsoft.com/office/drawing/2014/main" id="{BD5C7993-A323-448E-89FB-F23A4C12480E}"/>
                  </a:ext>
                </a:extLst>
              </p:cNvPr>
              <p:cNvSpPr/>
              <p:nvPr/>
            </p:nvSpPr>
            <p:spPr>
              <a:xfrm>
                <a:off x="10175545" y="2745660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20" name="Freeform: Shape 2119">
                <a:extLst>
                  <a:ext uri="{FF2B5EF4-FFF2-40B4-BE49-F238E27FC236}">
                    <a16:creationId xmlns:a16="http://schemas.microsoft.com/office/drawing/2014/main" id="{1B41F01C-C217-4EE0-8F1C-DBF331B17E94}"/>
                  </a:ext>
                </a:extLst>
              </p:cNvPr>
              <p:cNvSpPr/>
              <p:nvPr/>
            </p:nvSpPr>
            <p:spPr>
              <a:xfrm>
                <a:off x="10175545" y="2649690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28" name="Freeform: Shape 2127">
                <a:extLst>
                  <a:ext uri="{FF2B5EF4-FFF2-40B4-BE49-F238E27FC236}">
                    <a16:creationId xmlns:a16="http://schemas.microsoft.com/office/drawing/2014/main" id="{145875F7-01D2-4C74-938F-88AAAE733C57}"/>
                  </a:ext>
                </a:extLst>
              </p:cNvPr>
              <p:cNvSpPr/>
              <p:nvPr/>
            </p:nvSpPr>
            <p:spPr>
              <a:xfrm>
                <a:off x="10175545" y="2730564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36" name="Freeform: Shape 2135">
                <a:extLst>
                  <a:ext uri="{FF2B5EF4-FFF2-40B4-BE49-F238E27FC236}">
                    <a16:creationId xmlns:a16="http://schemas.microsoft.com/office/drawing/2014/main" id="{F07D1E38-F033-48A2-8FB4-6B7699A962A1}"/>
                  </a:ext>
                </a:extLst>
              </p:cNvPr>
              <p:cNvSpPr/>
              <p:nvPr/>
            </p:nvSpPr>
            <p:spPr>
              <a:xfrm>
                <a:off x="10175545" y="2701527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44" name="Freeform: Shape 2143">
                <a:extLst>
                  <a:ext uri="{FF2B5EF4-FFF2-40B4-BE49-F238E27FC236}">
                    <a16:creationId xmlns:a16="http://schemas.microsoft.com/office/drawing/2014/main" id="{5C7D3D2A-AEF7-4F01-A5A1-39585D19A14A}"/>
                  </a:ext>
                </a:extLst>
              </p:cNvPr>
              <p:cNvSpPr/>
              <p:nvPr/>
            </p:nvSpPr>
            <p:spPr>
              <a:xfrm>
                <a:off x="10175545" y="2790640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52" name="Freeform: Shape 2151">
                <a:extLst>
                  <a:ext uri="{FF2B5EF4-FFF2-40B4-BE49-F238E27FC236}">
                    <a16:creationId xmlns:a16="http://schemas.microsoft.com/office/drawing/2014/main" id="{743A0686-C797-4F3B-9E11-2CB409E399EE}"/>
                  </a:ext>
                </a:extLst>
              </p:cNvPr>
              <p:cNvSpPr/>
              <p:nvPr/>
            </p:nvSpPr>
            <p:spPr>
              <a:xfrm>
                <a:off x="10175545" y="2860024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60" name="Freeform: Shape 2159">
                <a:extLst>
                  <a:ext uri="{FF2B5EF4-FFF2-40B4-BE49-F238E27FC236}">
                    <a16:creationId xmlns:a16="http://schemas.microsoft.com/office/drawing/2014/main" id="{BAB26382-82E4-4AA5-BC93-1FCDF5BF015C}"/>
                  </a:ext>
                </a:extLst>
              </p:cNvPr>
              <p:cNvSpPr/>
              <p:nvPr/>
            </p:nvSpPr>
            <p:spPr>
              <a:xfrm>
                <a:off x="10175545" y="2814466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68" name="Freeform: Shape 2167">
                <a:extLst>
                  <a:ext uri="{FF2B5EF4-FFF2-40B4-BE49-F238E27FC236}">
                    <a16:creationId xmlns:a16="http://schemas.microsoft.com/office/drawing/2014/main" id="{735B3B24-7C54-46D9-AC11-7EB7DC4ADE17}"/>
                  </a:ext>
                </a:extLst>
              </p:cNvPr>
              <p:cNvSpPr/>
              <p:nvPr/>
            </p:nvSpPr>
            <p:spPr>
              <a:xfrm>
                <a:off x="10175545" y="2905805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78" name="Freeform: Shape 2177">
                <a:extLst>
                  <a:ext uri="{FF2B5EF4-FFF2-40B4-BE49-F238E27FC236}">
                    <a16:creationId xmlns:a16="http://schemas.microsoft.com/office/drawing/2014/main" id="{97516F2A-4AB0-4432-880D-EC53A35C2106}"/>
                  </a:ext>
                </a:extLst>
              </p:cNvPr>
              <p:cNvSpPr/>
              <p:nvPr/>
            </p:nvSpPr>
            <p:spPr>
              <a:xfrm>
                <a:off x="10208161" y="2811081"/>
                <a:ext cx="4530" cy="71254"/>
              </a:xfrm>
              <a:custGeom>
                <a:avLst/>
                <a:gdLst>
                  <a:gd name="connsiteX0" fmla="*/ 0 w 0"/>
                  <a:gd name="connsiteY0" fmla="*/ 72579 h 70125"/>
                  <a:gd name="connsiteX1" fmla="*/ 0 w 0"/>
                  <a:gd name="connsiteY1" fmla="*/ 0 h 7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70125">
                    <a:moveTo>
                      <a:pt x="0" y="72579"/>
                    </a:moveTo>
                    <a:lnTo>
                      <a:pt x="0" y="0"/>
                    </a:lnTo>
                  </a:path>
                </a:pathLst>
              </a:custGeom>
              <a:noFill/>
              <a:ln w="3279" cap="rnd">
                <a:solidFill>
                  <a:srgbClr val="005DE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79" name="Freeform: Shape 2178">
                <a:extLst>
                  <a:ext uri="{FF2B5EF4-FFF2-40B4-BE49-F238E27FC236}">
                    <a16:creationId xmlns:a16="http://schemas.microsoft.com/office/drawing/2014/main" id="{DAB703E6-9A3D-411E-A8D1-368C049511D7}"/>
                  </a:ext>
                </a:extLst>
              </p:cNvPr>
              <p:cNvSpPr/>
              <p:nvPr/>
            </p:nvSpPr>
            <p:spPr>
              <a:xfrm>
                <a:off x="10175545" y="2817049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/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2204" name="Group 2203">
              <a:extLst>
                <a:ext uri="{FF2B5EF4-FFF2-40B4-BE49-F238E27FC236}">
                  <a16:creationId xmlns:a16="http://schemas.microsoft.com/office/drawing/2014/main" id="{1F9D7328-3490-4ADE-B995-2E9722F1AC71}"/>
                </a:ext>
              </a:extLst>
            </p:cNvPr>
            <p:cNvGrpSpPr/>
            <p:nvPr/>
          </p:nvGrpSpPr>
          <p:grpSpPr>
            <a:xfrm>
              <a:off x="10438876" y="2621766"/>
              <a:ext cx="63420" cy="409624"/>
              <a:chOff x="10438876" y="2621766"/>
              <a:chExt cx="63420" cy="409624"/>
            </a:xfrm>
          </p:grpSpPr>
          <p:sp>
            <p:nvSpPr>
              <p:cNvPr id="2049" name="Freeform: Shape 2048">
                <a:extLst>
                  <a:ext uri="{FF2B5EF4-FFF2-40B4-BE49-F238E27FC236}">
                    <a16:creationId xmlns:a16="http://schemas.microsoft.com/office/drawing/2014/main" id="{4B0565BA-FFE0-47EA-99DE-EC10FD87F58F}"/>
                  </a:ext>
                </a:extLst>
              </p:cNvPr>
              <p:cNvSpPr/>
              <p:nvPr/>
            </p:nvSpPr>
            <p:spPr>
              <a:xfrm>
                <a:off x="10438876" y="2782312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57" name="Freeform: Shape 2056">
                <a:extLst>
                  <a:ext uri="{FF2B5EF4-FFF2-40B4-BE49-F238E27FC236}">
                    <a16:creationId xmlns:a16="http://schemas.microsoft.com/office/drawing/2014/main" id="{AF235858-12A3-4976-986C-BBFFBE78BCBC}"/>
                  </a:ext>
                </a:extLst>
              </p:cNvPr>
              <p:cNvSpPr/>
              <p:nvPr/>
            </p:nvSpPr>
            <p:spPr>
              <a:xfrm>
                <a:off x="10438876" y="280578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65" name="Freeform: Shape 2064">
                <a:extLst>
                  <a:ext uri="{FF2B5EF4-FFF2-40B4-BE49-F238E27FC236}">
                    <a16:creationId xmlns:a16="http://schemas.microsoft.com/office/drawing/2014/main" id="{6E1DDAD8-3755-4811-8AAB-A4CC0AE5D8D9}"/>
                  </a:ext>
                </a:extLst>
              </p:cNvPr>
              <p:cNvSpPr/>
              <p:nvPr/>
            </p:nvSpPr>
            <p:spPr>
              <a:xfrm>
                <a:off x="10438876" y="284510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73" name="Freeform: Shape 2072">
                <a:extLst>
                  <a:ext uri="{FF2B5EF4-FFF2-40B4-BE49-F238E27FC236}">
                    <a16:creationId xmlns:a16="http://schemas.microsoft.com/office/drawing/2014/main" id="{611295E0-2D5A-46B1-BC46-0109CDDF718B}"/>
                  </a:ext>
                </a:extLst>
              </p:cNvPr>
              <p:cNvSpPr/>
              <p:nvPr/>
            </p:nvSpPr>
            <p:spPr>
              <a:xfrm>
                <a:off x="10438876" y="276846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81" name="Freeform: Shape 2080">
                <a:extLst>
                  <a:ext uri="{FF2B5EF4-FFF2-40B4-BE49-F238E27FC236}">
                    <a16:creationId xmlns:a16="http://schemas.microsoft.com/office/drawing/2014/main" id="{32197BB0-553B-461C-B3EC-4DB2F9298F71}"/>
                  </a:ext>
                </a:extLst>
              </p:cNvPr>
              <p:cNvSpPr/>
              <p:nvPr/>
            </p:nvSpPr>
            <p:spPr>
              <a:xfrm>
                <a:off x="10438876" y="2847999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89" name="Freeform: Shape 2088">
                <a:extLst>
                  <a:ext uri="{FF2B5EF4-FFF2-40B4-BE49-F238E27FC236}">
                    <a16:creationId xmlns:a16="http://schemas.microsoft.com/office/drawing/2014/main" id="{A93B542C-D76C-4F71-9EAF-C7BED0F70E5B}"/>
                  </a:ext>
                </a:extLst>
              </p:cNvPr>
              <p:cNvSpPr/>
              <p:nvPr/>
            </p:nvSpPr>
            <p:spPr>
              <a:xfrm>
                <a:off x="10438876" y="296904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97" name="Freeform: Shape 2096">
                <a:extLst>
                  <a:ext uri="{FF2B5EF4-FFF2-40B4-BE49-F238E27FC236}">
                    <a16:creationId xmlns:a16="http://schemas.microsoft.com/office/drawing/2014/main" id="{36075BD4-9CEA-4FC2-B36B-A8EC26CA65E6}"/>
                  </a:ext>
                </a:extLst>
              </p:cNvPr>
              <p:cNvSpPr/>
              <p:nvPr/>
            </p:nvSpPr>
            <p:spPr>
              <a:xfrm>
                <a:off x="10438876" y="277322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05" name="Freeform: Shape 2104">
                <a:extLst>
                  <a:ext uri="{FF2B5EF4-FFF2-40B4-BE49-F238E27FC236}">
                    <a16:creationId xmlns:a16="http://schemas.microsoft.com/office/drawing/2014/main" id="{4A14E03D-CC0B-48F3-BBAC-C0C6E940F1CB}"/>
                  </a:ext>
                </a:extLst>
              </p:cNvPr>
              <p:cNvSpPr/>
              <p:nvPr/>
            </p:nvSpPr>
            <p:spPr>
              <a:xfrm>
                <a:off x="10438876" y="2781822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13" name="Freeform: Shape 2112">
                <a:extLst>
                  <a:ext uri="{FF2B5EF4-FFF2-40B4-BE49-F238E27FC236}">
                    <a16:creationId xmlns:a16="http://schemas.microsoft.com/office/drawing/2014/main" id="{CA02C647-29BD-471E-83E7-46EA7CDB9F12}"/>
                  </a:ext>
                </a:extLst>
              </p:cNvPr>
              <p:cNvSpPr/>
              <p:nvPr/>
            </p:nvSpPr>
            <p:spPr>
              <a:xfrm>
                <a:off x="10438876" y="2878506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21" name="Freeform: Shape 2120">
                <a:extLst>
                  <a:ext uri="{FF2B5EF4-FFF2-40B4-BE49-F238E27FC236}">
                    <a16:creationId xmlns:a16="http://schemas.microsoft.com/office/drawing/2014/main" id="{86C981A7-080B-46B7-9B88-33648E7806D7}"/>
                  </a:ext>
                </a:extLst>
              </p:cNvPr>
              <p:cNvSpPr/>
              <p:nvPr/>
            </p:nvSpPr>
            <p:spPr>
              <a:xfrm>
                <a:off x="10438876" y="2621766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29" name="Freeform: Shape 2128">
                <a:extLst>
                  <a:ext uri="{FF2B5EF4-FFF2-40B4-BE49-F238E27FC236}">
                    <a16:creationId xmlns:a16="http://schemas.microsoft.com/office/drawing/2014/main" id="{2D269D18-73CB-475C-80FD-65ED3E6FF3B1}"/>
                  </a:ext>
                </a:extLst>
              </p:cNvPr>
              <p:cNvSpPr/>
              <p:nvPr/>
            </p:nvSpPr>
            <p:spPr>
              <a:xfrm>
                <a:off x="10438876" y="2770199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37" name="Freeform: Shape 2136">
                <a:extLst>
                  <a:ext uri="{FF2B5EF4-FFF2-40B4-BE49-F238E27FC236}">
                    <a16:creationId xmlns:a16="http://schemas.microsoft.com/office/drawing/2014/main" id="{B6327A90-88D5-4575-9A0D-9580A44B5C4D}"/>
                  </a:ext>
                </a:extLst>
              </p:cNvPr>
              <p:cNvSpPr/>
              <p:nvPr/>
            </p:nvSpPr>
            <p:spPr>
              <a:xfrm>
                <a:off x="10438876" y="268968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45" name="Freeform: Shape 2144">
                <a:extLst>
                  <a:ext uri="{FF2B5EF4-FFF2-40B4-BE49-F238E27FC236}">
                    <a16:creationId xmlns:a16="http://schemas.microsoft.com/office/drawing/2014/main" id="{96656B96-E0B7-4385-8820-69237B476E51}"/>
                  </a:ext>
                </a:extLst>
              </p:cNvPr>
              <p:cNvSpPr/>
              <p:nvPr/>
            </p:nvSpPr>
            <p:spPr>
              <a:xfrm>
                <a:off x="10438876" y="2867862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53" name="Freeform: Shape 2152">
                <a:extLst>
                  <a:ext uri="{FF2B5EF4-FFF2-40B4-BE49-F238E27FC236}">
                    <a16:creationId xmlns:a16="http://schemas.microsoft.com/office/drawing/2014/main" id="{6693BE87-D380-42AF-B82D-BE671FA5A4DD}"/>
                  </a:ext>
                </a:extLst>
              </p:cNvPr>
              <p:cNvSpPr/>
              <p:nvPr/>
            </p:nvSpPr>
            <p:spPr>
              <a:xfrm>
                <a:off x="10438876" y="2757462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61" name="Freeform: Shape 2160">
                <a:extLst>
                  <a:ext uri="{FF2B5EF4-FFF2-40B4-BE49-F238E27FC236}">
                    <a16:creationId xmlns:a16="http://schemas.microsoft.com/office/drawing/2014/main" id="{899BA716-9F27-4403-B1BD-BA244B3C866F}"/>
                  </a:ext>
                </a:extLst>
              </p:cNvPr>
              <p:cNvSpPr/>
              <p:nvPr/>
            </p:nvSpPr>
            <p:spPr>
              <a:xfrm>
                <a:off x="10438876" y="2779996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69" name="Freeform: Shape 2168">
                <a:extLst>
                  <a:ext uri="{FF2B5EF4-FFF2-40B4-BE49-F238E27FC236}">
                    <a16:creationId xmlns:a16="http://schemas.microsoft.com/office/drawing/2014/main" id="{DA9D6F42-B717-4C7C-8396-AD5CA1BAC622}"/>
                  </a:ext>
                </a:extLst>
              </p:cNvPr>
              <p:cNvSpPr/>
              <p:nvPr/>
            </p:nvSpPr>
            <p:spPr>
              <a:xfrm>
                <a:off x="10438876" y="293199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80" name="Freeform: Shape 2179">
                <a:extLst>
                  <a:ext uri="{FF2B5EF4-FFF2-40B4-BE49-F238E27FC236}">
                    <a16:creationId xmlns:a16="http://schemas.microsoft.com/office/drawing/2014/main" id="{692294CC-0B4E-4C57-B0BB-6C890D07B448}"/>
                  </a:ext>
                </a:extLst>
              </p:cNvPr>
              <p:cNvSpPr/>
              <p:nvPr/>
            </p:nvSpPr>
            <p:spPr>
              <a:xfrm>
                <a:off x="10471492" y="2796963"/>
                <a:ext cx="4530" cy="80162"/>
              </a:xfrm>
              <a:custGeom>
                <a:avLst/>
                <a:gdLst>
                  <a:gd name="connsiteX0" fmla="*/ 0 w 0"/>
                  <a:gd name="connsiteY0" fmla="*/ 79329 h 78890"/>
                  <a:gd name="connsiteX1" fmla="*/ 0 w 0"/>
                  <a:gd name="connsiteY1" fmla="*/ 0 h 78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78890">
                    <a:moveTo>
                      <a:pt x="0" y="79329"/>
                    </a:moveTo>
                    <a:lnTo>
                      <a:pt x="0" y="0"/>
                    </a:lnTo>
                  </a:path>
                </a:pathLst>
              </a:custGeom>
              <a:noFill/>
              <a:ln w="3279" cap="rnd">
                <a:solidFill>
                  <a:srgbClr val="005DE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81" name="Freeform: Shape 2180">
                <a:extLst>
                  <a:ext uri="{FF2B5EF4-FFF2-40B4-BE49-F238E27FC236}">
                    <a16:creationId xmlns:a16="http://schemas.microsoft.com/office/drawing/2014/main" id="{99F712A2-856F-4E6A-BBD6-9D13DF265642}"/>
                  </a:ext>
                </a:extLst>
              </p:cNvPr>
              <p:cNvSpPr/>
              <p:nvPr/>
            </p:nvSpPr>
            <p:spPr>
              <a:xfrm>
                <a:off x="10438876" y="280444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/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2205" name="Group 2204">
              <a:extLst>
                <a:ext uri="{FF2B5EF4-FFF2-40B4-BE49-F238E27FC236}">
                  <a16:creationId xmlns:a16="http://schemas.microsoft.com/office/drawing/2014/main" id="{A4AE4E40-0EEE-4799-BB73-550687C2FC92}"/>
                </a:ext>
              </a:extLst>
            </p:cNvPr>
            <p:cNvGrpSpPr/>
            <p:nvPr/>
          </p:nvGrpSpPr>
          <p:grpSpPr>
            <a:xfrm>
              <a:off x="10702161" y="2716491"/>
              <a:ext cx="63420" cy="289203"/>
              <a:chOff x="10702161" y="2716491"/>
              <a:chExt cx="63420" cy="289203"/>
            </a:xfrm>
          </p:grpSpPr>
          <p:sp>
            <p:nvSpPr>
              <p:cNvPr id="2050" name="Freeform: Shape 2049">
                <a:extLst>
                  <a:ext uri="{FF2B5EF4-FFF2-40B4-BE49-F238E27FC236}">
                    <a16:creationId xmlns:a16="http://schemas.microsoft.com/office/drawing/2014/main" id="{2134B2E6-B14C-4531-A1FF-9BCFC61FC4D7}"/>
                  </a:ext>
                </a:extLst>
              </p:cNvPr>
              <p:cNvSpPr/>
              <p:nvPr/>
            </p:nvSpPr>
            <p:spPr>
              <a:xfrm>
                <a:off x="10702161" y="2766057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58" name="Freeform: Shape 2057">
                <a:extLst>
                  <a:ext uri="{FF2B5EF4-FFF2-40B4-BE49-F238E27FC236}">
                    <a16:creationId xmlns:a16="http://schemas.microsoft.com/office/drawing/2014/main" id="{25CD5967-6F6E-44B5-B7AE-74DB89100E0F}"/>
                  </a:ext>
                </a:extLst>
              </p:cNvPr>
              <p:cNvSpPr/>
              <p:nvPr/>
            </p:nvSpPr>
            <p:spPr>
              <a:xfrm>
                <a:off x="10702161" y="2798032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66" name="Freeform: Shape 2065">
                <a:extLst>
                  <a:ext uri="{FF2B5EF4-FFF2-40B4-BE49-F238E27FC236}">
                    <a16:creationId xmlns:a16="http://schemas.microsoft.com/office/drawing/2014/main" id="{451B755F-3119-4A6A-B470-F0CEB162BDB6}"/>
                  </a:ext>
                </a:extLst>
              </p:cNvPr>
              <p:cNvSpPr/>
              <p:nvPr/>
            </p:nvSpPr>
            <p:spPr>
              <a:xfrm>
                <a:off x="10702161" y="2896230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74" name="Freeform: Shape 2073">
                <a:extLst>
                  <a:ext uri="{FF2B5EF4-FFF2-40B4-BE49-F238E27FC236}">
                    <a16:creationId xmlns:a16="http://schemas.microsoft.com/office/drawing/2014/main" id="{A192C1F9-B5A9-4A81-A1C1-0722C5AF8488}"/>
                  </a:ext>
                </a:extLst>
              </p:cNvPr>
              <p:cNvSpPr/>
              <p:nvPr/>
            </p:nvSpPr>
            <p:spPr>
              <a:xfrm>
                <a:off x="10702161" y="2845506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82" name="Freeform: Shape 2081">
                <a:extLst>
                  <a:ext uri="{FF2B5EF4-FFF2-40B4-BE49-F238E27FC236}">
                    <a16:creationId xmlns:a16="http://schemas.microsoft.com/office/drawing/2014/main" id="{218B45D5-D338-47A9-825F-EB72AED43624}"/>
                  </a:ext>
                </a:extLst>
              </p:cNvPr>
              <p:cNvSpPr/>
              <p:nvPr/>
            </p:nvSpPr>
            <p:spPr>
              <a:xfrm>
                <a:off x="10702161" y="2865857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90" name="Freeform: Shape 2089">
                <a:extLst>
                  <a:ext uri="{FF2B5EF4-FFF2-40B4-BE49-F238E27FC236}">
                    <a16:creationId xmlns:a16="http://schemas.microsoft.com/office/drawing/2014/main" id="{80C668F9-253D-42FA-A240-FA86702AA66B}"/>
                  </a:ext>
                </a:extLst>
              </p:cNvPr>
              <p:cNvSpPr/>
              <p:nvPr/>
            </p:nvSpPr>
            <p:spPr>
              <a:xfrm>
                <a:off x="10702161" y="2927804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98" name="Freeform: Shape 2097">
                <a:extLst>
                  <a:ext uri="{FF2B5EF4-FFF2-40B4-BE49-F238E27FC236}">
                    <a16:creationId xmlns:a16="http://schemas.microsoft.com/office/drawing/2014/main" id="{D6C903AD-B4E7-4230-A67E-83F28A7F5D81}"/>
                  </a:ext>
                </a:extLst>
              </p:cNvPr>
              <p:cNvSpPr/>
              <p:nvPr/>
            </p:nvSpPr>
            <p:spPr>
              <a:xfrm>
                <a:off x="10702161" y="2812595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06" name="Freeform: Shape 2105">
                <a:extLst>
                  <a:ext uri="{FF2B5EF4-FFF2-40B4-BE49-F238E27FC236}">
                    <a16:creationId xmlns:a16="http://schemas.microsoft.com/office/drawing/2014/main" id="{D6FF0507-0BEC-494C-8A31-25F24FFC562A}"/>
                  </a:ext>
                </a:extLst>
              </p:cNvPr>
              <p:cNvSpPr/>
              <p:nvPr/>
            </p:nvSpPr>
            <p:spPr>
              <a:xfrm>
                <a:off x="10702161" y="2776967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14" name="Freeform: Shape 2113">
                <a:extLst>
                  <a:ext uri="{FF2B5EF4-FFF2-40B4-BE49-F238E27FC236}">
                    <a16:creationId xmlns:a16="http://schemas.microsoft.com/office/drawing/2014/main" id="{DF81BC88-6B3C-447B-8C65-5894A655AC37}"/>
                  </a:ext>
                </a:extLst>
              </p:cNvPr>
              <p:cNvSpPr/>
              <p:nvPr/>
            </p:nvSpPr>
            <p:spPr>
              <a:xfrm>
                <a:off x="10702161" y="2845773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22" name="Freeform: Shape 2121">
                <a:extLst>
                  <a:ext uri="{FF2B5EF4-FFF2-40B4-BE49-F238E27FC236}">
                    <a16:creationId xmlns:a16="http://schemas.microsoft.com/office/drawing/2014/main" id="{780C364B-3F54-4003-BCCB-4AB0A1E36FB4}"/>
                  </a:ext>
                </a:extLst>
              </p:cNvPr>
              <p:cNvSpPr/>
              <p:nvPr/>
            </p:nvSpPr>
            <p:spPr>
              <a:xfrm>
                <a:off x="10702161" y="2757862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30" name="Freeform: Shape 2129">
                <a:extLst>
                  <a:ext uri="{FF2B5EF4-FFF2-40B4-BE49-F238E27FC236}">
                    <a16:creationId xmlns:a16="http://schemas.microsoft.com/office/drawing/2014/main" id="{FE80BB87-1476-41E1-B033-5351060E9965}"/>
                  </a:ext>
                </a:extLst>
              </p:cNvPr>
              <p:cNvSpPr/>
              <p:nvPr/>
            </p:nvSpPr>
            <p:spPr>
              <a:xfrm>
                <a:off x="10702161" y="2849825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38" name="Freeform: Shape 2137">
                <a:extLst>
                  <a:ext uri="{FF2B5EF4-FFF2-40B4-BE49-F238E27FC236}">
                    <a16:creationId xmlns:a16="http://schemas.microsoft.com/office/drawing/2014/main" id="{E762884C-E8A7-4A15-974F-55FCEFBA34B4}"/>
                  </a:ext>
                </a:extLst>
              </p:cNvPr>
              <p:cNvSpPr/>
              <p:nvPr/>
            </p:nvSpPr>
            <p:spPr>
              <a:xfrm>
                <a:off x="10702161" y="2716491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46" name="Freeform: Shape 2145">
                <a:extLst>
                  <a:ext uri="{FF2B5EF4-FFF2-40B4-BE49-F238E27FC236}">
                    <a16:creationId xmlns:a16="http://schemas.microsoft.com/office/drawing/2014/main" id="{FB07D6D4-8B08-4683-B611-2749F45599A5}"/>
                  </a:ext>
                </a:extLst>
              </p:cNvPr>
              <p:cNvSpPr/>
              <p:nvPr/>
            </p:nvSpPr>
            <p:spPr>
              <a:xfrm>
                <a:off x="10702161" y="2943347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54" name="Freeform: Shape 2153">
                <a:extLst>
                  <a:ext uri="{FF2B5EF4-FFF2-40B4-BE49-F238E27FC236}">
                    <a16:creationId xmlns:a16="http://schemas.microsoft.com/office/drawing/2014/main" id="{8CB3B03B-DB83-446C-B2B7-E6A00E3D1C8A}"/>
                  </a:ext>
                </a:extLst>
              </p:cNvPr>
              <p:cNvSpPr/>
              <p:nvPr/>
            </p:nvSpPr>
            <p:spPr>
              <a:xfrm>
                <a:off x="10702161" y="2819097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62" name="Freeform: Shape 2161">
                <a:extLst>
                  <a:ext uri="{FF2B5EF4-FFF2-40B4-BE49-F238E27FC236}">
                    <a16:creationId xmlns:a16="http://schemas.microsoft.com/office/drawing/2014/main" id="{77D630D2-281D-4B5E-AC5A-701EB8CA5309}"/>
                  </a:ext>
                </a:extLst>
              </p:cNvPr>
              <p:cNvSpPr/>
              <p:nvPr/>
            </p:nvSpPr>
            <p:spPr>
              <a:xfrm>
                <a:off x="10702161" y="2771401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70" name="Freeform: Shape 2169">
                <a:extLst>
                  <a:ext uri="{FF2B5EF4-FFF2-40B4-BE49-F238E27FC236}">
                    <a16:creationId xmlns:a16="http://schemas.microsoft.com/office/drawing/2014/main" id="{999BF2AC-D169-449C-ADBF-F56A8819FF15}"/>
                  </a:ext>
                </a:extLst>
              </p:cNvPr>
              <p:cNvSpPr/>
              <p:nvPr/>
            </p:nvSpPr>
            <p:spPr>
              <a:xfrm>
                <a:off x="10702161" y="2912485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82" name="Freeform: Shape 2181">
                <a:extLst>
                  <a:ext uri="{FF2B5EF4-FFF2-40B4-BE49-F238E27FC236}">
                    <a16:creationId xmlns:a16="http://schemas.microsoft.com/office/drawing/2014/main" id="{993631DF-8D6B-4FF3-ACC7-D0A70D1B4459}"/>
                  </a:ext>
                </a:extLst>
              </p:cNvPr>
              <p:cNvSpPr/>
              <p:nvPr/>
            </p:nvSpPr>
            <p:spPr>
              <a:xfrm>
                <a:off x="10734777" y="2833036"/>
                <a:ext cx="4530" cy="57895"/>
              </a:xfrm>
              <a:custGeom>
                <a:avLst/>
                <a:gdLst>
                  <a:gd name="connsiteX0" fmla="*/ 0 w 0"/>
                  <a:gd name="connsiteY0" fmla="*/ 61096 h 56976"/>
                  <a:gd name="connsiteX1" fmla="*/ 0 w 0"/>
                  <a:gd name="connsiteY1" fmla="*/ 0 h 56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56976">
                    <a:moveTo>
                      <a:pt x="0" y="61096"/>
                    </a:moveTo>
                    <a:lnTo>
                      <a:pt x="0" y="0"/>
                    </a:lnTo>
                  </a:path>
                </a:pathLst>
              </a:custGeom>
              <a:noFill/>
              <a:ln w="3279" cap="rnd">
                <a:solidFill>
                  <a:srgbClr val="005DE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83" name="Freeform: Shape 2182">
                <a:extLst>
                  <a:ext uri="{FF2B5EF4-FFF2-40B4-BE49-F238E27FC236}">
                    <a16:creationId xmlns:a16="http://schemas.microsoft.com/office/drawing/2014/main" id="{E521E893-4524-4E07-AE23-7A7EF4C511CB}"/>
                  </a:ext>
                </a:extLst>
              </p:cNvPr>
              <p:cNvSpPr/>
              <p:nvPr/>
            </p:nvSpPr>
            <p:spPr>
              <a:xfrm>
                <a:off x="10702161" y="2831567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/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2206" name="Group 2205">
              <a:extLst>
                <a:ext uri="{FF2B5EF4-FFF2-40B4-BE49-F238E27FC236}">
                  <a16:creationId xmlns:a16="http://schemas.microsoft.com/office/drawing/2014/main" id="{793FAF57-AB4F-4B69-819E-5465C230485F}"/>
                </a:ext>
              </a:extLst>
            </p:cNvPr>
            <p:cNvGrpSpPr/>
            <p:nvPr/>
          </p:nvGrpSpPr>
          <p:grpSpPr>
            <a:xfrm>
              <a:off x="10965447" y="2529136"/>
              <a:ext cx="63420" cy="444004"/>
              <a:chOff x="10965447" y="2529136"/>
              <a:chExt cx="63420" cy="444004"/>
            </a:xfrm>
          </p:grpSpPr>
          <p:sp>
            <p:nvSpPr>
              <p:cNvPr id="2051" name="Freeform: Shape 2050">
                <a:extLst>
                  <a:ext uri="{FF2B5EF4-FFF2-40B4-BE49-F238E27FC236}">
                    <a16:creationId xmlns:a16="http://schemas.microsoft.com/office/drawing/2014/main" id="{DAA962BD-AB68-4733-B32F-7933D45DA709}"/>
                  </a:ext>
                </a:extLst>
              </p:cNvPr>
              <p:cNvSpPr/>
              <p:nvPr/>
            </p:nvSpPr>
            <p:spPr>
              <a:xfrm>
                <a:off x="10965447" y="2738758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59" name="Freeform: Shape 2058">
                <a:extLst>
                  <a:ext uri="{FF2B5EF4-FFF2-40B4-BE49-F238E27FC236}">
                    <a16:creationId xmlns:a16="http://schemas.microsoft.com/office/drawing/2014/main" id="{9D369A36-1EEE-46E2-B724-C77DA13C66E0}"/>
                  </a:ext>
                </a:extLst>
              </p:cNvPr>
              <p:cNvSpPr/>
              <p:nvPr/>
            </p:nvSpPr>
            <p:spPr>
              <a:xfrm>
                <a:off x="10965447" y="2830008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67" name="Freeform: Shape 2066">
                <a:extLst>
                  <a:ext uri="{FF2B5EF4-FFF2-40B4-BE49-F238E27FC236}">
                    <a16:creationId xmlns:a16="http://schemas.microsoft.com/office/drawing/2014/main" id="{CECBE4A7-A84A-4B30-B04C-65FC7B981CF7}"/>
                  </a:ext>
                </a:extLst>
              </p:cNvPr>
              <p:cNvSpPr/>
              <p:nvPr/>
            </p:nvSpPr>
            <p:spPr>
              <a:xfrm>
                <a:off x="10965447" y="289244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75" name="Freeform: Shape 2074">
                <a:extLst>
                  <a:ext uri="{FF2B5EF4-FFF2-40B4-BE49-F238E27FC236}">
                    <a16:creationId xmlns:a16="http://schemas.microsoft.com/office/drawing/2014/main" id="{860D853C-8054-41CD-86A7-8D719D95E69A}"/>
                  </a:ext>
                </a:extLst>
              </p:cNvPr>
              <p:cNvSpPr/>
              <p:nvPr/>
            </p:nvSpPr>
            <p:spPr>
              <a:xfrm>
                <a:off x="10965447" y="288714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83" name="Freeform: Shape 2082">
                <a:extLst>
                  <a:ext uri="{FF2B5EF4-FFF2-40B4-BE49-F238E27FC236}">
                    <a16:creationId xmlns:a16="http://schemas.microsoft.com/office/drawing/2014/main" id="{582E30F0-5806-4464-8EFC-882A6D110438}"/>
                  </a:ext>
                </a:extLst>
              </p:cNvPr>
              <p:cNvSpPr/>
              <p:nvPr/>
            </p:nvSpPr>
            <p:spPr>
              <a:xfrm>
                <a:off x="10965447" y="2866838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91" name="Freeform: Shape 2090">
                <a:extLst>
                  <a:ext uri="{FF2B5EF4-FFF2-40B4-BE49-F238E27FC236}">
                    <a16:creationId xmlns:a16="http://schemas.microsoft.com/office/drawing/2014/main" id="{E2ACC49B-0974-4FBF-91F6-262E172FD9D2}"/>
                  </a:ext>
                </a:extLst>
              </p:cNvPr>
              <p:cNvSpPr/>
              <p:nvPr/>
            </p:nvSpPr>
            <p:spPr>
              <a:xfrm>
                <a:off x="10965447" y="291079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99" name="Freeform: Shape 2098">
                <a:extLst>
                  <a:ext uri="{FF2B5EF4-FFF2-40B4-BE49-F238E27FC236}">
                    <a16:creationId xmlns:a16="http://schemas.microsoft.com/office/drawing/2014/main" id="{DF655B2A-990B-41DD-9626-3FE6111C4AB6}"/>
                  </a:ext>
                </a:extLst>
              </p:cNvPr>
              <p:cNvSpPr/>
              <p:nvPr/>
            </p:nvSpPr>
            <p:spPr>
              <a:xfrm>
                <a:off x="10965447" y="2832190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07" name="Freeform: Shape 2106">
                <a:extLst>
                  <a:ext uri="{FF2B5EF4-FFF2-40B4-BE49-F238E27FC236}">
                    <a16:creationId xmlns:a16="http://schemas.microsoft.com/office/drawing/2014/main" id="{83E15F7E-0509-4AF0-945B-D85A712C7528}"/>
                  </a:ext>
                </a:extLst>
              </p:cNvPr>
              <p:cNvSpPr/>
              <p:nvPr/>
            </p:nvSpPr>
            <p:spPr>
              <a:xfrm>
                <a:off x="10965447" y="2745393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15" name="Freeform: Shape 2114">
                <a:extLst>
                  <a:ext uri="{FF2B5EF4-FFF2-40B4-BE49-F238E27FC236}">
                    <a16:creationId xmlns:a16="http://schemas.microsoft.com/office/drawing/2014/main" id="{623C63BC-0172-4F09-B8C8-C328EAF07E27}"/>
                  </a:ext>
                </a:extLst>
              </p:cNvPr>
              <p:cNvSpPr/>
              <p:nvPr/>
            </p:nvSpPr>
            <p:spPr>
              <a:xfrm>
                <a:off x="10965447" y="2824797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23" name="Freeform: Shape 2122">
                <a:extLst>
                  <a:ext uri="{FF2B5EF4-FFF2-40B4-BE49-F238E27FC236}">
                    <a16:creationId xmlns:a16="http://schemas.microsoft.com/office/drawing/2014/main" id="{DC74DE98-B05C-486E-BB47-6E004CA6E9E2}"/>
                  </a:ext>
                </a:extLst>
              </p:cNvPr>
              <p:cNvSpPr/>
              <p:nvPr/>
            </p:nvSpPr>
            <p:spPr>
              <a:xfrm>
                <a:off x="10965447" y="2529136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31" name="Freeform: Shape 2130">
                <a:extLst>
                  <a:ext uri="{FF2B5EF4-FFF2-40B4-BE49-F238E27FC236}">
                    <a16:creationId xmlns:a16="http://schemas.microsoft.com/office/drawing/2014/main" id="{263A591D-2B07-4E2F-9B8A-7CC852C9BE03}"/>
                  </a:ext>
                </a:extLst>
              </p:cNvPr>
              <p:cNvSpPr/>
              <p:nvPr/>
            </p:nvSpPr>
            <p:spPr>
              <a:xfrm>
                <a:off x="10965447" y="2770154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39" name="Freeform: Shape 2138">
                <a:extLst>
                  <a:ext uri="{FF2B5EF4-FFF2-40B4-BE49-F238E27FC236}">
                    <a16:creationId xmlns:a16="http://schemas.microsoft.com/office/drawing/2014/main" id="{4E6C5FBE-76C4-4A08-949C-449A8BBA6245}"/>
                  </a:ext>
                </a:extLst>
              </p:cNvPr>
              <p:cNvSpPr/>
              <p:nvPr/>
            </p:nvSpPr>
            <p:spPr>
              <a:xfrm>
                <a:off x="10965447" y="2699969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47" name="Freeform: Shape 2146">
                <a:extLst>
                  <a:ext uri="{FF2B5EF4-FFF2-40B4-BE49-F238E27FC236}">
                    <a16:creationId xmlns:a16="http://schemas.microsoft.com/office/drawing/2014/main" id="{D711CA3F-0112-4C00-BF8C-ACC044A6FB9E}"/>
                  </a:ext>
                </a:extLst>
              </p:cNvPr>
              <p:cNvSpPr/>
              <p:nvPr/>
            </p:nvSpPr>
            <p:spPr>
              <a:xfrm>
                <a:off x="10965447" y="2835886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55" name="Freeform: Shape 2154">
                <a:extLst>
                  <a:ext uri="{FF2B5EF4-FFF2-40B4-BE49-F238E27FC236}">
                    <a16:creationId xmlns:a16="http://schemas.microsoft.com/office/drawing/2014/main" id="{6FA9C6EC-0354-40D8-977D-0F83BF472CF5}"/>
                  </a:ext>
                </a:extLst>
              </p:cNvPr>
              <p:cNvSpPr/>
              <p:nvPr/>
            </p:nvSpPr>
            <p:spPr>
              <a:xfrm>
                <a:off x="10965447" y="2788902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63" name="Freeform: Shape 2162">
                <a:extLst>
                  <a:ext uri="{FF2B5EF4-FFF2-40B4-BE49-F238E27FC236}">
                    <a16:creationId xmlns:a16="http://schemas.microsoft.com/office/drawing/2014/main" id="{92579263-20D4-4C37-9ACE-2DBFE27923F7}"/>
                  </a:ext>
                </a:extLst>
              </p:cNvPr>
              <p:cNvSpPr/>
              <p:nvPr/>
            </p:nvSpPr>
            <p:spPr>
              <a:xfrm>
                <a:off x="10965447" y="2867640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71" name="Freeform: Shape 2170">
                <a:extLst>
                  <a:ext uri="{FF2B5EF4-FFF2-40B4-BE49-F238E27FC236}">
                    <a16:creationId xmlns:a16="http://schemas.microsoft.com/office/drawing/2014/main" id="{B00ABC9A-3966-4D3F-9EED-73D51DDB795B}"/>
                  </a:ext>
                </a:extLst>
              </p:cNvPr>
              <p:cNvSpPr/>
              <p:nvPr/>
            </p:nvSpPr>
            <p:spPr>
              <a:xfrm>
                <a:off x="10965447" y="2880375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84" name="Freeform: Shape 2183">
                <a:extLst>
                  <a:ext uri="{FF2B5EF4-FFF2-40B4-BE49-F238E27FC236}">
                    <a16:creationId xmlns:a16="http://schemas.microsoft.com/office/drawing/2014/main" id="{32C9BB6F-F7CC-4535-86E6-0E7E65922C96}"/>
                  </a:ext>
                </a:extLst>
              </p:cNvPr>
              <p:cNvSpPr/>
              <p:nvPr/>
            </p:nvSpPr>
            <p:spPr>
              <a:xfrm>
                <a:off x="10998063" y="2789081"/>
                <a:ext cx="4530" cy="89068"/>
              </a:xfrm>
              <a:custGeom>
                <a:avLst/>
                <a:gdLst>
                  <a:gd name="connsiteX0" fmla="*/ 0 w 0"/>
                  <a:gd name="connsiteY0" fmla="*/ 88182 h 87656"/>
                  <a:gd name="connsiteX1" fmla="*/ 0 w 0"/>
                  <a:gd name="connsiteY1" fmla="*/ 0 h 8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87656">
                    <a:moveTo>
                      <a:pt x="0" y="88182"/>
                    </a:moveTo>
                    <a:lnTo>
                      <a:pt x="0" y="0"/>
                    </a:lnTo>
                  </a:path>
                </a:pathLst>
              </a:custGeom>
              <a:noFill/>
              <a:ln w="3279" cap="rnd">
                <a:solidFill>
                  <a:srgbClr val="005DE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85" name="Freeform: Shape 2184">
                <a:extLst>
                  <a:ext uri="{FF2B5EF4-FFF2-40B4-BE49-F238E27FC236}">
                    <a16:creationId xmlns:a16="http://schemas.microsoft.com/office/drawing/2014/main" id="{8A39220E-D3C6-4C93-9B8D-16EDE1287146}"/>
                  </a:ext>
                </a:extLst>
              </p:cNvPr>
              <p:cNvSpPr/>
              <p:nvPr/>
            </p:nvSpPr>
            <p:spPr>
              <a:xfrm>
                <a:off x="10965447" y="2806271"/>
                <a:ext cx="63420" cy="62347"/>
              </a:xfrm>
              <a:custGeom>
                <a:avLst/>
                <a:gdLst>
                  <a:gd name="connsiteX0" fmla="*/ 63113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3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3" y="31556"/>
                    </a:moveTo>
                    <a:cubicBezTo>
                      <a:pt x="63113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3" y="14128"/>
                      <a:pt x="63113" y="31556"/>
                    </a:cubicBezTo>
                    <a:close/>
                  </a:path>
                </a:pathLst>
              </a:custGeom>
              <a:solidFill>
                <a:srgbClr val="005DE4"/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2207" name="Group 2206">
              <a:extLst>
                <a:ext uri="{FF2B5EF4-FFF2-40B4-BE49-F238E27FC236}">
                  <a16:creationId xmlns:a16="http://schemas.microsoft.com/office/drawing/2014/main" id="{3AE97E58-CDFC-4E6B-83F5-7B464FDE9AF8}"/>
                </a:ext>
              </a:extLst>
            </p:cNvPr>
            <p:cNvGrpSpPr/>
            <p:nvPr/>
          </p:nvGrpSpPr>
          <p:grpSpPr>
            <a:xfrm>
              <a:off x="11228778" y="2687098"/>
              <a:ext cx="63420" cy="335608"/>
              <a:chOff x="11228778" y="2687098"/>
              <a:chExt cx="63420" cy="335608"/>
            </a:xfrm>
          </p:grpSpPr>
          <p:sp>
            <p:nvSpPr>
              <p:cNvPr id="2052" name="Freeform: Shape 2051">
                <a:extLst>
                  <a:ext uri="{FF2B5EF4-FFF2-40B4-BE49-F238E27FC236}">
                    <a16:creationId xmlns:a16="http://schemas.microsoft.com/office/drawing/2014/main" id="{B7C68ECB-7406-4A79-B135-467422457FC7}"/>
                  </a:ext>
                </a:extLst>
              </p:cNvPr>
              <p:cNvSpPr/>
              <p:nvPr/>
            </p:nvSpPr>
            <p:spPr>
              <a:xfrm>
                <a:off x="11228778" y="2756348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60" name="Freeform: Shape 2059">
                <a:extLst>
                  <a:ext uri="{FF2B5EF4-FFF2-40B4-BE49-F238E27FC236}">
                    <a16:creationId xmlns:a16="http://schemas.microsoft.com/office/drawing/2014/main" id="{94D9FEE9-9AEF-475F-A900-B919D7B3D3B3}"/>
                  </a:ext>
                </a:extLst>
              </p:cNvPr>
              <p:cNvSpPr/>
              <p:nvPr/>
            </p:nvSpPr>
            <p:spPr>
              <a:xfrm>
                <a:off x="11228778" y="2853165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68" name="Freeform: Shape 2067">
                <a:extLst>
                  <a:ext uri="{FF2B5EF4-FFF2-40B4-BE49-F238E27FC236}">
                    <a16:creationId xmlns:a16="http://schemas.microsoft.com/office/drawing/2014/main" id="{E6E3D428-9CF0-4666-A7A3-78E5DED7ADD6}"/>
                  </a:ext>
                </a:extLst>
              </p:cNvPr>
              <p:cNvSpPr/>
              <p:nvPr/>
            </p:nvSpPr>
            <p:spPr>
              <a:xfrm>
                <a:off x="11228778" y="2861760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76" name="Freeform: Shape 2075">
                <a:extLst>
                  <a:ext uri="{FF2B5EF4-FFF2-40B4-BE49-F238E27FC236}">
                    <a16:creationId xmlns:a16="http://schemas.microsoft.com/office/drawing/2014/main" id="{DC425C11-CB3B-4AB8-812B-76D7E23EB49B}"/>
                  </a:ext>
                </a:extLst>
              </p:cNvPr>
              <p:cNvSpPr/>
              <p:nvPr/>
            </p:nvSpPr>
            <p:spPr>
              <a:xfrm>
                <a:off x="11228778" y="2778883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84" name="Freeform: Shape 2083">
                <a:extLst>
                  <a:ext uri="{FF2B5EF4-FFF2-40B4-BE49-F238E27FC236}">
                    <a16:creationId xmlns:a16="http://schemas.microsoft.com/office/drawing/2014/main" id="{881AD911-D141-499E-B323-3F849263D811}"/>
                  </a:ext>
                </a:extLst>
              </p:cNvPr>
              <p:cNvSpPr/>
              <p:nvPr/>
            </p:nvSpPr>
            <p:spPr>
              <a:xfrm>
                <a:off x="11228778" y="2918096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92" name="Freeform: Shape 2091">
                <a:extLst>
                  <a:ext uri="{FF2B5EF4-FFF2-40B4-BE49-F238E27FC236}">
                    <a16:creationId xmlns:a16="http://schemas.microsoft.com/office/drawing/2014/main" id="{2B3D0041-622E-4320-9BFE-1307A7836F14}"/>
                  </a:ext>
                </a:extLst>
              </p:cNvPr>
              <p:cNvSpPr/>
              <p:nvPr/>
            </p:nvSpPr>
            <p:spPr>
              <a:xfrm>
                <a:off x="11228778" y="2960359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00" name="Freeform: Shape 2099">
                <a:extLst>
                  <a:ext uri="{FF2B5EF4-FFF2-40B4-BE49-F238E27FC236}">
                    <a16:creationId xmlns:a16="http://schemas.microsoft.com/office/drawing/2014/main" id="{BACA0292-27AD-4CB2-A80A-5237F03365E6}"/>
                  </a:ext>
                </a:extLst>
              </p:cNvPr>
              <p:cNvSpPr/>
              <p:nvPr/>
            </p:nvSpPr>
            <p:spPr>
              <a:xfrm>
                <a:off x="11228778" y="2836331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08" name="Freeform: Shape 2107">
                <a:extLst>
                  <a:ext uri="{FF2B5EF4-FFF2-40B4-BE49-F238E27FC236}">
                    <a16:creationId xmlns:a16="http://schemas.microsoft.com/office/drawing/2014/main" id="{48BDA553-34E7-45A9-997A-0957CE6B4443}"/>
                  </a:ext>
                </a:extLst>
              </p:cNvPr>
              <p:cNvSpPr/>
              <p:nvPr/>
            </p:nvSpPr>
            <p:spPr>
              <a:xfrm>
                <a:off x="11228778" y="2813130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16" name="Freeform: Shape 2115">
                <a:extLst>
                  <a:ext uri="{FF2B5EF4-FFF2-40B4-BE49-F238E27FC236}">
                    <a16:creationId xmlns:a16="http://schemas.microsoft.com/office/drawing/2014/main" id="{AB761D4C-ECC6-4F49-9FE7-888C9F013650}"/>
                  </a:ext>
                </a:extLst>
              </p:cNvPr>
              <p:cNvSpPr/>
              <p:nvPr/>
            </p:nvSpPr>
            <p:spPr>
              <a:xfrm>
                <a:off x="11228778" y="2792065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24" name="Freeform: Shape 2123">
                <a:extLst>
                  <a:ext uri="{FF2B5EF4-FFF2-40B4-BE49-F238E27FC236}">
                    <a16:creationId xmlns:a16="http://schemas.microsoft.com/office/drawing/2014/main" id="{FED46603-0115-4E7B-9398-E2F71155EAB5}"/>
                  </a:ext>
                </a:extLst>
              </p:cNvPr>
              <p:cNvSpPr/>
              <p:nvPr/>
            </p:nvSpPr>
            <p:spPr>
              <a:xfrm>
                <a:off x="11228778" y="2687098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32" name="Freeform: Shape 2131">
                <a:extLst>
                  <a:ext uri="{FF2B5EF4-FFF2-40B4-BE49-F238E27FC236}">
                    <a16:creationId xmlns:a16="http://schemas.microsoft.com/office/drawing/2014/main" id="{FBE92C0D-CAFE-4E9D-A08E-F6251DA41718}"/>
                  </a:ext>
                </a:extLst>
              </p:cNvPr>
              <p:cNvSpPr/>
              <p:nvPr/>
            </p:nvSpPr>
            <p:spPr>
              <a:xfrm>
                <a:off x="11228778" y="2760178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40" name="Freeform: Shape 2139">
                <a:extLst>
                  <a:ext uri="{FF2B5EF4-FFF2-40B4-BE49-F238E27FC236}">
                    <a16:creationId xmlns:a16="http://schemas.microsoft.com/office/drawing/2014/main" id="{31134F5F-33C7-4335-81CC-38E5ABC7382E}"/>
                  </a:ext>
                </a:extLst>
              </p:cNvPr>
              <p:cNvSpPr/>
              <p:nvPr/>
            </p:nvSpPr>
            <p:spPr>
              <a:xfrm>
                <a:off x="11228778" y="2703086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48" name="Freeform: Shape 2147">
                <a:extLst>
                  <a:ext uri="{FF2B5EF4-FFF2-40B4-BE49-F238E27FC236}">
                    <a16:creationId xmlns:a16="http://schemas.microsoft.com/office/drawing/2014/main" id="{9356EE9B-99F0-4E33-85B2-B1188EB381BE}"/>
                  </a:ext>
                </a:extLst>
              </p:cNvPr>
              <p:cNvSpPr/>
              <p:nvPr/>
            </p:nvSpPr>
            <p:spPr>
              <a:xfrm>
                <a:off x="11228778" y="2835263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56" name="Freeform: Shape 2155">
                <a:extLst>
                  <a:ext uri="{FF2B5EF4-FFF2-40B4-BE49-F238E27FC236}">
                    <a16:creationId xmlns:a16="http://schemas.microsoft.com/office/drawing/2014/main" id="{BC2C7310-7DDF-49B2-9716-F8436292D0D5}"/>
                  </a:ext>
                </a:extLst>
              </p:cNvPr>
              <p:cNvSpPr/>
              <p:nvPr/>
            </p:nvSpPr>
            <p:spPr>
              <a:xfrm>
                <a:off x="11228778" y="2859624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64" name="Freeform: Shape 2163">
                <a:extLst>
                  <a:ext uri="{FF2B5EF4-FFF2-40B4-BE49-F238E27FC236}">
                    <a16:creationId xmlns:a16="http://schemas.microsoft.com/office/drawing/2014/main" id="{2D819826-D93A-409B-A525-F27D5A9A7983}"/>
                  </a:ext>
                </a:extLst>
              </p:cNvPr>
              <p:cNvSpPr/>
              <p:nvPr/>
            </p:nvSpPr>
            <p:spPr>
              <a:xfrm>
                <a:off x="11228778" y="2816247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72" name="Freeform: Shape 2171">
                <a:extLst>
                  <a:ext uri="{FF2B5EF4-FFF2-40B4-BE49-F238E27FC236}">
                    <a16:creationId xmlns:a16="http://schemas.microsoft.com/office/drawing/2014/main" id="{14B6C066-4024-4C9A-B5C4-D67296F327C9}"/>
                  </a:ext>
                </a:extLst>
              </p:cNvPr>
              <p:cNvSpPr/>
              <p:nvPr/>
            </p:nvSpPr>
            <p:spPr>
              <a:xfrm>
                <a:off x="11228778" y="2869732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86" name="Freeform: Shape 2185">
                <a:extLst>
                  <a:ext uri="{FF2B5EF4-FFF2-40B4-BE49-F238E27FC236}">
                    <a16:creationId xmlns:a16="http://schemas.microsoft.com/office/drawing/2014/main" id="{F061622D-D1CB-4E3E-846D-05235FBF9EEE}"/>
                  </a:ext>
                </a:extLst>
              </p:cNvPr>
              <p:cNvSpPr/>
              <p:nvPr/>
            </p:nvSpPr>
            <p:spPr>
              <a:xfrm>
                <a:off x="11261393" y="2816514"/>
                <a:ext cx="4530" cy="66801"/>
              </a:xfrm>
              <a:custGeom>
                <a:avLst/>
                <a:gdLst>
                  <a:gd name="connsiteX0" fmla="*/ 0 w 0"/>
                  <a:gd name="connsiteY0" fmla="*/ 68328 h 65742"/>
                  <a:gd name="connsiteX1" fmla="*/ 0 w 0"/>
                  <a:gd name="connsiteY1" fmla="*/ 0 h 6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5742">
                    <a:moveTo>
                      <a:pt x="0" y="68328"/>
                    </a:moveTo>
                    <a:lnTo>
                      <a:pt x="0" y="0"/>
                    </a:lnTo>
                  </a:path>
                </a:pathLst>
              </a:custGeom>
              <a:noFill/>
              <a:ln w="3279" cap="rnd">
                <a:solidFill>
                  <a:srgbClr val="005DE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87" name="Freeform: Shape 2186">
                <a:extLst>
                  <a:ext uri="{FF2B5EF4-FFF2-40B4-BE49-F238E27FC236}">
                    <a16:creationId xmlns:a16="http://schemas.microsoft.com/office/drawing/2014/main" id="{5B729FFD-AFD4-4D29-97F7-6D070B626348}"/>
                  </a:ext>
                </a:extLst>
              </p:cNvPr>
              <p:cNvSpPr/>
              <p:nvPr/>
            </p:nvSpPr>
            <p:spPr>
              <a:xfrm>
                <a:off x="11228778" y="2818830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/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grpSp>
          <p:nvGrpSpPr>
            <p:cNvPr id="2208" name="Group 2207">
              <a:extLst>
                <a:ext uri="{FF2B5EF4-FFF2-40B4-BE49-F238E27FC236}">
                  <a16:creationId xmlns:a16="http://schemas.microsoft.com/office/drawing/2014/main" id="{79166143-A411-49EA-B7DE-FA6F4C6AA63E}"/>
                </a:ext>
              </a:extLst>
            </p:cNvPr>
            <p:cNvGrpSpPr/>
            <p:nvPr/>
          </p:nvGrpSpPr>
          <p:grpSpPr>
            <a:xfrm>
              <a:off x="11492063" y="2539378"/>
              <a:ext cx="63420" cy="426770"/>
              <a:chOff x="11492063" y="2539378"/>
              <a:chExt cx="63420" cy="426770"/>
            </a:xfrm>
          </p:grpSpPr>
          <p:sp>
            <p:nvSpPr>
              <p:cNvPr id="2053" name="Freeform: Shape 2052">
                <a:extLst>
                  <a:ext uri="{FF2B5EF4-FFF2-40B4-BE49-F238E27FC236}">
                    <a16:creationId xmlns:a16="http://schemas.microsoft.com/office/drawing/2014/main" id="{CA788F20-7F34-49C8-9148-9487AE941951}"/>
                  </a:ext>
                </a:extLst>
              </p:cNvPr>
              <p:cNvSpPr/>
              <p:nvPr/>
            </p:nvSpPr>
            <p:spPr>
              <a:xfrm>
                <a:off x="11492063" y="2768016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61" name="Freeform: Shape 2060">
                <a:extLst>
                  <a:ext uri="{FF2B5EF4-FFF2-40B4-BE49-F238E27FC236}">
                    <a16:creationId xmlns:a16="http://schemas.microsoft.com/office/drawing/2014/main" id="{F6EF1DFB-92D4-4460-BA9C-F2CA26CC6A9A}"/>
                  </a:ext>
                </a:extLst>
              </p:cNvPr>
              <p:cNvSpPr/>
              <p:nvPr/>
            </p:nvSpPr>
            <p:spPr>
              <a:xfrm>
                <a:off x="11492063" y="2786052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69" name="Freeform: Shape 2068">
                <a:extLst>
                  <a:ext uri="{FF2B5EF4-FFF2-40B4-BE49-F238E27FC236}">
                    <a16:creationId xmlns:a16="http://schemas.microsoft.com/office/drawing/2014/main" id="{72A7C7B0-6806-4905-B4DC-96CD2A796642}"/>
                  </a:ext>
                </a:extLst>
              </p:cNvPr>
              <p:cNvSpPr/>
              <p:nvPr/>
            </p:nvSpPr>
            <p:spPr>
              <a:xfrm>
                <a:off x="11492063" y="2838380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77" name="Freeform: Shape 2076">
                <a:extLst>
                  <a:ext uri="{FF2B5EF4-FFF2-40B4-BE49-F238E27FC236}">
                    <a16:creationId xmlns:a16="http://schemas.microsoft.com/office/drawing/2014/main" id="{74485D42-16AD-4A67-A76B-B1E3765C9011}"/>
                  </a:ext>
                </a:extLst>
              </p:cNvPr>
              <p:cNvSpPr/>
              <p:nvPr/>
            </p:nvSpPr>
            <p:spPr>
              <a:xfrm>
                <a:off x="11492063" y="2816826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85" name="Freeform: Shape 2084">
                <a:extLst>
                  <a:ext uri="{FF2B5EF4-FFF2-40B4-BE49-F238E27FC236}">
                    <a16:creationId xmlns:a16="http://schemas.microsoft.com/office/drawing/2014/main" id="{96F8E8BA-2A32-4073-907E-241E27C51F23}"/>
                  </a:ext>
                </a:extLst>
              </p:cNvPr>
              <p:cNvSpPr/>
              <p:nvPr/>
            </p:nvSpPr>
            <p:spPr>
              <a:xfrm>
                <a:off x="11492063" y="2822170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093" name="Freeform: Shape 2092">
                <a:extLst>
                  <a:ext uri="{FF2B5EF4-FFF2-40B4-BE49-F238E27FC236}">
                    <a16:creationId xmlns:a16="http://schemas.microsoft.com/office/drawing/2014/main" id="{D34B5F3B-9A1B-404A-94A0-35A9715EE360}"/>
                  </a:ext>
                </a:extLst>
              </p:cNvPr>
              <p:cNvSpPr/>
              <p:nvPr/>
            </p:nvSpPr>
            <p:spPr>
              <a:xfrm>
                <a:off x="11492063" y="2897299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01" name="Freeform: Shape 2100">
                <a:extLst>
                  <a:ext uri="{FF2B5EF4-FFF2-40B4-BE49-F238E27FC236}">
                    <a16:creationId xmlns:a16="http://schemas.microsoft.com/office/drawing/2014/main" id="{8841BEFC-5C2C-4338-84BD-306CC324B22A}"/>
                  </a:ext>
                </a:extLst>
              </p:cNvPr>
              <p:cNvSpPr/>
              <p:nvPr/>
            </p:nvSpPr>
            <p:spPr>
              <a:xfrm>
                <a:off x="11492063" y="2862384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09" name="Freeform: Shape 2108">
                <a:extLst>
                  <a:ext uri="{FF2B5EF4-FFF2-40B4-BE49-F238E27FC236}">
                    <a16:creationId xmlns:a16="http://schemas.microsoft.com/office/drawing/2014/main" id="{751126C7-54A2-4577-BB9F-D779F9A2F0D4}"/>
                  </a:ext>
                </a:extLst>
              </p:cNvPr>
              <p:cNvSpPr/>
              <p:nvPr/>
            </p:nvSpPr>
            <p:spPr>
              <a:xfrm>
                <a:off x="11492063" y="2829963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17" name="Freeform: Shape 2116">
                <a:extLst>
                  <a:ext uri="{FF2B5EF4-FFF2-40B4-BE49-F238E27FC236}">
                    <a16:creationId xmlns:a16="http://schemas.microsoft.com/office/drawing/2014/main" id="{7BBA7D48-8BC1-4108-A689-8437E15B628C}"/>
                  </a:ext>
                </a:extLst>
              </p:cNvPr>
              <p:cNvSpPr/>
              <p:nvPr/>
            </p:nvSpPr>
            <p:spPr>
              <a:xfrm>
                <a:off x="11492063" y="2804044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25" name="Freeform: Shape 2124">
                <a:extLst>
                  <a:ext uri="{FF2B5EF4-FFF2-40B4-BE49-F238E27FC236}">
                    <a16:creationId xmlns:a16="http://schemas.microsoft.com/office/drawing/2014/main" id="{97D39EF6-564C-4E73-8946-F26D434A42E1}"/>
                  </a:ext>
                </a:extLst>
              </p:cNvPr>
              <p:cNvSpPr/>
              <p:nvPr/>
            </p:nvSpPr>
            <p:spPr>
              <a:xfrm>
                <a:off x="11492063" y="2550468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33" name="Freeform: Shape 2132">
                <a:extLst>
                  <a:ext uri="{FF2B5EF4-FFF2-40B4-BE49-F238E27FC236}">
                    <a16:creationId xmlns:a16="http://schemas.microsoft.com/office/drawing/2014/main" id="{6FC04C66-6F05-4667-83EE-01225A7C106E}"/>
                  </a:ext>
                </a:extLst>
              </p:cNvPr>
              <p:cNvSpPr/>
              <p:nvPr/>
            </p:nvSpPr>
            <p:spPr>
              <a:xfrm>
                <a:off x="11492063" y="2753098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41" name="Freeform: Shape 2140">
                <a:extLst>
                  <a:ext uri="{FF2B5EF4-FFF2-40B4-BE49-F238E27FC236}">
                    <a16:creationId xmlns:a16="http://schemas.microsoft.com/office/drawing/2014/main" id="{0406BE0E-7B9C-414A-97A1-0F6E7B65787D}"/>
                  </a:ext>
                </a:extLst>
              </p:cNvPr>
              <p:cNvSpPr/>
              <p:nvPr/>
            </p:nvSpPr>
            <p:spPr>
              <a:xfrm>
                <a:off x="11492063" y="2539378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49" name="Freeform: Shape 2148">
                <a:extLst>
                  <a:ext uri="{FF2B5EF4-FFF2-40B4-BE49-F238E27FC236}">
                    <a16:creationId xmlns:a16="http://schemas.microsoft.com/office/drawing/2014/main" id="{A6551A95-62F3-43AD-A312-74F17AECCAAC}"/>
                  </a:ext>
                </a:extLst>
              </p:cNvPr>
              <p:cNvSpPr/>
              <p:nvPr/>
            </p:nvSpPr>
            <p:spPr>
              <a:xfrm>
                <a:off x="11492063" y="2859801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57" name="Freeform: Shape 2156">
                <a:extLst>
                  <a:ext uri="{FF2B5EF4-FFF2-40B4-BE49-F238E27FC236}">
                    <a16:creationId xmlns:a16="http://schemas.microsoft.com/office/drawing/2014/main" id="{869278A9-CDA2-4CF7-BE5B-CF30E479B0B9}"/>
                  </a:ext>
                </a:extLst>
              </p:cNvPr>
              <p:cNvSpPr/>
              <p:nvPr/>
            </p:nvSpPr>
            <p:spPr>
              <a:xfrm>
                <a:off x="11492063" y="2903801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65" name="Freeform: Shape 2164">
                <a:extLst>
                  <a:ext uri="{FF2B5EF4-FFF2-40B4-BE49-F238E27FC236}">
                    <a16:creationId xmlns:a16="http://schemas.microsoft.com/office/drawing/2014/main" id="{BD33F4CB-8E99-47FA-AD5C-1AF58789A67A}"/>
                  </a:ext>
                </a:extLst>
              </p:cNvPr>
              <p:cNvSpPr/>
              <p:nvPr/>
            </p:nvSpPr>
            <p:spPr>
              <a:xfrm>
                <a:off x="11492063" y="2780129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73" name="Freeform: Shape 2172">
                <a:extLst>
                  <a:ext uri="{FF2B5EF4-FFF2-40B4-BE49-F238E27FC236}">
                    <a16:creationId xmlns:a16="http://schemas.microsoft.com/office/drawing/2014/main" id="{79D99D64-10A1-4AD3-B648-E2859A3A8987}"/>
                  </a:ext>
                </a:extLst>
              </p:cNvPr>
              <p:cNvSpPr/>
              <p:nvPr/>
            </p:nvSpPr>
            <p:spPr>
              <a:xfrm>
                <a:off x="11492063" y="2818473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>
                  <a:alpha val="15000"/>
                </a:srgbClr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88" name="Freeform: Shape 2187">
                <a:extLst>
                  <a:ext uri="{FF2B5EF4-FFF2-40B4-BE49-F238E27FC236}">
                    <a16:creationId xmlns:a16="http://schemas.microsoft.com/office/drawing/2014/main" id="{92A95EC2-CC78-41ED-9CE4-CF32A4487F90}"/>
                  </a:ext>
                </a:extLst>
              </p:cNvPr>
              <p:cNvSpPr/>
              <p:nvPr/>
            </p:nvSpPr>
            <p:spPr>
              <a:xfrm>
                <a:off x="11524680" y="2766903"/>
                <a:ext cx="4530" cy="97975"/>
              </a:xfrm>
              <a:custGeom>
                <a:avLst/>
                <a:gdLst>
                  <a:gd name="connsiteX0" fmla="*/ 0 w 0"/>
                  <a:gd name="connsiteY0" fmla="*/ 97693 h 96421"/>
                  <a:gd name="connsiteX1" fmla="*/ 0 w 0"/>
                  <a:gd name="connsiteY1" fmla="*/ 0 h 9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6421">
                    <a:moveTo>
                      <a:pt x="0" y="97693"/>
                    </a:moveTo>
                    <a:lnTo>
                      <a:pt x="0" y="0"/>
                    </a:lnTo>
                  </a:path>
                </a:pathLst>
              </a:custGeom>
              <a:noFill/>
              <a:ln w="3279" cap="rnd">
                <a:solidFill>
                  <a:srgbClr val="005DE4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2189" name="Freeform: Shape 2188">
                <a:extLst>
                  <a:ext uri="{FF2B5EF4-FFF2-40B4-BE49-F238E27FC236}">
                    <a16:creationId xmlns:a16="http://schemas.microsoft.com/office/drawing/2014/main" id="{A588CB6F-96A9-44AA-852E-5D3A6D12694A}"/>
                  </a:ext>
                </a:extLst>
              </p:cNvPr>
              <p:cNvSpPr/>
              <p:nvPr/>
            </p:nvSpPr>
            <p:spPr>
              <a:xfrm>
                <a:off x="11492063" y="2789393"/>
                <a:ext cx="63420" cy="62347"/>
              </a:xfrm>
              <a:custGeom>
                <a:avLst/>
                <a:gdLst>
                  <a:gd name="connsiteX0" fmla="*/ 63112 w 61359"/>
                  <a:gd name="connsiteY0" fmla="*/ 31556 h 61359"/>
                  <a:gd name="connsiteX1" fmla="*/ 31556 w 61359"/>
                  <a:gd name="connsiteY1" fmla="*/ 63113 h 61359"/>
                  <a:gd name="connsiteX2" fmla="*/ 0 w 61359"/>
                  <a:gd name="connsiteY2" fmla="*/ 31556 h 61359"/>
                  <a:gd name="connsiteX3" fmla="*/ 31556 w 61359"/>
                  <a:gd name="connsiteY3" fmla="*/ 0 h 61359"/>
                  <a:gd name="connsiteX4" fmla="*/ 63112 w 61359"/>
                  <a:gd name="connsiteY4" fmla="*/ 31556 h 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59" h="61359">
                    <a:moveTo>
                      <a:pt x="63112" y="31556"/>
                    </a:moveTo>
                    <a:cubicBezTo>
                      <a:pt x="63112" y="48984"/>
                      <a:pt x="48984" y="63113"/>
                      <a:pt x="31556" y="63113"/>
                    </a:cubicBezTo>
                    <a:cubicBezTo>
                      <a:pt x="14128" y="63113"/>
                      <a:pt x="0" y="48984"/>
                      <a:pt x="0" y="31556"/>
                    </a:cubicBezTo>
                    <a:cubicBezTo>
                      <a:pt x="0" y="14128"/>
                      <a:pt x="14128" y="0"/>
                      <a:pt x="31556" y="0"/>
                    </a:cubicBezTo>
                    <a:cubicBezTo>
                      <a:pt x="48984" y="0"/>
                      <a:pt x="63112" y="14128"/>
                      <a:pt x="63112" y="31556"/>
                    </a:cubicBezTo>
                    <a:close/>
                  </a:path>
                </a:pathLst>
              </a:custGeom>
              <a:solidFill>
                <a:srgbClr val="005DE4"/>
              </a:solidFill>
              <a:ln w="3279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sp>
          <p:nvSpPr>
            <p:cNvPr id="2190" name="Freeform: Shape 2189">
              <a:extLst>
                <a:ext uri="{FF2B5EF4-FFF2-40B4-BE49-F238E27FC236}">
                  <a16:creationId xmlns:a16="http://schemas.microsoft.com/office/drawing/2014/main" id="{5E468C37-DE49-4A9B-BFDE-1AE70848D101}"/>
                </a:ext>
              </a:extLst>
            </p:cNvPr>
            <p:cNvSpPr/>
            <p:nvPr/>
          </p:nvSpPr>
          <p:spPr>
            <a:xfrm>
              <a:off x="9681590" y="2787166"/>
              <a:ext cx="1839193" cy="75708"/>
            </a:xfrm>
            <a:custGeom>
              <a:avLst/>
              <a:gdLst>
                <a:gd name="connsiteX0" fmla="*/ 0 w 1779423"/>
                <a:gd name="connsiteY0" fmla="*/ 0 h 74507"/>
                <a:gd name="connsiteX1" fmla="*/ 254729 w 1779423"/>
                <a:gd name="connsiteY1" fmla="*/ 65435 h 74507"/>
                <a:gd name="connsiteX2" fmla="*/ 509459 w 1779423"/>
                <a:gd name="connsiteY2" fmla="*/ 60965 h 74507"/>
                <a:gd name="connsiteX3" fmla="*/ 764232 w 1779423"/>
                <a:gd name="connsiteY3" fmla="*/ 48562 h 74507"/>
                <a:gd name="connsiteX4" fmla="*/ 1018961 w 1779423"/>
                <a:gd name="connsiteY4" fmla="*/ 75253 h 74507"/>
                <a:gd name="connsiteX5" fmla="*/ 1273690 w 1779423"/>
                <a:gd name="connsiteY5" fmla="*/ 50359 h 74507"/>
                <a:gd name="connsiteX6" fmla="*/ 1528463 w 1779423"/>
                <a:gd name="connsiteY6" fmla="*/ 62718 h 74507"/>
                <a:gd name="connsiteX7" fmla="*/ 1783192 w 1779423"/>
                <a:gd name="connsiteY7" fmla="*/ 33748 h 7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9423" h="74507">
                  <a:moveTo>
                    <a:pt x="0" y="0"/>
                  </a:moveTo>
                  <a:lnTo>
                    <a:pt x="254729" y="65435"/>
                  </a:lnTo>
                  <a:lnTo>
                    <a:pt x="509459" y="60965"/>
                  </a:lnTo>
                  <a:lnTo>
                    <a:pt x="764232" y="48562"/>
                  </a:lnTo>
                  <a:lnTo>
                    <a:pt x="1018961" y="75253"/>
                  </a:lnTo>
                  <a:lnTo>
                    <a:pt x="1273690" y="50359"/>
                  </a:lnTo>
                  <a:lnTo>
                    <a:pt x="1528463" y="62718"/>
                  </a:lnTo>
                  <a:lnTo>
                    <a:pt x="1783192" y="33748"/>
                  </a:lnTo>
                </a:path>
              </a:pathLst>
            </a:custGeom>
            <a:noFill/>
            <a:ln w="6559" cap="rnd">
              <a:solidFill>
                <a:srgbClr val="005DE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960" name="Group 959">
            <a:extLst>
              <a:ext uri="{FF2B5EF4-FFF2-40B4-BE49-F238E27FC236}">
                <a16:creationId xmlns:a16="http://schemas.microsoft.com/office/drawing/2014/main" id="{14387DDF-E8E3-4A16-B035-2EB114EB36A8}"/>
              </a:ext>
            </a:extLst>
          </p:cNvPr>
          <p:cNvGrpSpPr/>
          <p:nvPr/>
        </p:nvGrpSpPr>
        <p:grpSpPr>
          <a:xfrm>
            <a:off x="7715914" y="1699324"/>
            <a:ext cx="2284394" cy="312313"/>
            <a:chOff x="9663528" y="1284658"/>
            <a:chExt cx="1857255" cy="253916"/>
          </a:xfrm>
        </p:grpSpPr>
        <p:sp>
          <p:nvSpPr>
            <p:cNvPr id="2236" name="Freeform: Shape 2235">
              <a:extLst>
                <a:ext uri="{FF2B5EF4-FFF2-40B4-BE49-F238E27FC236}">
                  <a16:creationId xmlns:a16="http://schemas.microsoft.com/office/drawing/2014/main" id="{9161C99D-7BA9-4B84-BA68-980EA14DB5D6}"/>
                </a:ext>
              </a:extLst>
            </p:cNvPr>
            <p:cNvSpPr/>
            <p:nvPr/>
          </p:nvSpPr>
          <p:spPr>
            <a:xfrm>
              <a:off x="9663528" y="1411616"/>
              <a:ext cx="266700" cy="9525"/>
            </a:xfrm>
            <a:custGeom>
              <a:avLst/>
              <a:gdLst>
                <a:gd name="connsiteX0" fmla="*/ 0 w 266700"/>
                <a:gd name="connsiteY0" fmla="*/ 0 h 0"/>
                <a:gd name="connsiteX1" fmla="*/ 274320 w 266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700">
                  <a:moveTo>
                    <a:pt x="0" y="0"/>
                  </a:moveTo>
                  <a:lnTo>
                    <a:pt x="274320" y="0"/>
                  </a:lnTo>
                </a:path>
              </a:pathLst>
            </a:custGeom>
            <a:ln w="14288" cap="rnd">
              <a:solidFill>
                <a:srgbClr val="E5163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88" name="TextBox 1087">
              <a:extLst>
                <a:ext uri="{FF2B5EF4-FFF2-40B4-BE49-F238E27FC236}">
                  <a16:creationId xmlns:a16="http://schemas.microsoft.com/office/drawing/2014/main" id="{CD55736D-8F3A-461D-84D9-83AD32842137}"/>
                </a:ext>
              </a:extLst>
            </p:cNvPr>
            <p:cNvSpPr txBox="1"/>
            <p:nvPr/>
          </p:nvSpPr>
          <p:spPr>
            <a:xfrm>
              <a:off x="10062614" y="1284658"/>
              <a:ext cx="14581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Helvetica Neue Thin" panose="020B0403020202020204"/>
                </a:rPr>
                <a:t>Visuomotor rotation</a:t>
              </a:r>
              <a:endParaRPr lang="en-CA" sz="1050" dirty="0">
                <a:latin typeface="Helvetica Neue Thin" panose="020B0403020202020204"/>
              </a:endParaRPr>
            </a:p>
          </p:txBody>
        </p:sp>
      </p:grpSp>
      <p:grpSp>
        <p:nvGrpSpPr>
          <p:cNvPr id="2239" name="Group 2238">
            <a:extLst>
              <a:ext uri="{FF2B5EF4-FFF2-40B4-BE49-F238E27FC236}">
                <a16:creationId xmlns:a16="http://schemas.microsoft.com/office/drawing/2014/main" id="{3A8A1DD6-1638-47F7-BED7-A07C3EC1D99C}"/>
              </a:ext>
            </a:extLst>
          </p:cNvPr>
          <p:cNvGrpSpPr/>
          <p:nvPr/>
        </p:nvGrpSpPr>
        <p:grpSpPr>
          <a:xfrm>
            <a:off x="7715914" y="1935979"/>
            <a:ext cx="2284394" cy="312313"/>
            <a:chOff x="9663528" y="1477063"/>
            <a:chExt cx="1857255" cy="253916"/>
          </a:xfrm>
        </p:grpSpPr>
        <p:sp>
          <p:nvSpPr>
            <p:cNvPr id="2237" name="Freeform: Shape 2236">
              <a:extLst>
                <a:ext uri="{FF2B5EF4-FFF2-40B4-BE49-F238E27FC236}">
                  <a16:creationId xmlns:a16="http://schemas.microsoft.com/office/drawing/2014/main" id="{B41C4D56-D32A-44CD-9196-E80566A25BA8}"/>
                </a:ext>
              </a:extLst>
            </p:cNvPr>
            <p:cNvSpPr/>
            <p:nvPr/>
          </p:nvSpPr>
          <p:spPr>
            <a:xfrm>
              <a:off x="9663528" y="1594496"/>
              <a:ext cx="266700" cy="9525"/>
            </a:xfrm>
            <a:custGeom>
              <a:avLst/>
              <a:gdLst>
                <a:gd name="connsiteX0" fmla="*/ 0 w 266700"/>
                <a:gd name="connsiteY0" fmla="*/ 0 h 0"/>
                <a:gd name="connsiteX1" fmla="*/ 274320 w 266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700">
                  <a:moveTo>
                    <a:pt x="0" y="0"/>
                  </a:moveTo>
                  <a:lnTo>
                    <a:pt x="274320" y="0"/>
                  </a:lnTo>
                </a:path>
              </a:pathLst>
            </a:custGeom>
            <a:ln w="14288" cap="rnd">
              <a:solidFill>
                <a:srgbClr val="005DE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89" name="TextBox 1088">
              <a:extLst>
                <a:ext uri="{FF2B5EF4-FFF2-40B4-BE49-F238E27FC236}">
                  <a16:creationId xmlns:a16="http://schemas.microsoft.com/office/drawing/2014/main" id="{1EC6CDCD-B4CB-4BD6-8CE2-C4AE8C2555A0}"/>
                </a:ext>
              </a:extLst>
            </p:cNvPr>
            <p:cNvSpPr txBox="1"/>
            <p:nvPr/>
          </p:nvSpPr>
          <p:spPr>
            <a:xfrm>
              <a:off x="10062614" y="1477063"/>
              <a:ext cx="14581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Helvetica Neue Thin" panose="020B0403020202020204"/>
                </a:rPr>
                <a:t>Mirror reversal</a:t>
              </a:r>
              <a:endParaRPr lang="en-CA" sz="1050" dirty="0">
                <a:latin typeface="Helvetica Neue Thin" panose="020B0403020202020204"/>
              </a:endParaRPr>
            </a:p>
          </p:txBody>
        </p:sp>
      </p:grpSp>
      <p:sp>
        <p:nvSpPr>
          <p:cNvPr id="1091" name="TextBox 1090">
            <a:extLst>
              <a:ext uri="{FF2B5EF4-FFF2-40B4-BE49-F238E27FC236}">
                <a16:creationId xmlns:a16="http://schemas.microsoft.com/office/drawing/2014/main" id="{64EE4B59-E873-4978-ADE1-461B558D72BE}"/>
              </a:ext>
            </a:extLst>
          </p:cNvPr>
          <p:cNvSpPr txBox="1"/>
          <p:nvPr/>
        </p:nvSpPr>
        <p:spPr>
          <a:xfrm>
            <a:off x="2316917" y="994118"/>
            <a:ext cx="2985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 Thin" panose="020B0403020202020204"/>
              </a:rPr>
              <a:t>Reaches across perturbation trials</a:t>
            </a:r>
            <a:endParaRPr lang="en-CA" sz="1200" b="1" dirty="0">
              <a:latin typeface="Helvetica Neue Thin" panose="020B0403020202020204"/>
            </a:endParaRPr>
          </a:p>
        </p:txBody>
      </p:sp>
      <p:sp>
        <p:nvSpPr>
          <p:cNvPr id="1092" name="TextBox 1091">
            <a:extLst>
              <a:ext uri="{FF2B5EF4-FFF2-40B4-BE49-F238E27FC236}">
                <a16:creationId xmlns:a16="http://schemas.microsoft.com/office/drawing/2014/main" id="{D0DCFB7E-8327-49FD-880B-648C4D8722F3}"/>
              </a:ext>
            </a:extLst>
          </p:cNvPr>
          <p:cNvSpPr txBox="1"/>
          <p:nvPr/>
        </p:nvSpPr>
        <p:spPr>
          <a:xfrm>
            <a:off x="7454479" y="994118"/>
            <a:ext cx="2829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 Thin" panose="020B0403020202020204"/>
              </a:rPr>
              <a:t>Reaches across washout trials</a:t>
            </a:r>
            <a:endParaRPr lang="en-CA" sz="1200" b="1" dirty="0">
              <a:latin typeface="Helvetica Neue Thin" panose="020B04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88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" grpId="0"/>
      <p:bldP spid="10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0" name="Group 2219">
            <a:extLst>
              <a:ext uri="{FF2B5EF4-FFF2-40B4-BE49-F238E27FC236}">
                <a16:creationId xmlns:a16="http://schemas.microsoft.com/office/drawing/2014/main" id="{92FC6265-A6C9-4AEB-B8F5-718B2BEB2CDB}"/>
              </a:ext>
            </a:extLst>
          </p:cNvPr>
          <p:cNvGrpSpPr/>
          <p:nvPr/>
        </p:nvGrpSpPr>
        <p:grpSpPr>
          <a:xfrm>
            <a:off x="355973" y="2526704"/>
            <a:ext cx="4621783" cy="2968116"/>
            <a:chOff x="355973" y="2526704"/>
            <a:chExt cx="4621783" cy="296811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85BE15E-45CE-4926-922F-D16DEE3E3596}"/>
                </a:ext>
              </a:extLst>
            </p:cNvPr>
            <p:cNvSpPr/>
            <p:nvPr/>
          </p:nvSpPr>
          <p:spPr>
            <a:xfrm>
              <a:off x="1481684" y="2526704"/>
              <a:ext cx="5656" cy="2460256"/>
            </a:xfrm>
            <a:custGeom>
              <a:avLst/>
              <a:gdLst>
                <a:gd name="connsiteX0" fmla="*/ 0 w 0"/>
                <a:gd name="connsiteY0" fmla="*/ 2462293 h 2460256"/>
                <a:gd name="connsiteX1" fmla="*/ 0 w 0"/>
                <a:gd name="connsiteY1" fmla="*/ 0 h 246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460256">
                  <a:moveTo>
                    <a:pt x="0" y="2462293"/>
                  </a:moveTo>
                  <a:lnTo>
                    <a:pt x="0" y="0"/>
                  </a:lnTo>
                </a:path>
              </a:pathLst>
            </a:custGeom>
            <a:ln w="4236" cap="rnd">
              <a:solidFill>
                <a:srgbClr val="BEBEBE"/>
              </a:solidFill>
              <a:custDash>
                <a:ds d="300000" sp="300000"/>
              </a:custDash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313F8DF-CDEE-4C26-AF45-E94AAC09072B}"/>
                </a:ext>
              </a:extLst>
            </p:cNvPr>
            <p:cNvSpPr/>
            <p:nvPr/>
          </p:nvSpPr>
          <p:spPr>
            <a:xfrm>
              <a:off x="2573642" y="2526704"/>
              <a:ext cx="5656" cy="2460256"/>
            </a:xfrm>
            <a:custGeom>
              <a:avLst/>
              <a:gdLst>
                <a:gd name="connsiteX0" fmla="*/ 0 w 0"/>
                <a:gd name="connsiteY0" fmla="*/ 2462293 h 2460256"/>
                <a:gd name="connsiteX1" fmla="*/ 0 w 0"/>
                <a:gd name="connsiteY1" fmla="*/ 0 h 246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460256">
                  <a:moveTo>
                    <a:pt x="0" y="2462293"/>
                  </a:moveTo>
                  <a:lnTo>
                    <a:pt x="0" y="0"/>
                  </a:lnTo>
                </a:path>
              </a:pathLst>
            </a:custGeom>
            <a:ln w="4236" cap="rnd">
              <a:solidFill>
                <a:srgbClr val="BEBEBE"/>
              </a:solidFill>
              <a:custDash>
                <a:ds d="300000" sp="300000"/>
              </a:custDash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6E2477B-66FF-4573-B09E-31650AE5DDED}"/>
                </a:ext>
              </a:extLst>
            </p:cNvPr>
            <p:cNvSpPr/>
            <p:nvPr/>
          </p:nvSpPr>
          <p:spPr>
            <a:xfrm>
              <a:off x="3156015" y="2526704"/>
              <a:ext cx="5656" cy="2460256"/>
            </a:xfrm>
            <a:custGeom>
              <a:avLst/>
              <a:gdLst>
                <a:gd name="connsiteX0" fmla="*/ 0 w 0"/>
                <a:gd name="connsiteY0" fmla="*/ 2462293 h 2460256"/>
                <a:gd name="connsiteX1" fmla="*/ 0 w 0"/>
                <a:gd name="connsiteY1" fmla="*/ 0 h 246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460256">
                  <a:moveTo>
                    <a:pt x="0" y="2462293"/>
                  </a:moveTo>
                  <a:lnTo>
                    <a:pt x="0" y="0"/>
                  </a:lnTo>
                </a:path>
              </a:pathLst>
            </a:custGeom>
            <a:ln w="4236" cap="rnd">
              <a:solidFill>
                <a:srgbClr val="BEBEBE"/>
              </a:solidFill>
              <a:custDash>
                <a:ds d="300000" sp="300000"/>
              </a:custDash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51F129A-A412-472C-BB9A-4DE6126569AD}"/>
                </a:ext>
              </a:extLst>
            </p:cNvPr>
            <p:cNvSpPr/>
            <p:nvPr/>
          </p:nvSpPr>
          <p:spPr>
            <a:xfrm>
              <a:off x="4247973" y="2526704"/>
              <a:ext cx="5656" cy="2460256"/>
            </a:xfrm>
            <a:custGeom>
              <a:avLst/>
              <a:gdLst>
                <a:gd name="connsiteX0" fmla="*/ 0 w 0"/>
                <a:gd name="connsiteY0" fmla="*/ 2462293 h 2460256"/>
                <a:gd name="connsiteX1" fmla="*/ 0 w 0"/>
                <a:gd name="connsiteY1" fmla="*/ 0 h 246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460256">
                  <a:moveTo>
                    <a:pt x="0" y="2462293"/>
                  </a:moveTo>
                  <a:lnTo>
                    <a:pt x="0" y="0"/>
                  </a:lnTo>
                </a:path>
              </a:pathLst>
            </a:custGeom>
            <a:ln w="4236" cap="rnd">
              <a:solidFill>
                <a:srgbClr val="BEBEBE"/>
              </a:solidFill>
              <a:custDash>
                <a:ds d="300000" sp="300000"/>
              </a:custDash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grpSp>
          <p:nvGrpSpPr>
            <p:cNvPr id="2219" name="Group 2218">
              <a:extLst>
                <a:ext uri="{FF2B5EF4-FFF2-40B4-BE49-F238E27FC236}">
                  <a16:creationId xmlns:a16="http://schemas.microsoft.com/office/drawing/2014/main" id="{4C73799A-034F-491D-A601-C8F66C6D3AF4}"/>
                </a:ext>
              </a:extLst>
            </p:cNvPr>
            <p:cNvGrpSpPr/>
            <p:nvPr/>
          </p:nvGrpSpPr>
          <p:grpSpPr>
            <a:xfrm>
              <a:off x="355973" y="2527289"/>
              <a:ext cx="707129" cy="2497494"/>
              <a:chOff x="355973" y="2527289"/>
              <a:chExt cx="707129" cy="2497494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B0572F2-D8C8-4535-B113-0697B4874FD5}"/>
                  </a:ext>
                </a:extLst>
              </p:cNvPr>
              <p:cNvSpPr/>
              <p:nvPr/>
            </p:nvSpPr>
            <p:spPr>
              <a:xfrm>
                <a:off x="1005582" y="2646040"/>
                <a:ext cx="5656" cy="2250993"/>
              </a:xfrm>
              <a:custGeom>
                <a:avLst/>
                <a:gdLst>
                  <a:gd name="connsiteX0" fmla="*/ 0 w 0"/>
                  <a:gd name="connsiteY0" fmla="*/ 2251785 h 2250993"/>
                  <a:gd name="connsiteX1" fmla="*/ 0 w 0"/>
                  <a:gd name="connsiteY1" fmla="*/ 0 h 2250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250993">
                    <a:moveTo>
                      <a:pt x="0" y="2251785"/>
                    </a:moveTo>
                    <a:lnTo>
                      <a:pt x="0" y="0"/>
                    </a:lnTo>
                  </a:path>
                </a:pathLst>
              </a:custGeom>
              <a:ln w="4236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391E416-481D-4875-9901-D550285D4E4C}"/>
                  </a:ext>
                </a:extLst>
              </p:cNvPr>
              <p:cNvSpPr/>
              <p:nvPr/>
            </p:nvSpPr>
            <p:spPr>
              <a:xfrm>
                <a:off x="951286" y="4334850"/>
                <a:ext cx="50902" cy="5656"/>
              </a:xfrm>
              <a:custGeom>
                <a:avLst/>
                <a:gdLst>
                  <a:gd name="connsiteX0" fmla="*/ 54295 w 50901"/>
                  <a:gd name="connsiteY0" fmla="*/ 0 h 0"/>
                  <a:gd name="connsiteX1" fmla="*/ 0 w 50901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901">
                    <a:moveTo>
                      <a:pt x="54295" y="0"/>
                    </a:moveTo>
                    <a:lnTo>
                      <a:pt x="0" y="0"/>
                    </a:lnTo>
                  </a:path>
                </a:pathLst>
              </a:custGeom>
              <a:ln w="4236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B812399-2196-4113-81B5-F29B9AD3E8D1}"/>
                  </a:ext>
                </a:extLst>
              </p:cNvPr>
              <p:cNvSpPr/>
              <p:nvPr/>
            </p:nvSpPr>
            <p:spPr>
              <a:xfrm>
                <a:off x="951286" y="3771933"/>
                <a:ext cx="50902" cy="5656"/>
              </a:xfrm>
              <a:custGeom>
                <a:avLst/>
                <a:gdLst>
                  <a:gd name="connsiteX0" fmla="*/ 54295 w 50901"/>
                  <a:gd name="connsiteY0" fmla="*/ 0 h 0"/>
                  <a:gd name="connsiteX1" fmla="*/ 0 w 50901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901">
                    <a:moveTo>
                      <a:pt x="54295" y="0"/>
                    </a:moveTo>
                    <a:lnTo>
                      <a:pt x="0" y="0"/>
                    </a:lnTo>
                  </a:path>
                </a:pathLst>
              </a:custGeom>
              <a:ln w="4236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5F5757D-2EE6-44B6-94CD-739492ABA881}"/>
                  </a:ext>
                </a:extLst>
              </p:cNvPr>
              <p:cNvSpPr/>
              <p:nvPr/>
            </p:nvSpPr>
            <p:spPr>
              <a:xfrm>
                <a:off x="951286" y="3208958"/>
                <a:ext cx="50902" cy="5656"/>
              </a:xfrm>
              <a:custGeom>
                <a:avLst/>
                <a:gdLst>
                  <a:gd name="connsiteX0" fmla="*/ 54295 w 50901"/>
                  <a:gd name="connsiteY0" fmla="*/ 0 h 0"/>
                  <a:gd name="connsiteX1" fmla="*/ 0 w 50901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901">
                    <a:moveTo>
                      <a:pt x="54295" y="0"/>
                    </a:moveTo>
                    <a:lnTo>
                      <a:pt x="0" y="0"/>
                    </a:lnTo>
                  </a:path>
                </a:pathLst>
              </a:custGeom>
              <a:ln w="4236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8070780-DF59-41FB-A403-32E52E834F1D}"/>
                  </a:ext>
                </a:extLst>
              </p:cNvPr>
              <p:cNvSpPr/>
              <p:nvPr/>
            </p:nvSpPr>
            <p:spPr>
              <a:xfrm>
                <a:off x="951286" y="2646040"/>
                <a:ext cx="50902" cy="5656"/>
              </a:xfrm>
              <a:custGeom>
                <a:avLst/>
                <a:gdLst>
                  <a:gd name="connsiteX0" fmla="*/ 54295 w 50901"/>
                  <a:gd name="connsiteY0" fmla="*/ 0 h 0"/>
                  <a:gd name="connsiteX1" fmla="*/ 0 w 50901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901">
                    <a:moveTo>
                      <a:pt x="54295" y="0"/>
                    </a:moveTo>
                    <a:lnTo>
                      <a:pt x="0" y="0"/>
                    </a:lnTo>
                  </a:path>
                </a:pathLst>
              </a:custGeom>
              <a:ln w="4236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grpSp>
            <p:nvGrpSpPr>
              <p:cNvPr id="2217" name="Group 2216">
                <a:extLst>
                  <a:ext uri="{FF2B5EF4-FFF2-40B4-BE49-F238E27FC236}">
                    <a16:creationId xmlns:a16="http://schemas.microsoft.com/office/drawing/2014/main" id="{3C8A81AA-9FD6-4EF9-8AEA-C1EA85528F18}"/>
                  </a:ext>
                </a:extLst>
              </p:cNvPr>
              <p:cNvGrpSpPr/>
              <p:nvPr/>
            </p:nvGrpSpPr>
            <p:grpSpPr>
              <a:xfrm>
                <a:off x="355973" y="2527289"/>
                <a:ext cx="707129" cy="2497494"/>
                <a:chOff x="355973" y="2527289"/>
                <a:chExt cx="707129" cy="2497494"/>
              </a:xfrm>
            </p:grpSpPr>
            <p:sp>
              <p:nvSpPr>
                <p:cNvPr id="1016" name="TextBox 1015">
                  <a:extLst>
                    <a:ext uri="{FF2B5EF4-FFF2-40B4-BE49-F238E27FC236}">
                      <a16:creationId xmlns:a16="http://schemas.microsoft.com/office/drawing/2014/main" id="{C7333039-2AAE-4A31-BFAA-3416D296694D}"/>
                    </a:ext>
                  </a:extLst>
                </p:cNvPr>
                <p:cNvSpPr txBox="1"/>
                <p:nvPr/>
              </p:nvSpPr>
              <p:spPr>
                <a:xfrm rot="16200000">
                  <a:off x="-454684" y="3638524"/>
                  <a:ext cx="187522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>
                      <a:latin typeface="Helvetica Neue Thin" panose="020B0403020202020204"/>
                    </a:rPr>
                    <a:t>Reaction time (</a:t>
                  </a:r>
                  <a:r>
                    <a:rPr lang="en-US" sz="1050" dirty="0" err="1">
                      <a:latin typeface="Helvetica Neue Thin" panose="020B0403020202020204"/>
                    </a:rPr>
                    <a:t>ms</a:t>
                  </a:r>
                  <a:r>
                    <a:rPr lang="en-US" sz="1050" dirty="0">
                      <a:latin typeface="Helvetica Neue Thin" panose="020B0403020202020204"/>
                    </a:rPr>
                    <a:t>)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  <p:sp>
              <p:nvSpPr>
                <p:cNvPr id="1017" name="TextBox 1016">
                  <a:extLst>
                    <a:ext uri="{FF2B5EF4-FFF2-40B4-BE49-F238E27FC236}">
                      <a16:creationId xmlns:a16="http://schemas.microsoft.com/office/drawing/2014/main" id="{55C4BCD9-D4D2-4EFD-AC5E-03BC9E3D8764}"/>
                    </a:ext>
                  </a:extLst>
                </p:cNvPr>
                <p:cNvSpPr txBox="1"/>
                <p:nvPr/>
              </p:nvSpPr>
              <p:spPr>
                <a:xfrm>
                  <a:off x="604715" y="2527289"/>
                  <a:ext cx="442614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800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  <p:sp>
              <p:nvSpPr>
                <p:cNvPr id="1018" name="TextBox 1017">
                  <a:extLst>
                    <a:ext uri="{FF2B5EF4-FFF2-40B4-BE49-F238E27FC236}">
                      <a16:creationId xmlns:a16="http://schemas.microsoft.com/office/drawing/2014/main" id="{DFF0D273-5D49-45B3-80AE-0EB5B65DB749}"/>
                    </a:ext>
                  </a:extLst>
                </p:cNvPr>
                <p:cNvSpPr txBox="1"/>
                <p:nvPr/>
              </p:nvSpPr>
              <p:spPr>
                <a:xfrm>
                  <a:off x="620488" y="3077610"/>
                  <a:ext cx="442614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600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  <p:sp>
              <p:nvSpPr>
                <p:cNvPr id="1019" name="TextBox 1018">
                  <a:extLst>
                    <a:ext uri="{FF2B5EF4-FFF2-40B4-BE49-F238E27FC236}">
                      <a16:creationId xmlns:a16="http://schemas.microsoft.com/office/drawing/2014/main" id="{2A74CFEF-A418-4D30-AA46-760D10A32611}"/>
                    </a:ext>
                  </a:extLst>
                </p:cNvPr>
                <p:cNvSpPr txBox="1"/>
                <p:nvPr/>
              </p:nvSpPr>
              <p:spPr>
                <a:xfrm>
                  <a:off x="600226" y="3640528"/>
                  <a:ext cx="442614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400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  <p:sp>
              <p:nvSpPr>
                <p:cNvPr id="1020" name="TextBox 1019">
                  <a:extLst>
                    <a:ext uri="{FF2B5EF4-FFF2-40B4-BE49-F238E27FC236}">
                      <a16:creationId xmlns:a16="http://schemas.microsoft.com/office/drawing/2014/main" id="{B4A31BA2-E18A-4A8F-A186-BEDBA844C345}"/>
                    </a:ext>
                  </a:extLst>
                </p:cNvPr>
                <p:cNvSpPr txBox="1"/>
                <p:nvPr/>
              </p:nvSpPr>
              <p:spPr>
                <a:xfrm>
                  <a:off x="602244" y="4213663"/>
                  <a:ext cx="441711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200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  <p:sp>
              <p:nvSpPr>
                <p:cNvPr id="1021" name="TextBox 1020">
                  <a:extLst>
                    <a:ext uri="{FF2B5EF4-FFF2-40B4-BE49-F238E27FC236}">
                      <a16:creationId xmlns:a16="http://schemas.microsoft.com/office/drawing/2014/main" id="{6F6D941A-D888-4B30-82FF-4ECF32240846}"/>
                    </a:ext>
                  </a:extLst>
                </p:cNvPr>
                <p:cNvSpPr txBox="1"/>
                <p:nvPr/>
              </p:nvSpPr>
              <p:spPr>
                <a:xfrm>
                  <a:off x="750042" y="4770867"/>
                  <a:ext cx="253917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0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</p:grpSp>
        </p:grpSp>
        <p:grpSp>
          <p:nvGrpSpPr>
            <p:cNvPr id="2218" name="Group 2217">
              <a:extLst>
                <a:ext uri="{FF2B5EF4-FFF2-40B4-BE49-F238E27FC236}">
                  <a16:creationId xmlns:a16="http://schemas.microsoft.com/office/drawing/2014/main" id="{CB29F221-FF47-44DE-A65B-06BC3C5F3821}"/>
                </a:ext>
              </a:extLst>
            </p:cNvPr>
            <p:cNvGrpSpPr/>
            <p:nvPr/>
          </p:nvGrpSpPr>
          <p:grpSpPr>
            <a:xfrm>
              <a:off x="951286" y="4897825"/>
              <a:ext cx="4026470" cy="596995"/>
              <a:chOff x="951286" y="4897825"/>
              <a:chExt cx="4026470" cy="596995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ECD77214-E337-476D-825A-85C306DA8076}"/>
                  </a:ext>
                </a:extLst>
              </p:cNvPr>
              <p:cNvSpPr/>
              <p:nvPr/>
            </p:nvSpPr>
            <p:spPr>
              <a:xfrm>
                <a:off x="1226892" y="4988996"/>
                <a:ext cx="3563130" cy="5656"/>
              </a:xfrm>
              <a:custGeom>
                <a:avLst/>
                <a:gdLst>
                  <a:gd name="connsiteX0" fmla="*/ 0 w 3563130"/>
                  <a:gd name="connsiteY0" fmla="*/ 0 h 0"/>
                  <a:gd name="connsiteX1" fmla="*/ 3567089 w 356313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63130">
                    <a:moveTo>
                      <a:pt x="0" y="0"/>
                    </a:moveTo>
                    <a:lnTo>
                      <a:pt x="3567089" y="0"/>
                    </a:lnTo>
                  </a:path>
                </a:pathLst>
              </a:custGeom>
              <a:ln w="4236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532A3D0-AC23-43CD-A7FD-2F3CF8ED4C4A}"/>
                  </a:ext>
                </a:extLst>
              </p:cNvPr>
              <p:cNvSpPr/>
              <p:nvPr/>
            </p:nvSpPr>
            <p:spPr>
              <a:xfrm>
                <a:off x="1226892" y="4988996"/>
                <a:ext cx="5656" cy="50902"/>
              </a:xfrm>
              <a:custGeom>
                <a:avLst/>
                <a:gdLst>
                  <a:gd name="connsiteX0" fmla="*/ 0 w 0"/>
                  <a:gd name="connsiteY0" fmla="*/ 0 h 50901"/>
                  <a:gd name="connsiteX1" fmla="*/ 0 w 0"/>
                  <a:gd name="connsiteY1" fmla="*/ 54295 h 50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50901">
                    <a:moveTo>
                      <a:pt x="0" y="0"/>
                    </a:moveTo>
                    <a:lnTo>
                      <a:pt x="0" y="54295"/>
                    </a:lnTo>
                  </a:path>
                </a:pathLst>
              </a:custGeom>
              <a:ln w="4236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3F529EB-67F1-4DB1-8A97-0EDE385DC34C}"/>
                  </a:ext>
                </a:extLst>
              </p:cNvPr>
              <p:cNvSpPr/>
              <p:nvPr/>
            </p:nvSpPr>
            <p:spPr>
              <a:xfrm>
                <a:off x="1518107" y="4988996"/>
                <a:ext cx="5656" cy="50902"/>
              </a:xfrm>
              <a:custGeom>
                <a:avLst/>
                <a:gdLst>
                  <a:gd name="connsiteX0" fmla="*/ 0 w 0"/>
                  <a:gd name="connsiteY0" fmla="*/ 0 h 50901"/>
                  <a:gd name="connsiteX1" fmla="*/ 0 w 0"/>
                  <a:gd name="connsiteY1" fmla="*/ 54295 h 50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50901">
                    <a:moveTo>
                      <a:pt x="0" y="0"/>
                    </a:moveTo>
                    <a:lnTo>
                      <a:pt x="0" y="54295"/>
                    </a:lnTo>
                  </a:path>
                </a:pathLst>
              </a:custGeom>
              <a:ln w="4236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BDE9147-BF28-4CD0-BFF6-526F150CF08E}"/>
                  </a:ext>
                </a:extLst>
              </p:cNvPr>
              <p:cNvSpPr/>
              <p:nvPr/>
            </p:nvSpPr>
            <p:spPr>
              <a:xfrm>
                <a:off x="2610065" y="4988996"/>
                <a:ext cx="5656" cy="50902"/>
              </a:xfrm>
              <a:custGeom>
                <a:avLst/>
                <a:gdLst>
                  <a:gd name="connsiteX0" fmla="*/ 0 w 0"/>
                  <a:gd name="connsiteY0" fmla="*/ 0 h 50901"/>
                  <a:gd name="connsiteX1" fmla="*/ 0 w 0"/>
                  <a:gd name="connsiteY1" fmla="*/ 54295 h 50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50901">
                    <a:moveTo>
                      <a:pt x="0" y="0"/>
                    </a:moveTo>
                    <a:lnTo>
                      <a:pt x="0" y="54295"/>
                    </a:lnTo>
                  </a:path>
                </a:pathLst>
              </a:custGeom>
              <a:ln w="4236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BE60595-89D7-409B-9D5A-4308389DB993}"/>
                  </a:ext>
                </a:extLst>
              </p:cNvPr>
              <p:cNvSpPr/>
              <p:nvPr/>
            </p:nvSpPr>
            <p:spPr>
              <a:xfrm>
                <a:off x="3192439" y="4988996"/>
                <a:ext cx="5656" cy="50902"/>
              </a:xfrm>
              <a:custGeom>
                <a:avLst/>
                <a:gdLst>
                  <a:gd name="connsiteX0" fmla="*/ 0 w 0"/>
                  <a:gd name="connsiteY0" fmla="*/ 0 h 50901"/>
                  <a:gd name="connsiteX1" fmla="*/ 0 w 0"/>
                  <a:gd name="connsiteY1" fmla="*/ 54295 h 50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50901">
                    <a:moveTo>
                      <a:pt x="0" y="0"/>
                    </a:moveTo>
                    <a:lnTo>
                      <a:pt x="0" y="54295"/>
                    </a:lnTo>
                  </a:path>
                </a:pathLst>
              </a:custGeom>
              <a:ln w="4236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3134E57-5F29-4B0C-BAF7-F33ED9695CF3}"/>
                  </a:ext>
                </a:extLst>
              </p:cNvPr>
              <p:cNvSpPr/>
              <p:nvPr/>
            </p:nvSpPr>
            <p:spPr>
              <a:xfrm>
                <a:off x="4284397" y="4988996"/>
                <a:ext cx="5656" cy="50902"/>
              </a:xfrm>
              <a:custGeom>
                <a:avLst/>
                <a:gdLst>
                  <a:gd name="connsiteX0" fmla="*/ 0 w 0"/>
                  <a:gd name="connsiteY0" fmla="*/ 0 h 50901"/>
                  <a:gd name="connsiteX1" fmla="*/ 0 w 0"/>
                  <a:gd name="connsiteY1" fmla="*/ 54295 h 50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50901">
                    <a:moveTo>
                      <a:pt x="0" y="0"/>
                    </a:moveTo>
                    <a:lnTo>
                      <a:pt x="0" y="54295"/>
                    </a:lnTo>
                  </a:path>
                </a:pathLst>
              </a:custGeom>
              <a:ln w="4236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93CD1F8-D296-4110-B7CE-A791EAB7AC5D}"/>
                  </a:ext>
                </a:extLst>
              </p:cNvPr>
              <p:cNvSpPr/>
              <p:nvPr/>
            </p:nvSpPr>
            <p:spPr>
              <a:xfrm>
                <a:off x="4793981" y="4988996"/>
                <a:ext cx="5656" cy="50902"/>
              </a:xfrm>
              <a:custGeom>
                <a:avLst/>
                <a:gdLst>
                  <a:gd name="connsiteX0" fmla="*/ 0 w 0"/>
                  <a:gd name="connsiteY0" fmla="*/ 0 h 50901"/>
                  <a:gd name="connsiteX1" fmla="*/ 0 w 0"/>
                  <a:gd name="connsiteY1" fmla="*/ 54295 h 50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50901">
                    <a:moveTo>
                      <a:pt x="0" y="0"/>
                    </a:moveTo>
                    <a:lnTo>
                      <a:pt x="0" y="54295"/>
                    </a:lnTo>
                  </a:path>
                </a:pathLst>
              </a:custGeom>
              <a:ln w="4236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235B0C8-28AA-45C0-8958-5D6063A6B26F}"/>
                  </a:ext>
                </a:extLst>
              </p:cNvPr>
              <p:cNvSpPr/>
              <p:nvPr/>
            </p:nvSpPr>
            <p:spPr>
              <a:xfrm>
                <a:off x="951286" y="4897825"/>
                <a:ext cx="50902" cy="5656"/>
              </a:xfrm>
              <a:custGeom>
                <a:avLst/>
                <a:gdLst>
                  <a:gd name="connsiteX0" fmla="*/ 54295 w 50901"/>
                  <a:gd name="connsiteY0" fmla="*/ 0 h 0"/>
                  <a:gd name="connsiteX1" fmla="*/ 0 w 50901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901">
                    <a:moveTo>
                      <a:pt x="54295" y="0"/>
                    </a:moveTo>
                    <a:lnTo>
                      <a:pt x="0" y="0"/>
                    </a:lnTo>
                  </a:path>
                </a:pathLst>
              </a:custGeom>
              <a:ln w="4236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grpSp>
            <p:nvGrpSpPr>
              <p:cNvPr id="2216" name="Group 2215">
                <a:extLst>
                  <a:ext uri="{FF2B5EF4-FFF2-40B4-BE49-F238E27FC236}">
                    <a16:creationId xmlns:a16="http://schemas.microsoft.com/office/drawing/2014/main" id="{0C8ADABA-49DC-4FDF-8E30-0769640E0982}"/>
                  </a:ext>
                </a:extLst>
              </p:cNvPr>
              <p:cNvGrpSpPr/>
              <p:nvPr/>
            </p:nvGrpSpPr>
            <p:grpSpPr>
              <a:xfrm>
                <a:off x="1091791" y="4991764"/>
                <a:ext cx="3885965" cy="503056"/>
                <a:chOff x="1091791" y="4991764"/>
                <a:chExt cx="3885965" cy="503056"/>
              </a:xfrm>
            </p:grpSpPr>
            <p:sp>
              <p:nvSpPr>
                <p:cNvPr id="1022" name="TextBox 1021">
                  <a:extLst>
                    <a:ext uri="{FF2B5EF4-FFF2-40B4-BE49-F238E27FC236}">
                      <a16:creationId xmlns:a16="http://schemas.microsoft.com/office/drawing/2014/main" id="{BF7E369C-89B6-4140-B238-5D1BF4F05BC4}"/>
                    </a:ext>
                  </a:extLst>
                </p:cNvPr>
                <p:cNvSpPr txBox="1"/>
                <p:nvPr/>
              </p:nvSpPr>
              <p:spPr>
                <a:xfrm>
                  <a:off x="2586546" y="5240904"/>
                  <a:ext cx="590641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Block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  <p:sp>
              <p:nvSpPr>
                <p:cNvPr id="1023" name="TextBox 1022">
                  <a:extLst>
                    <a:ext uri="{FF2B5EF4-FFF2-40B4-BE49-F238E27FC236}">
                      <a16:creationId xmlns:a16="http://schemas.microsoft.com/office/drawing/2014/main" id="{85CA8B6C-D9A0-48BF-A0C8-BDFF87FE690F}"/>
                    </a:ext>
                  </a:extLst>
                </p:cNvPr>
                <p:cNvSpPr txBox="1"/>
                <p:nvPr/>
              </p:nvSpPr>
              <p:spPr>
                <a:xfrm>
                  <a:off x="1091791" y="4993020"/>
                  <a:ext cx="248740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1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  <p:sp>
              <p:nvSpPr>
                <p:cNvPr id="1025" name="TextBox 1024">
                  <a:extLst>
                    <a:ext uri="{FF2B5EF4-FFF2-40B4-BE49-F238E27FC236}">
                      <a16:creationId xmlns:a16="http://schemas.microsoft.com/office/drawing/2014/main" id="{4DF35AEB-F4F9-4CC3-BC6A-639CB0470046}"/>
                    </a:ext>
                  </a:extLst>
                </p:cNvPr>
                <p:cNvSpPr txBox="1"/>
                <p:nvPr/>
              </p:nvSpPr>
              <p:spPr>
                <a:xfrm>
                  <a:off x="1398074" y="4994446"/>
                  <a:ext cx="243158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5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  <p:sp>
              <p:nvSpPr>
                <p:cNvPr id="1032" name="TextBox 1031">
                  <a:extLst>
                    <a:ext uri="{FF2B5EF4-FFF2-40B4-BE49-F238E27FC236}">
                      <a16:creationId xmlns:a16="http://schemas.microsoft.com/office/drawing/2014/main" id="{CC5A4B4B-3A6F-49BD-85F7-7EE7C42D08A9}"/>
                    </a:ext>
                  </a:extLst>
                </p:cNvPr>
                <p:cNvSpPr txBox="1"/>
                <p:nvPr/>
              </p:nvSpPr>
              <p:spPr>
                <a:xfrm>
                  <a:off x="2435894" y="4991764"/>
                  <a:ext cx="355383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20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  <p:sp>
              <p:nvSpPr>
                <p:cNvPr id="1093" name="TextBox 1092">
                  <a:extLst>
                    <a:ext uri="{FF2B5EF4-FFF2-40B4-BE49-F238E27FC236}">
                      <a16:creationId xmlns:a16="http://schemas.microsoft.com/office/drawing/2014/main" id="{166E95A6-8688-4636-9F07-D580FCD688EC}"/>
                    </a:ext>
                  </a:extLst>
                </p:cNvPr>
                <p:cNvSpPr txBox="1"/>
                <p:nvPr/>
              </p:nvSpPr>
              <p:spPr>
                <a:xfrm>
                  <a:off x="3019125" y="4991764"/>
                  <a:ext cx="355383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28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  <p:sp>
              <p:nvSpPr>
                <p:cNvPr id="1099" name="TextBox 1098">
                  <a:extLst>
                    <a:ext uri="{FF2B5EF4-FFF2-40B4-BE49-F238E27FC236}">
                      <a16:creationId xmlns:a16="http://schemas.microsoft.com/office/drawing/2014/main" id="{A6A161BB-5961-4E43-A3B6-D3F86AFC84A7}"/>
                    </a:ext>
                  </a:extLst>
                </p:cNvPr>
                <p:cNvSpPr txBox="1"/>
                <p:nvPr/>
              </p:nvSpPr>
              <p:spPr>
                <a:xfrm>
                  <a:off x="4122501" y="4991764"/>
                  <a:ext cx="355383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43</a:t>
                  </a:r>
                </a:p>
              </p:txBody>
            </p:sp>
            <p:sp>
              <p:nvSpPr>
                <p:cNvPr id="1100" name="TextBox 1099">
                  <a:extLst>
                    <a:ext uri="{FF2B5EF4-FFF2-40B4-BE49-F238E27FC236}">
                      <a16:creationId xmlns:a16="http://schemas.microsoft.com/office/drawing/2014/main" id="{1CBC932A-AD73-4544-9852-8C4BB1595E88}"/>
                    </a:ext>
                  </a:extLst>
                </p:cNvPr>
                <p:cNvSpPr txBox="1"/>
                <p:nvPr/>
              </p:nvSpPr>
              <p:spPr>
                <a:xfrm>
                  <a:off x="4622373" y="4991764"/>
                  <a:ext cx="355383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>
                      <a:latin typeface="Helvetica Neue Thin" panose="020B0403020202020204"/>
                    </a:rPr>
                    <a:t>50</a:t>
                  </a:r>
                  <a:endParaRPr lang="en-CA" sz="1050" dirty="0">
                    <a:latin typeface="Helvetica Neue Thin" panose="020B0403020202020204"/>
                  </a:endParaRPr>
                </a:p>
              </p:txBody>
            </p:sp>
          </p:grpSp>
        </p:grpSp>
      </p:grpSp>
      <p:sp>
        <p:nvSpPr>
          <p:cNvPr id="1090" name="Subtitle 2">
            <a:extLst>
              <a:ext uri="{FF2B5EF4-FFF2-40B4-BE49-F238E27FC236}">
                <a16:creationId xmlns:a16="http://schemas.microsoft.com/office/drawing/2014/main" id="{7545434E-C68C-46EF-B5E4-44CCC81AB282}"/>
              </a:ext>
            </a:extLst>
          </p:cNvPr>
          <p:cNvSpPr txBox="1">
            <a:spLocks/>
          </p:cNvSpPr>
          <p:nvPr/>
        </p:nvSpPr>
        <p:spPr>
          <a:xfrm>
            <a:off x="698266" y="1130109"/>
            <a:ext cx="9602450" cy="441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Reaction times were slower for the mirror reversal, than the rotation task</a:t>
            </a:r>
          </a:p>
        </p:txBody>
      </p:sp>
      <p:grpSp>
        <p:nvGrpSpPr>
          <p:cNvPr id="2222" name="Group 2221">
            <a:extLst>
              <a:ext uri="{FF2B5EF4-FFF2-40B4-BE49-F238E27FC236}">
                <a16:creationId xmlns:a16="http://schemas.microsoft.com/office/drawing/2014/main" id="{BA1D7B18-B6BA-40D8-AEEC-F04E3DC6E012}"/>
              </a:ext>
            </a:extLst>
          </p:cNvPr>
          <p:cNvGrpSpPr/>
          <p:nvPr/>
        </p:nvGrpSpPr>
        <p:grpSpPr>
          <a:xfrm>
            <a:off x="1226892" y="3806037"/>
            <a:ext cx="214919" cy="169673"/>
            <a:chOff x="1226892" y="3806037"/>
            <a:chExt cx="214919" cy="16967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CB5B2E3-B848-4538-9F49-33BEA26CB7CC}"/>
                </a:ext>
              </a:extLst>
            </p:cNvPr>
            <p:cNvSpPr/>
            <p:nvPr/>
          </p:nvSpPr>
          <p:spPr>
            <a:xfrm>
              <a:off x="1226892" y="3806037"/>
              <a:ext cx="214919" cy="169673"/>
            </a:xfrm>
            <a:custGeom>
              <a:avLst/>
              <a:gdLst>
                <a:gd name="connsiteX0" fmla="*/ 0 w 214918"/>
                <a:gd name="connsiteY0" fmla="*/ 174876 h 169672"/>
                <a:gd name="connsiteX1" fmla="*/ 72790 w 214918"/>
                <a:gd name="connsiteY1" fmla="*/ 159323 h 169672"/>
                <a:gd name="connsiteX2" fmla="*/ 145579 w 214918"/>
                <a:gd name="connsiteY2" fmla="*/ 136021 h 169672"/>
                <a:gd name="connsiteX3" fmla="*/ 218369 w 214918"/>
                <a:gd name="connsiteY3" fmla="*/ 133702 h 169672"/>
                <a:gd name="connsiteX4" fmla="*/ 218369 w 214918"/>
                <a:gd name="connsiteY4" fmla="*/ 0 h 169672"/>
                <a:gd name="connsiteX5" fmla="*/ 145579 w 214918"/>
                <a:gd name="connsiteY5" fmla="*/ 47056 h 169672"/>
                <a:gd name="connsiteX6" fmla="*/ 72790 w 214918"/>
                <a:gd name="connsiteY6" fmla="*/ 43719 h 169672"/>
                <a:gd name="connsiteX7" fmla="*/ 0 w 214918"/>
                <a:gd name="connsiteY7" fmla="*/ 67134 h 16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918" h="169672">
                  <a:moveTo>
                    <a:pt x="0" y="174876"/>
                  </a:moveTo>
                  <a:lnTo>
                    <a:pt x="72790" y="159323"/>
                  </a:lnTo>
                  <a:lnTo>
                    <a:pt x="145579" y="136021"/>
                  </a:lnTo>
                  <a:lnTo>
                    <a:pt x="218369" y="133702"/>
                  </a:lnTo>
                  <a:lnTo>
                    <a:pt x="218369" y="0"/>
                  </a:lnTo>
                  <a:lnTo>
                    <a:pt x="145579" y="47056"/>
                  </a:lnTo>
                  <a:lnTo>
                    <a:pt x="72790" y="43719"/>
                  </a:lnTo>
                  <a:lnTo>
                    <a:pt x="0" y="67134"/>
                  </a:lnTo>
                  <a:close/>
                </a:path>
              </a:pathLst>
            </a:custGeom>
            <a:solidFill>
              <a:srgbClr val="B4B4B4">
                <a:alpha val="50000"/>
              </a:srgbClr>
            </a:solidFill>
            <a:ln w="423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51CDAE-E568-4DDB-B83C-AB0FE3D299AB}"/>
                </a:ext>
              </a:extLst>
            </p:cNvPr>
            <p:cNvSpPr/>
            <p:nvPr/>
          </p:nvSpPr>
          <p:spPr>
            <a:xfrm>
              <a:off x="1226892" y="3872888"/>
              <a:ext cx="214919" cy="50902"/>
            </a:xfrm>
            <a:custGeom>
              <a:avLst/>
              <a:gdLst>
                <a:gd name="connsiteX0" fmla="*/ 0 w 214918"/>
                <a:gd name="connsiteY0" fmla="*/ 54126 h 50901"/>
                <a:gd name="connsiteX1" fmla="*/ 72790 w 214918"/>
                <a:gd name="connsiteY1" fmla="*/ 34670 h 50901"/>
                <a:gd name="connsiteX2" fmla="*/ 145579 w 214918"/>
                <a:gd name="connsiteY2" fmla="*/ 24716 h 50901"/>
                <a:gd name="connsiteX3" fmla="*/ 218369 w 214918"/>
                <a:gd name="connsiteY3" fmla="*/ 0 h 5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918" h="50901">
                  <a:moveTo>
                    <a:pt x="0" y="54126"/>
                  </a:moveTo>
                  <a:lnTo>
                    <a:pt x="72790" y="34670"/>
                  </a:lnTo>
                  <a:lnTo>
                    <a:pt x="145579" y="24716"/>
                  </a:lnTo>
                  <a:lnTo>
                    <a:pt x="218369" y="0"/>
                  </a:lnTo>
                </a:path>
              </a:pathLst>
            </a:custGeom>
            <a:noFill/>
            <a:ln w="4236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2223" name="Group 2222">
            <a:extLst>
              <a:ext uri="{FF2B5EF4-FFF2-40B4-BE49-F238E27FC236}">
                <a16:creationId xmlns:a16="http://schemas.microsoft.com/office/drawing/2014/main" id="{7C553E0B-37AD-417E-A396-A2DE9E28C6EF}"/>
              </a:ext>
            </a:extLst>
          </p:cNvPr>
          <p:cNvGrpSpPr/>
          <p:nvPr/>
        </p:nvGrpSpPr>
        <p:grpSpPr>
          <a:xfrm>
            <a:off x="1518107" y="3665830"/>
            <a:ext cx="1600977" cy="339346"/>
            <a:chOff x="1518107" y="3665830"/>
            <a:chExt cx="1600977" cy="33934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B668B21-5F10-4858-B44E-D94A58F64163}"/>
                </a:ext>
              </a:extLst>
            </p:cNvPr>
            <p:cNvSpPr/>
            <p:nvPr/>
          </p:nvSpPr>
          <p:spPr>
            <a:xfrm>
              <a:off x="1518107" y="3665830"/>
              <a:ext cx="1018037" cy="339346"/>
            </a:xfrm>
            <a:custGeom>
              <a:avLst/>
              <a:gdLst>
                <a:gd name="connsiteX0" fmla="*/ 0 w 1018037"/>
                <a:gd name="connsiteY0" fmla="*/ 212091 h 339345"/>
                <a:gd name="connsiteX1" fmla="*/ 72790 w 1018037"/>
                <a:gd name="connsiteY1" fmla="*/ 248740 h 339345"/>
                <a:gd name="connsiteX2" fmla="*/ 145579 w 1018037"/>
                <a:gd name="connsiteY2" fmla="*/ 320738 h 339345"/>
                <a:gd name="connsiteX3" fmla="*/ 218369 w 1018037"/>
                <a:gd name="connsiteY3" fmla="*/ 233809 h 339345"/>
                <a:gd name="connsiteX4" fmla="*/ 291159 w 1018037"/>
                <a:gd name="connsiteY4" fmla="*/ 272608 h 339345"/>
                <a:gd name="connsiteX5" fmla="*/ 363948 w 1018037"/>
                <a:gd name="connsiteY5" fmla="*/ 323736 h 339345"/>
                <a:gd name="connsiteX6" fmla="*/ 436738 w 1018037"/>
                <a:gd name="connsiteY6" fmla="*/ 315874 h 339345"/>
                <a:gd name="connsiteX7" fmla="*/ 509584 w 1018037"/>
                <a:gd name="connsiteY7" fmla="*/ 299755 h 339345"/>
                <a:gd name="connsiteX8" fmla="*/ 582374 w 1018037"/>
                <a:gd name="connsiteY8" fmla="*/ 274417 h 339345"/>
                <a:gd name="connsiteX9" fmla="*/ 655163 w 1018037"/>
                <a:gd name="connsiteY9" fmla="*/ 311067 h 339345"/>
                <a:gd name="connsiteX10" fmla="*/ 727953 w 1018037"/>
                <a:gd name="connsiteY10" fmla="*/ 308352 h 339345"/>
                <a:gd name="connsiteX11" fmla="*/ 800743 w 1018037"/>
                <a:gd name="connsiteY11" fmla="*/ 293930 h 339345"/>
                <a:gd name="connsiteX12" fmla="*/ 873533 w 1018037"/>
                <a:gd name="connsiteY12" fmla="*/ 300208 h 339345"/>
                <a:gd name="connsiteX13" fmla="*/ 946322 w 1018037"/>
                <a:gd name="connsiteY13" fmla="*/ 342456 h 339345"/>
                <a:gd name="connsiteX14" fmla="*/ 1019168 w 1018037"/>
                <a:gd name="connsiteY14" fmla="*/ 290819 h 339345"/>
                <a:gd name="connsiteX15" fmla="*/ 1019168 w 1018037"/>
                <a:gd name="connsiteY15" fmla="*/ 130139 h 339345"/>
                <a:gd name="connsiteX16" fmla="*/ 946322 w 1018037"/>
                <a:gd name="connsiteY16" fmla="*/ 133532 h 339345"/>
                <a:gd name="connsiteX17" fmla="*/ 873533 w 1018037"/>
                <a:gd name="connsiteY17" fmla="*/ 76749 h 339345"/>
                <a:gd name="connsiteX18" fmla="*/ 800743 w 1018037"/>
                <a:gd name="connsiteY18" fmla="*/ 131892 h 339345"/>
                <a:gd name="connsiteX19" fmla="*/ 727953 w 1018037"/>
                <a:gd name="connsiteY19" fmla="*/ 150783 h 339345"/>
                <a:gd name="connsiteX20" fmla="*/ 655163 w 1018037"/>
                <a:gd name="connsiteY20" fmla="*/ 39760 h 339345"/>
                <a:gd name="connsiteX21" fmla="*/ 582374 w 1018037"/>
                <a:gd name="connsiteY21" fmla="*/ 55087 h 339345"/>
                <a:gd name="connsiteX22" fmla="*/ 509584 w 1018037"/>
                <a:gd name="connsiteY22" fmla="*/ 24320 h 339345"/>
                <a:gd name="connsiteX23" fmla="*/ 436738 w 1018037"/>
                <a:gd name="connsiteY23" fmla="*/ 48979 h 339345"/>
                <a:gd name="connsiteX24" fmla="*/ 363948 w 1018037"/>
                <a:gd name="connsiteY24" fmla="*/ 158814 h 339345"/>
                <a:gd name="connsiteX25" fmla="*/ 291159 w 1018037"/>
                <a:gd name="connsiteY25" fmla="*/ 51015 h 339345"/>
                <a:gd name="connsiteX26" fmla="*/ 218369 w 1018037"/>
                <a:gd name="connsiteY26" fmla="*/ 38685 h 339345"/>
                <a:gd name="connsiteX27" fmla="*/ 145579 w 1018037"/>
                <a:gd name="connsiteY27" fmla="*/ 49997 h 339345"/>
                <a:gd name="connsiteX28" fmla="*/ 72790 w 1018037"/>
                <a:gd name="connsiteY28" fmla="*/ 29523 h 339345"/>
                <a:gd name="connsiteX29" fmla="*/ 0 w 1018037"/>
                <a:gd name="connsiteY29" fmla="*/ 0 h 33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18037" h="339345">
                  <a:moveTo>
                    <a:pt x="0" y="212091"/>
                  </a:moveTo>
                  <a:lnTo>
                    <a:pt x="72790" y="248740"/>
                  </a:lnTo>
                  <a:lnTo>
                    <a:pt x="145579" y="320738"/>
                  </a:lnTo>
                  <a:lnTo>
                    <a:pt x="218369" y="233809"/>
                  </a:lnTo>
                  <a:lnTo>
                    <a:pt x="291159" y="272608"/>
                  </a:lnTo>
                  <a:lnTo>
                    <a:pt x="363948" y="323736"/>
                  </a:lnTo>
                  <a:lnTo>
                    <a:pt x="436738" y="315874"/>
                  </a:lnTo>
                  <a:lnTo>
                    <a:pt x="509584" y="299755"/>
                  </a:lnTo>
                  <a:lnTo>
                    <a:pt x="582374" y="274417"/>
                  </a:lnTo>
                  <a:lnTo>
                    <a:pt x="655163" y="311067"/>
                  </a:lnTo>
                  <a:lnTo>
                    <a:pt x="727953" y="308352"/>
                  </a:lnTo>
                  <a:lnTo>
                    <a:pt x="800743" y="293930"/>
                  </a:lnTo>
                  <a:lnTo>
                    <a:pt x="873533" y="300208"/>
                  </a:lnTo>
                  <a:lnTo>
                    <a:pt x="946322" y="342456"/>
                  </a:lnTo>
                  <a:lnTo>
                    <a:pt x="1019168" y="290819"/>
                  </a:lnTo>
                  <a:lnTo>
                    <a:pt x="1019168" y="130139"/>
                  </a:lnTo>
                  <a:lnTo>
                    <a:pt x="946322" y="133532"/>
                  </a:lnTo>
                  <a:lnTo>
                    <a:pt x="873533" y="76749"/>
                  </a:lnTo>
                  <a:lnTo>
                    <a:pt x="800743" y="131892"/>
                  </a:lnTo>
                  <a:lnTo>
                    <a:pt x="727953" y="150783"/>
                  </a:lnTo>
                  <a:lnTo>
                    <a:pt x="655163" y="39760"/>
                  </a:lnTo>
                  <a:lnTo>
                    <a:pt x="582374" y="55087"/>
                  </a:lnTo>
                  <a:lnTo>
                    <a:pt x="509584" y="24320"/>
                  </a:lnTo>
                  <a:lnTo>
                    <a:pt x="436738" y="48979"/>
                  </a:lnTo>
                  <a:lnTo>
                    <a:pt x="363948" y="158814"/>
                  </a:lnTo>
                  <a:lnTo>
                    <a:pt x="291159" y="51015"/>
                  </a:lnTo>
                  <a:lnTo>
                    <a:pt x="218369" y="38685"/>
                  </a:lnTo>
                  <a:lnTo>
                    <a:pt x="145579" y="49997"/>
                  </a:lnTo>
                  <a:lnTo>
                    <a:pt x="72790" y="29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1636">
                <a:alpha val="18000"/>
              </a:srgbClr>
            </a:solidFill>
            <a:ln w="423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BE28B-28D4-428A-AD7A-BDDBAB664B1B}"/>
                </a:ext>
              </a:extLst>
            </p:cNvPr>
            <p:cNvSpPr/>
            <p:nvPr/>
          </p:nvSpPr>
          <p:spPr>
            <a:xfrm>
              <a:off x="2610065" y="3815652"/>
              <a:ext cx="509019" cy="186640"/>
            </a:xfrm>
            <a:custGeom>
              <a:avLst/>
              <a:gdLst>
                <a:gd name="connsiteX0" fmla="*/ 0 w 509018"/>
                <a:gd name="connsiteY0" fmla="*/ 160737 h 186640"/>
                <a:gd name="connsiteX1" fmla="*/ 72790 w 509018"/>
                <a:gd name="connsiteY1" fmla="*/ 190203 h 186640"/>
                <a:gd name="connsiteX2" fmla="*/ 145579 w 509018"/>
                <a:gd name="connsiteY2" fmla="*/ 155647 h 186640"/>
                <a:gd name="connsiteX3" fmla="*/ 218369 w 509018"/>
                <a:gd name="connsiteY3" fmla="*/ 190486 h 186640"/>
                <a:gd name="connsiteX4" fmla="*/ 291159 w 509018"/>
                <a:gd name="connsiteY4" fmla="*/ 178270 h 186640"/>
                <a:gd name="connsiteX5" fmla="*/ 363948 w 509018"/>
                <a:gd name="connsiteY5" fmla="*/ 180871 h 186640"/>
                <a:gd name="connsiteX6" fmla="*/ 436795 w 509018"/>
                <a:gd name="connsiteY6" fmla="*/ 178043 h 186640"/>
                <a:gd name="connsiteX7" fmla="*/ 509584 w 509018"/>
                <a:gd name="connsiteY7" fmla="*/ 149086 h 186640"/>
                <a:gd name="connsiteX8" fmla="*/ 509584 w 509018"/>
                <a:gd name="connsiteY8" fmla="*/ 0 h 186640"/>
                <a:gd name="connsiteX9" fmla="*/ 436795 w 509018"/>
                <a:gd name="connsiteY9" fmla="*/ 46208 h 186640"/>
                <a:gd name="connsiteX10" fmla="*/ 363948 w 509018"/>
                <a:gd name="connsiteY10" fmla="*/ 22849 h 186640"/>
                <a:gd name="connsiteX11" fmla="*/ 291159 w 509018"/>
                <a:gd name="connsiteY11" fmla="*/ 61931 h 186640"/>
                <a:gd name="connsiteX12" fmla="*/ 218369 w 509018"/>
                <a:gd name="connsiteY12" fmla="*/ 27374 h 186640"/>
                <a:gd name="connsiteX13" fmla="*/ 145579 w 509018"/>
                <a:gd name="connsiteY13" fmla="*/ 2545 h 186640"/>
                <a:gd name="connsiteX14" fmla="*/ 72790 w 509018"/>
                <a:gd name="connsiteY14" fmla="*/ 26582 h 186640"/>
                <a:gd name="connsiteX15" fmla="*/ 0 w 509018"/>
                <a:gd name="connsiteY15" fmla="*/ 43267 h 18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9018" h="186640">
                  <a:moveTo>
                    <a:pt x="0" y="160737"/>
                  </a:moveTo>
                  <a:lnTo>
                    <a:pt x="72790" y="190203"/>
                  </a:lnTo>
                  <a:lnTo>
                    <a:pt x="145579" y="155647"/>
                  </a:lnTo>
                  <a:lnTo>
                    <a:pt x="218369" y="190486"/>
                  </a:lnTo>
                  <a:lnTo>
                    <a:pt x="291159" y="178270"/>
                  </a:lnTo>
                  <a:lnTo>
                    <a:pt x="363948" y="180871"/>
                  </a:lnTo>
                  <a:lnTo>
                    <a:pt x="436795" y="178043"/>
                  </a:lnTo>
                  <a:lnTo>
                    <a:pt x="509584" y="149086"/>
                  </a:lnTo>
                  <a:lnTo>
                    <a:pt x="509584" y="0"/>
                  </a:lnTo>
                  <a:lnTo>
                    <a:pt x="436795" y="46208"/>
                  </a:lnTo>
                  <a:lnTo>
                    <a:pt x="363948" y="22849"/>
                  </a:lnTo>
                  <a:lnTo>
                    <a:pt x="291159" y="61931"/>
                  </a:lnTo>
                  <a:lnTo>
                    <a:pt x="218369" y="27374"/>
                  </a:lnTo>
                  <a:lnTo>
                    <a:pt x="145579" y="2545"/>
                  </a:lnTo>
                  <a:lnTo>
                    <a:pt x="72790" y="26582"/>
                  </a:lnTo>
                  <a:lnTo>
                    <a:pt x="0" y="43267"/>
                  </a:lnTo>
                  <a:close/>
                </a:path>
              </a:pathLst>
            </a:custGeom>
            <a:solidFill>
              <a:srgbClr val="E51636">
                <a:alpha val="18000"/>
              </a:srgbClr>
            </a:solidFill>
            <a:ln w="423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BF9994-4DD2-4589-BEA6-A6AADC7E905C}"/>
                </a:ext>
              </a:extLst>
            </p:cNvPr>
            <p:cNvSpPr/>
            <p:nvPr/>
          </p:nvSpPr>
          <p:spPr>
            <a:xfrm>
              <a:off x="1518107" y="3771876"/>
              <a:ext cx="1018037" cy="130083"/>
            </a:xfrm>
            <a:custGeom>
              <a:avLst/>
              <a:gdLst>
                <a:gd name="connsiteX0" fmla="*/ 0 w 1018037"/>
                <a:gd name="connsiteY0" fmla="*/ 0 h 130082"/>
                <a:gd name="connsiteX1" fmla="*/ 72790 w 1018037"/>
                <a:gd name="connsiteY1" fmla="*/ 33086 h 130082"/>
                <a:gd name="connsiteX2" fmla="*/ 145579 w 1018037"/>
                <a:gd name="connsiteY2" fmla="*/ 79350 h 130082"/>
                <a:gd name="connsiteX3" fmla="*/ 218369 w 1018037"/>
                <a:gd name="connsiteY3" fmla="*/ 30202 h 130082"/>
                <a:gd name="connsiteX4" fmla="*/ 291159 w 1018037"/>
                <a:gd name="connsiteY4" fmla="*/ 55766 h 130082"/>
                <a:gd name="connsiteX5" fmla="*/ 363948 w 1018037"/>
                <a:gd name="connsiteY5" fmla="*/ 135229 h 130082"/>
                <a:gd name="connsiteX6" fmla="*/ 436738 w 1018037"/>
                <a:gd name="connsiteY6" fmla="*/ 76353 h 130082"/>
                <a:gd name="connsiteX7" fmla="*/ 509584 w 1018037"/>
                <a:gd name="connsiteY7" fmla="*/ 55992 h 130082"/>
                <a:gd name="connsiteX8" fmla="*/ 582374 w 1018037"/>
                <a:gd name="connsiteY8" fmla="*/ 58707 h 130082"/>
                <a:gd name="connsiteX9" fmla="*/ 655163 w 1018037"/>
                <a:gd name="connsiteY9" fmla="*/ 69340 h 130082"/>
                <a:gd name="connsiteX10" fmla="*/ 727953 w 1018037"/>
                <a:gd name="connsiteY10" fmla="*/ 123522 h 130082"/>
                <a:gd name="connsiteX11" fmla="*/ 800743 w 1018037"/>
                <a:gd name="connsiteY11" fmla="*/ 106894 h 130082"/>
                <a:gd name="connsiteX12" fmla="*/ 873533 w 1018037"/>
                <a:gd name="connsiteY12" fmla="*/ 82461 h 130082"/>
                <a:gd name="connsiteX13" fmla="*/ 946322 w 1018037"/>
                <a:gd name="connsiteY13" fmla="*/ 131949 h 130082"/>
                <a:gd name="connsiteX14" fmla="*/ 1019168 w 1018037"/>
                <a:gd name="connsiteY14" fmla="*/ 104405 h 13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8037" h="130082">
                  <a:moveTo>
                    <a:pt x="0" y="0"/>
                  </a:moveTo>
                  <a:lnTo>
                    <a:pt x="72790" y="33086"/>
                  </a:lnTo>
                  <a:lnTo>
                    <a:pt x="145579" y="79350"/>
                  </a:lnTo>
                  <a:lnTo>
                    <a:pt x="218369" y="30202"/>
                  </a:lnTo>
                  <a:lnTo>
                    <a:pt x="291159" y="55766"/>
                  </a:lnTo>
                  <a:lnTo>
                    <a:pt x="363948" y="135229"/>
                  </a:lnTo>
                  <a:lnTo>
                    <a:pt x="436738" y="76353"/>
                  </a:lnTo>
                  <a:lnTo>
                    <a:pt x="509584" y="55992"/>
                  </a:lnTo>
                  <a:lnTo>
                    <a:pt x="582374" y="58707"/>
                  </a:lnTo>
                  <a:lnTo>
                    <a:pt x="655163" y="69340"/>
                  </a:lnTo>
                  <a:lnTo>
                    <a:pt x="727953" y="123522"/>
                  </a:lnTo>
                  <a:lnTo>
                    <a:pt x="800743" y="106894"/>
                  </a:lnTo>
                  <a:lnTo>
                    <a:pt x="873533" y="82461"/>
                  </a:lnTo>
                  <a:lnTo>
                    <a:pt x="946322" y="131949"/>
                  </a:lnTo>
                  <a:lnTo>
                    <a:pt x="1019168" y="104405"/>
                  </a:lnTo>
                </a:path>
              </a:pathLst>
            </a:custGeom>
            <a:noFill/>
            <a:ln w="4236" cap="rnd">
              <a:solidFill>
                <a:srgbClr val="E5163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8DA0F7E-CA4F-428B-B2D8-EC02A8BDB387}"/>
                </a:ext>
              </a:extLst>
            </p:cNvPr>
            <p:cNvSpPr/>
            <p:nvPr/>
          </p:nvSpPr>
          <p:spPr>
            <a:xfrm>
              <a:off x="2610065" y="3890194"/>
              <a:ext cx="509019" cy="45246"/>
            </a:xfrm>
            <a:custGeom>
              <a:avLst/>
              <a:gdLst>
                <a:gd name="connsiteX0" fmla="*/ 0 w 509018"/>
                <a:gd name="connsiteY0" fmla="*/ 27487 h 45246"/>
                <a:gd name="connsiteX1" fmla="*/ 72790 w 509018"/>
                <a:gd name="connsiteY1" fmla="*/ 33878 h 45246"/>
                <a:gd name="connsiteX2" fmla="*/ 145579 w 509018"/>
                <a:gd name="connsiteY2" fmla="*/ 4581 h 45246"/>
                <a:gd name="connsiteX3" fmla="*/ 218369 w 509018"/>
                <a:gd name="connsiteY3" fmla="*/ 34387 h 45246"/>
                <a:gd name="connsiteX4" fmla="*/ 291159 w 509018"/>
                <a:gd name="connsiteY4" fmla="*/ 45585 h 45246"/>
                <a:gd name="connsiteX5" fmla="*/ 363948 w 509018"/>
                <a:gd name="connsiteY5" fmla="*/ 27317 h 45246"/>
                <a:gd name="connsiteX6" fmla="*/ 436795 w 509018"/>
                <a:gd name="connsiteY6" fmla="*/ 37611 h 45246"/>
                <a:gd name="connsiteX7" fmla="*/ 509584 w 509018"/>
                <a:gd name="connsiteY7" fmla="*/ 0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018" h="45246">
                  <a:moveTo>
                    <a:pt x="0" y="27487"/>
                  </a:moveTo>
                  <a:lnTo>
                    <a:pt x="72790" y="33878"/>
                  </a:lnTo>
                  <a:lnTo>
                    <a:pt x="145579" y="4581"/>
                  </a:lnTo>
                  <a:lnTo>
                    <a:pt x="218369" y="34387"/>
                  </a:lnTo>
                  <a:lnTo>
                    <a:pt x="291159" y="45585"/>
                  </a:lnTo>
                  <a:lnTo>
                    <a:pt x="363948" y="27317"/>
                  </a:lnTo>
                  <a:lnTo>
                    <a:pt x="436795" y="37611"/>
                  </a:lnTo>
                  <a:lnTo>
                    <a:pt x="509584" y="0"/>
                  </a:lnTo>
                </a:path>
              </a:pathLst>
            </a:custGeom>
            <a:noFill/>
            <a:ln w="4236" cap="rnd">
              <a:solidFill>
                <a:srgbClr val="E5163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2224" name="Group 2223">
            <a:extLst>
              <a:ext uri="{FF2B5EF4-FFF2-40B4-BE49-F238E27FC236}">
                <a16:creationId xmlns:a16="http://schemas.microsoft.com/office/drawing/2014/main" id="{B60450F0-ED02-4DDA-BFF7-73590FD887BC}"/>
              </a:ext>
            </a:extLst>
          </p:cNvPr>
          <p:cNvGrpSpPr/>
          <p:nvPr/>
        </p:nvGrpSpPr>
        <p:grpSpPr>
          <a:xfrm>
            <a:off x="3192439" y="2769675"/>
            <a:ext cx="1600977" cy="1287421"/>
            <a:chOff x="3192439" y="2769675"/>
            <a:chExt cx="1600977" cy="128742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BB01937-974F-41D2-9A5A-215640771849}"/>
                </a:ext>
              </a:extLst>
            </p:cNvPr>
            <p:cNvSpPr/>
            <p:nvPr/>
          </p:nvSpPr>
          <p:spPr>
            <a:xfrm>
              <a:off x="3192439" y="2769675"/>
              <a:ext cx="1018037" cy="1102873"/>
            </a:xfrm>
            <a:custGeom>
              <a:avLst/>
              <a:gdLst>
                <a:gd name="connsiteX0" fmla="*/ 0 w 1018037"/>
                <a:gd name="connsiteY0" fmla="*/ 479609 h 1102873"/>
                <a:gd name="connsiteX1" fmla="*/ 72790 w 1018037"/>
                <a:gd name="connsiteY1" fmla="*/ 739208 h 1102873"/>
                <a:gd name="connsiteX2" fmla="*/ 145579 w 1018037"/>
                <a:gd name="connsiteY2" fmla="*/ 714153 h 1102873"/>
                <a:gd name="connsiteX3" fmla="*/ 218369 w 1018037"/>
                <a:gd name="connsiteY3" fmla="*/ 799385 h 1102873"/>
                <a:gd name="connsiteX4" fmla="*/ 291159 w 1018037"/>
                <a:gd name="connsiteY4" fmla="*/ 921946 h 1102873"/>
                <a:gd name="connsiteX5" fmla="*/ 364005 w 1018037"/>
                <a:gd name="connsiteY5" fmla="*/ 1003389 h 1102873"/>
                <a:gd name="connsiteX6" fmla="*/ 436794 w 1018037"/>
                <a:gd name="connsiteY6" fmla="*/ 961593 h 1102873"/>
                <a:gd name="connsiteX7" fmla="*/ 509584 w 1018037"/>
                <a:gd name="connsiteY7" fmla="*/ 979861 h 1102873"/>
                <a:gd name="connsiteX8" fmla="*/ 582374 w 1018037"/>
                <a:gd name="connsiteY8" fmla="*/ 1016962 h 1102873"/>
                <a:gd name="connsiteX9" fmla="*/ 655163 w 1018037"/>
                <a:gd name="connsiteY9" fmla="*/ 1012664 h 1102873"/>
                <a:gd name="connsiteX10" fmla="*/ 727953 w 1018037"/>
                <a:gd name="connsiteY10" fmla="*/ 1007348 h 1102873"/>
                <a:gd name="connsiteX11" fmla="*/ 800743 w 1018037"/>
                <a:gd name="connsiteY11" fmla="*/ 1077027 h 1102873"/>
                <a:gd name="connsiteX12" fmla="*/ 873589 w 1018037"/>
                <a:gd name="connsiteY12" fmla="*/ 1066733 h 1102873"/>
                <a:gd name="connsiteX13" fmla="*/ 946379 w 1018037"/>
                <a:gd name="connsiteY13" fmla="*/ 1046768 h 1102873"/>
                <a:gd name="connsiteX14" fmla="*/ 1019168 w 1018037"/>
                <a:gd name="connsiteY14" fmla="*/ 1103948 h 1102873"/>
                <a:gd name="connsiteX15" fmla="*/ 1019168 w 1018037"/>
                <a:gd name="connsiteY15" fmla="*/ 862108 h 1102873"/>
                <a:gd name="connsiteX16" fmla="*/ 946379 w 1018037"/>
                <a:gd name="connsiteY16" fmla="*/ 738020 h 1102873"/>
                <a:gd name="connsiteX17" fmla="*/ 873589 w 1018037"/>
                <a:gd name="connsiteY17" fmla="*/ 752499 h 1102873"/>
                <a:gd name="connsiteX18" fmla="*/ 800743 w 1018037"/>
                <a:gd name="connsiteY18" fmla="*/ 683103 h 1102873"/>
                <a:gd name="connsiteX19" fmla="*/ 727953 w 1018037"/>
                <a:gd name="connsiteY19" fmla="*/ 661554 h 1102873"/>
                <a:gd name="connsiteX20" fmla="*/ 655163 w 1018037"/>
                <a:gd name="connsiteY20" fmla="*/ 698656 h 1102873"/>
                <a:gd name="connsiteX21" fmla="*/ 582374 w 1018037"/>
                <a:gd name="connsiteY21" fmla="*/ 520613 h 1102873"/>
                <a:gd name="connsiteX22" fmla="*/ 509584 w 1018037"/>
                <a:gd name="connsiteY22" fmla="*/ 259656 h 1102873"/>
                <a:gd name="connsiteX23" fmla="*/ 436794 w 1018037"/>
                <a:gd name="connsiteY23" fmla="*/ 633332 h 1102873"/>
                <a:gd name="connsiteX24" fmla="*/ 364005 w 1018037"/>
                <a:gd name="connsiteY24" fmla="*/ 719130 h 1102873"/>
                <a:gd name="connsiteX25" fmla="*/ 291159 w 1018037"/>
                <a:gd name="connsiteY25" fmla="*/ 528022 h 1102873"/>
                <a:gd name="connsiteX26" fmla="*/ 218369 w 1018037"/>
                <a:gd name="connsiteY26" fmla="*/ 426218 h 1102873"/>
                <a:gd name="connsiteX27" fmla="*/ 145579 w 1018037"/>
                <a:gd name="connsiteY27" fmla="*/ 294326 h 1102873"/>
                <a:gd name="connsiteX28" fmla="*/ 72790 w 1018037"/>
                <a:gd name="connsiteY28" fmla="*/ 227022 h 1102873"/>
                <a:gd name="connsiteX29" fmla="*/ 0 w 1018037"/>
                <a:gd name="connsiteY29" fmla="*/ 0 h 110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18037" h="1102873">
                  <a:moveTo>
                    <a:pt x="0" y="479609"/>
                  </a:moveTo>
                  <a:lnTo>
                    <a:pt x="72790" y="739208"/>
                  </a:lnTo>
                  <a:lnTo>
                    <a:pt x="145579" y="714153"/>
                  </a:lnTo>
                  <a:lnTo>
                    <a:pt x="218369" y="799385"/>
                  </a:lnTo>
                  <a:lnTo>
                    <a:pt x="291159" y="921946"/>
                  </a:lnTo>
                  <a:lnTo>
                    <a:pt x="364005" y="1003389"/>
                  </a:lnTo>
                  <a:lnTo>
                    <a:pt x="436794" y="961593"/>
                  </a:lnTo>
                  <a:lnTo>
                    <a:pt x="509584" y="979861"/>
                  </a:lnTo>
                  <a:lnTo>
                    <a:pt x="582374" y="1016962"/>
                  </a:lnTo>
                  <a:lnTo>
                    <a:pt x="655163" y="1012664"/>
                  </a:lnTo>
                  <a:lnTo>
                    <a:pt x="727953" y="1007348"/>
                  </a:lnTo>
                  <a:lnTo>
                    <a:pt x="800743" y="1077027"/>
                  </a:lnTo>
                  <a:lnTo>
                    <a:pt x="873589" y="1066733"/>
                  </a:lnTo>
                  <a:lnTo>
                    <a:pt x="946379" y="1046768"/>
                  </a:lnTo>
                  <a:lnTo>
                    <a:pt x="1019168" y="1103948"/>
                  </a:lnTo>
                  <a:lnTo>
                    <a:pt x="1019168" y="862108"/>
                  </a:lnTo>
                  <a:lnTo>
                    <a:pt x="946379" y="738020"/>
                  </a:lnTo>
                  <a:lnTo>
                    <a:pt x="873589" y="752499"/>
                  </a:lnTo>
                  <a:lnTo>
                    <a:pt x="800743" y="683103"/>
                  </a:lnTo>
                  <a:lnTo>
                    <a:pt x="727953" y="661554"/>
                  </a:lnTo>
                  <a:lnTo>
                    <a:pt x="655163" y="698656"/>
                  </a:lnTo>
                  <a:lnTo>
                    <a:pt x="582374" y="520613"/>
                  </a:lnTo>
                  <a:lnTo>
                    <a:pt x="509584" y="259656"/>
                  </a:lnTo>
                  <a:lnTo>
                    <a:pt x="436794" y="633332"/>
                  </a:lnTo>
                  <a:lnTo>
                    <a:pt x="364005" y="719130"/>
                  </a:lnTo>
                  <a:lnTo>
                    <a:pt x="291159" y="528022"/>
                  </a:lnTo>
                  <a:lnTo>
                    <a:pt x="218369" y="426218"/>
                  </a:lnTo>
                  <a:lnTo>
                    <a:pt x="145579" y="294326"/>
                  </a:lnTo>
                  <a:lnTo>
                    <a:pt x="72790" y="227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E4">
                <a:alpha val="18000"/>
              </a:srgbClr>
            </a:solidFill>
            <a:ln w="423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658F7CE-B76D-4DA7-9E68-D1F0AADCBD1F}"/>
                </a:ext>
              </a:extLst>
            </p:cNvPr>
            <p:cNvSpPr/>
            <p:nvPr/>
          </p:nvSpPr>
          <p:spPr>
            <a:xfrm>
              <a:off x="4284397" y="3740373"/>
              <a:ext cx="509019" cy="316723"/>
            </a:xfrm>
            <a:custGeom>
              <a:avLst/>
              <a:gdLst>
                <a:gd name="connsiteX0" fmla="*/ 0 w 509018"/>
                <a:gd name="connsiteY0" fmla="*/ 197160 h 316722"/>
                <a:gd name="connsiteX1" fmla="*/ 72790 w 509018"/>
                <a:gd name="connsiteY1" fmla="*/ 289971 h 316722"/>
                <a:gd name="connsiteX2" fmla="*/ 145579 w 509018"/>
                <a:gd name="connsiteY2" fmla="*/ 307617 h 316722"/>
                <a:gd name="connsiteX3" fmla="*/ 218369 w 509018"/>
                <a:gd name="connsiteY3" fmla="*/ 265538 h 316722"/>
                <a:gd name="connsiteX4" fmla="*/ 291215 w 509018"/>
                <a:gd name="connsiteY4" fmla="*/ 268196 h 316722"/>
                <a:gd name="connsiteX5" fmla="*/ 364005 w 509018"/>
                <a:gd name="connsiteY5" fmla="*/ 293421 h 316722"/>
                <a:gd name="connsiteX6" fmla="*/ 436794 w 509018"/>
                <a:gd name="connsiteY6" fmla="*/ 262427 h 316722"/>
                <a:gd name="connsiteX7" fmla="*/ 509584 w 509018"/>
                <a:gd name="connsiteY7" fmla="*/ 318419 h 316722"/>
                <a:gd name="connsiteX8" fmla="*/ 509584 w 509018"/>
                <a:gd name="connsiteY8" fmla="*/ 199535 h 316722"/>
                <a:gd name="connsiteX9" fmla="*/ 436794 w 509018"/>
                <a:gd name="connsiteY9" fmla="*/ 92868 h 316722"/>
                <a:gd name="connsiteX10" fmla="*/ 364005 w 509018"/>
                <a:gd name="connsiteY10" fmla="*/ 148351 h 316722"/>
                <a:gd name="connsiteX11" fmla="*/ 291215 w 509018"/>
                <a:gd name="connsiteY11" fmla="*/ 119959 h 316722"/>
                <a:gd name="connsiteX12" fmla="*/ 218369 w 509018"/>
                <a:gd name="connsiteY12" fmla="*/ 110514 h 316722"/>
                <a:gd name="connsiteX13" fmla="*/ 145579 w 509018"/>
                <a:gd name="connsiteY13" fmla="*/ 142865 h 316722"/>
                <a:gd name="connsiteX14" fmla="*/ 72790 w 509018"/>
                <a:gd name="connsiteY14" fmla="*/ 128895 h 316722"/>
                <a:gd name="connsiteX15" fmla="*/ 0 w 509018"/>
                <a:gd name="connsiteY15" fmla="*/ 0 h 31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9018" h="316722">
                  <a:moveTo>
                    <a:pt x="0" y="197160"/>
                  </a:moveTo>
                  <a:lnTo>
                    <a:pt x="72790" y="289971"/>
                  </a:lnTo>
                  <a:lnTo>
                    <a:pt x="145579" y="307617"/>
                  </a:lnTo>
                  <a:lnTo>
                    <a:pt x="218369" y="265538"/>
                  </a:lnTo>
                  <a:lnTo>
                    <a:pt x="291215" y="268196"/>
                  </a:lnTo>
                  <a:lnTo>
                    <a:pt x="364005" y="293421"/>
                  </a:lnTo>
                  <a:lnTo>
                    <a:pt x="436794" y="262427"/>
                  </a:lnTo>
                  <a:lnTo>
                    <a:pt x="509584" y="318419"/>
                  </a:lnTo>
                  <a:lnTo>
                    <a:pt x="509584" y="199535"/>
                  </a:lnTo>
                  <a:lnTo>
                    <a:pt x="436794" y="92868"/>
                  </a:lnTo>
                  <a:lnTo>
                    <a:pt x="364005" y="148351"/>
                  </a:lnTo>
                  <a:lnTo>
                    <a:pt x="291215" y="119959"/>
                  </a:lnTo>
                  <a:lnTo>
                    <a:pt x="218369" y="110514"/>
                  </a:lnTo>
                  <a:lnTo>
                    <a:pt x="145579" y="142865"/>
                  </a:lnTo>
                  <a:lnTo>
                    <a:pt x="72790" y="1288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E4">
                <a:alpha val="18000"/>
              </a:srgbClr>
            </a:solidFill>
            <a:ln w="423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D895E81-02EE-4121-8A47-E4E666367DDF}"/>
                </a:ext>
              </a:extLst>
            </p:cNvPr>
            <p:cNvSpPr/>
            <p:nvPr/>
          </p:nvSpPr>
          <p:spPr>
            <a:xfrm>
              <a:off x="3192439" y="3009479"/>
              <a:ext cx="1018037" cy="740905"/>
            </a:xfrm>
            <a:custGeom>
              <a:avLst/>
              <a:gdLst>
                <a:gd name="connsiteX0" fmla="*/ 0 w 1018037"/>
                <a:gd name="connsiteY0" fmla="*/ 0 h 740904"/>
                <a:gd name="connsiteX1" fmla="*/ 72790 w 1018037"/>
                <a:gd name="connsiteY1" fmla="*/ 243311 h 740904"/>
                <a:gd name="connsiteX2" fmla="*/ 145579 w 1018037"/>
                <a:gd name="connsiteY2" fmla="*/ 264407 h 740904"/>
                <a:gd name="connsiteX3" fmla="*/ 218369 w 1018037"/>
                <a:gd name="connsiteY3" fmla="*/ 372997 h 740904"/>
                <a:gd name="connsiteX4" fmla="*/ 291159 w 1018037"/>
                <a:gd name="connsiteY4" fmla="*/ 485208 h 740904"/>
                <a:gd name="connsiteX5" fmla="*/ 364005 w 1018037"/>
                <a:gd name="connsiteY5" fmla="*/ 621455 h 740904"/>
                <a:gd name="connsiteX6" fmla="*/ 436794 w 1018037"/>
                <a:gd name="connsiteY6" fmla="*/ 557658 h 740904"/>
                <a:gd name="connsiteX7" fmla="*/ 509584 w 1018037"/>
                <a:gd name="connsiteY7" fmla="*/ 379954 h 740904"/>
                <a:gd name="connsiteX8" fmla="*/ 582374 w 1018037"/>
                <a:gd name="connsiteY8" fmla="*/ 528983 h 740904"/>
                <a:gd name="connsiteX9" fmla="*/ 655163 w 1018037"/>
                <a:gd name="connsiteY9" fmla="*/ 615856 h 740904"/>
                <a:gd name="connsiteX10" fmla="*/ 727953 w 1018037"/>
                <a:gd name="connsiteY10" fmla="*/ 594647 h 740904"/>
                <a:gd name="connsiteX11" fmla="*/ 800743 w 1018037"/>
                <a:gd name="connsiteY11" fmla="*/ 640289 h 740904"/>
                <a:gd name="connsiteX12" fmla="*/ 873589 w 1018037"/>
                <a:gd name="connsiteY12" fmla="*/ 669812 h 740904"/>
                <a:gd name="connsiteX13" fmla="*/ 946379 w 1018037"/>
                <a:gd name="connsiteY13" fmla="*/ 652562 h 740904"/>
                <a:gd name="connsiteX14" fmla="*/ 1019168 w 1018037"/>
                <a:gd name="connsiteY14" fmla="*/ 743224 h 74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8037" h="740904">
                  <a:moveTo>
                    <a:pt x="0" y="0"/>
                  </a:moveTo>
                  <a:lnTo>
                    <a:pt x="72790" y="243311"/>
                  </a:lnTo>
                  <a:lnTo>
                    <a:pt x="145579" y="264407"/>
                  </a:lnTo>
                  <a:lnTo>
                    <a:pt x="218369" y="372997"/>
                  </a:lnTo>
                  <a:lnTo>
                    <a:pt x="291159" y="485208"/>
                  </a:lnTo>
                  <a:lnTo>
                    <a:pt x="364005" y="621455"/>
                  </a:lnTo>
                  <a:lnTo>
                    <a:pt x="436794" y="557658"/>
                  </a:lnTo>
                  <a:lnTo>
                    <a:pt x="509584" y="379954"/>
                  </a:lnTo>
                  <a:lnTo>
                    <a:pt x="582374" y="528983"/>
                  </a:lnTo>
                  <a:lnTo>
                    <a:pt x="655163" y="615856"/>
                  </a:lnTo>
                  <a:lnTo>
                    <a:pt x="727953" y="594647"/>
                  </a:lnTo>
                  <a:lnTo>
                    <a:pt x="800743" y="640289"/>
                  </a:lnTo>
                  <a:lnTo>
                    <a:pt x="873589" y="669812"/>
                  </a:lnTo>
                  <a:lnTo>
                    <a:pt x="946379" y="652562"/>
                  </a:lnTo>
                  <a:lnTo>
                    <a:pt x="1019168" y="743224"/>
                  </a:lnTo>
                </a:path>
              </a:pathLst>
            </a:custGeom>
            <a:noFill/>
            <a:ln w="4236" cap="rnd">
              <a:solidFill>
                <a:srgbClr val="005DE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05B10CE-D094-49B2-9FCE-B34FF8A11B18}"/>
                </a:ext>
              </a:extLst>
            </p:cNvPr>
            <p:cNvSpPr/>
            <p:nvPr/>
          </p:nvSpPr>
          <p:spPr>
            <a:xfrm>
              <a:off x="4284397" y="3838953"/>
              <a:ext cx="509019" cy="158361"/>
            </a:xfrm>
            <a:custGeom>
              <a:avLst/>
              <a:gdLst>
                <a:gd name="connsiteX0" fmla="*/ 0 w 509018"/>
                <a:gd name="connsiteY0" fmla="*/ 0 h 158361"/>
                <a:gd name="connsiteX1" fmla="*/ 72790 w 509018"/>
                <a:gd name="connsiteY1" fmla="*/ 110853 h 158361"/>
                <a:gd name="connsiteX2" fmla="*/ 145579 w 509018"/>
                <a:gd name="connsiteY2" fmla="*/ 126689 h 158361"/>
                <a:gd name="connsiteX3" fmla="*/ 218369 w 509018"/>
                <a:gd name="connsiteY3" fmla="*/ 89474 h 158361"/>
                <a:gd name="connsiteX4" fmla="*/ 291215 w 509018"/>
                <a:gd name="connsiteY4" fmla="*/ 95469 h 158361"/>
                <a:gd name="connsiteX5" fmla="*/ 364005 w 509018"/>
                <a:gd name="connsiteY5" fmla="*/ 122278 h 158361"/>
                <a:gd name="connsiteX6" fmla="*/ 436794 w 509018"/>
                <a:gd name="connsiteY6" fmla="*/ 79068 h 158361"/>
                <a:gd name="connsiteX7" fmla="*/ 509584 w 509018"/>
                <a:gd name="connsiteY7" fmla="*/ 160397 h 15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018" h="158361">
                  <a:moveTo>
                    <a:pt x="0" y="0"/>
                  </a:moveTo>
                  <a:lnTo>
                    <a:pt x="72790" y="110853"/>
                  </a:lnTo>
                  <a:lnTo>
                    <a:pt x="145579" y="126689"/>
                  </a:lnTo>
                  <a:lnTo>
                    <a:pt x="218369" y="89474"/>
                  </a:lnTo>
                  <a:lnTo>
                    <a:pt x="291215" y="95469"/>
                  </a:lnTo>
                  <a:lnTo>
                    <a:pt x="364005" y="122278"/>
                  </a:lnTo>
                  <a:lnTo>
                    <a:pt x="436794" y="79068"/>
                  </a:lnTo>
                  <a:lnTo>
                    <a:pt x="509584" y="160397"/>
                  </a:lnTo>
                </a:path>
              </a:pathLst>
            </a:custGeom>
            <a:noFill/>
            <a:ln w="4236" cap="rnd">
              <a:solidFill>
                <a:srgbClr val="005DE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2233" name="Group 2232">
            <a:extLst>
              <a:ext uri="{FF2B5EF4-FFF2-40B4-BE49-F238E27FC236}">
                <a16:creationId xmlns:a16="http://schemas.microsoft.com/office/drawing/2014/main" id="{AFB8CCA7-FE47-402D-9ADD-F017DA5AA5E2}"/>
              </a:ext>
            </a:extLst>
          </p:cNvPr>
          <p:cNvGrpSpPr/>
          <p:nvPr/>
        </p:nvGrpSpPr>
        <p:grpSpPr>
          <a:xfrm>
            <a:off x="5233373" y="4153850"/>
            <a:ext cx="1027728" cy="253916"/>
            <a:chOff x="5121613" y="5535610"/>
            <a:chExt cx="1027728" cy="25391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5464E3C-FC4E-4E6C-B063-11515736C9C1}"/>
                </a:ext>
              </a:extLst>
            </p:cNvPr>
            <p:cNvSpPr/>
            <p:nvPr/>
          </p:nvSpPr>
          <p:spPr>
            <a:xfrm>
              <a:off x="5121613" y="5654465"/>
              <a:ext cx="279591" cy="16205"/>
            </a:xfrm>
            <a:custGeom>
              <a:avLst/>
              <a:gdLst>
                <a:gd name="connsiteX0" fmla="*/ 0 w 130082"/>
                <a:gd name="connsiteY0" fmla="*/ 0 h 0"/>
                <a:gd name="connsiteX1" fmla="*/ 130309 w 13008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082">
                  <a:moveTo>
                    <a:pt x="0" y="0"/>
                  </a:moveTo>
                  <a:lnTo>
                    <a:pt x="130309" y="0"/>
                  </a:lnTo>
                </a:path>
              </a:pathLst>
            </a:custGeom>
            <a:ln w="8472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14" name="TextBox 1113">
              <a:extLst>
                <a:ext uri="{FF2B5EF4-FFF2-40B4-BE49-F238E27FC236}">
                  <a16:creationId xmlns:a16="http://schemas.microsoft.com/office/drawing/2014/main" id="{136ED4FC-F9B0-4485-BE46-D57BA1901E78}"/>
                </a:ext>
              </a:extLst>
            </p:cNvPr>
            <p:cNvSpPr txBox="1"/>
            <p:nvPr/>
          </p:nvSpPr>
          <p:spPr>
            <a:xfrm>
              <a:off x="5421187" y="5535610"/>
              <a:ext cx="7281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Helvetica Neue Thin" panose="020B0403020202020204"/>
                </a:rPr>
                <a:t>Aligned</a:t>
              </a:r>
              <a:endParaRPr lang="en-CA" sz="1050" dirty="0">
                <a:latin typeface="Helvetica Neue Thin" panose="020B0403020202020204"/>
              </a:endParaRPr>
            </a:p>
          </p:txBody>
        </p:sp>
      </p:grpSp>
      <p:grpSp>
        <p:nvGrpSpPr>
          <p:cNvPr id="2234" name="Group 2233">
            <a:extLst>
              <a:ext uri="{FF2B5EF4-FFF2-40B4-BE49-F238E27FC236}">
                <a16:creationId xmlns:a16="http://schemas.microsoft.com/office/drawing/2014/main" id="{2B513BE4-7C5B-4049-AC2D-0363FC3AE11F}"/>
              </a:ext>
            </a:extLst>
          </p:cNvPr>
          <p:cNvGrpSpPr/>
          <p:nvPr/>
        </p:nvGrpSpPr>
        <p:grpSpPr>
          <a:xfrm>
            <a:off x="5233372" y="4394638"/>
            <a:ext cx="1955979" cy="253916"/>
            <a:chOff x="5121612" y="5776398"/>
            <a:chExt cx="1955979" cy="25391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141EFAF-56E3-414D-AC55-F4B9D44F2DA5}"/>
                </a:ext>
              </a:extLst>
            </p:cNvPr>
            <p:cNvSpPr/>
            <p:nvPr/>
          </p:nvSpPr>
          <p:spPr>
            <a:xfrm>
              <a:off x="5121612" y="5893592"/>
              <a:ext cx="279591" cy="16205"/>
            </a:xfrm>
            <a:custGeom>
              <a:avLst/>
              <a:gdLst>
                <a:gd name="connsiteX0" fmla="*/ 0 w 130082"/>
                <a:gd name="connsiteY0" fmla="*/ 0 h 0"/>
                <a:gd name="connsiteX1" fmla="*/ 130309 w 13008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082">
                  <a:moveTo>
                    <a:pt x="0" y="0"/>
                  </a:moveTo>
                  <a:lnTo>
                    <a:pt x="130309" y="0"/>
                  </a:lnTo>
                </a:path>
              </a:pathLst>
            </a:custGeom>
            <a:ln w="8472" cap="rnd">
              <a:solidFill>
                <a:srgbClr val="E5163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15" name="TextBox 1114">
              <a:extLst>
                <a:ext uri="{FF2B5EF4-FFF2-40B4-BE49-F238E27FC236}">
                  <a16:creationId xmlns:a16="http://schemas.microsoft.com/office/drawing/2014/main" id="{CD60CE9F-4851-4684-A842-FCFA8E652777}"/>
                </a:ext>
              </a:extLst>
            </p:cNvPr>
            <p:cNvSpPr txBox="1"/>
            <p:nvPr/>
          </p:nvSpPr>
          <p:spPr>
            <a:xfrm>
              <a:off x="5421187" y="5776398"/>
              <a:ext cx="16564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Helvetica Neue Thin" panose="020B0403020202020204"/>
                </a:rPr>
                <a:t>Rotation and Washout</a:t>
              </a:r>
              <a:endParaRPr lang="en-CA" sz="1050" dirty="0">
                <a:latin typeface="Helvetica Neue Thin" panose="020B0403020202020204"/>
              </a:endParaRPr>
            </a:p>
          </p:txBody>
        </p:sp>
      </p:grpSp>
      <p:grpSp>
        <p:nvGrpSpPr>
          <p:cNvPr id="2235" name="Group 2234">
            <a:extLst>
              <a:ext uri="{FF2B5EF4-FFF2-40B4-BE49-F238E27FC236}">
                <a16:creationId xmlns:a16="http://schemas.microsoft.com/office/drawing/2014/main" id="{9EE59858-1684-4E05-B8DE-48FBC54F7842}"/>
              </a:ext>
            </a:extLst>
          </p:cNvPr>
          <p:cNvGrpSpPr/>
          <p:nvPr/>
        </p:nvGrpSpPr>
        <p:grpSpPr>
          <a:xfrm>
            <a:off x="5233371" y="4662384"/>
            <a:ext cx="1955980" cy="253916"/>
            <a:chOff x="5121611" y="6044144"/>
            <a:chExt cx="1955980" cy="25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CD0B172-7073-4345-85A5-45320461A74E}"/>
                </a:ext>
              </a:extLst>
            </p:cNvPr>
            <p:cNvSpPr/>
            <p:nvPr/>
          </p:nvSpPr>
          <p:spPr>
            <a:xfrm>
              <a:off x="5121611" y="6152627"/>
              <a:ext cx="279591" cy="16205"/>
            </a:xfrm>
            <a:custGeom>
              <a:avLst/>
              <a:gdLst>
                <a:gd name="connsiteX0" fmla="*/ 0 w 130082"/>
                <a:gd name="connsiteY0" fmla="*/ 0 h 0"/>
                <a:gd name="connsiteX1" fmla="*/ 130309 w 13008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082">
                  <a:moveTo>
                    <a:pt x="0" y="0"/>
                  </a:moveTo>
                  <a:lnTo>
                    <a:pt x="130309" y="0"/>
                  </a:lnTo>
                </a:path>
              </a:pathLst>
            </a:custGeom>
            <a:ln w="8472" cap="rnd">
              <a:solidFill>
                <a:srgbClr val="005DE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16" name="TextBox 1115">
              <a:extLst>
                <a:ext uri="{FF2B5EF4-FFF2-40B4-BE49-F238E27FC236}">
                  <a16:creationId xmlns:a16="http://schemas.microsoft.com/office/drawing/2014/main" id="{E0D8CCB6-40D0-4BEC-B82A-B578CFC23543}"/>
                </a:ext>
              </a:extLst>
            </p:cNvPr>
            <p:cNvSpPr txBox="1"/>
            <p:nvPr/>
          </p:nvSpPr>
          <p:spPr>
            <a:xfrm>
              <a:off x="5421187" y="6044144"/>
              <a:ext cx="16564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Helvetica Neue Thin" panose="020B0403020202020204"/>
                </a:rPr>
                <a:t>Mirror and Washout</a:t>
              </a:r>
              <a:endParaRPr lang="en-CA" sz="1050" dirty="0">
                <a:latin typeface="Helvetica Neue Thin" panose="020B0403020202020204"/>
              </a:endParaRPr>
            </a:p>
          </p:txBody>
        </p:sp>
      </p:grpSp>
      <p:sp>
        <p:nvSpPr>
          <p:cNvPr id="113" name="Title 1">
            <a:extLst>
              <a:ext uri="{FF2B5EF4-FFF2-40B4-BE49-F238E27FC236}">
                <a16:creationId xmlns:a16="http://schemas.microsoft.com/office/drawing/2014/main" id="{1806CDD1-2CFB-41F9-B5C1-4E804887E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43" y="177943"/>
            <a:ext cx="5099228" cy="627672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Behavioral results</a:t>
            </a:r>
            <a:endParaRPr lang="en-CA" sz="4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094D3E-0BAC-212E-5C4A-296F44059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288" y="2662800"/>
            <a:ext cx="1750140" cy="228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300C7B-F9AE-7732-52E9-C6999AC2A9CB}"/>
              </a:ext>
            </a:extLst>
          </p:cNvPr>
          <p:cNvSpPr txBox="1"/>
          <p:nvPr/>
        </p:nvSpPr>
        <p:spPr>
          <a:xfrm>
            <a:off x="8285887" y="5064879"/>
            <a:ext cx="26649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Helvetica Neue Thin" panose="020B0403020202020204"/>
              </a:rPr>
              <a:t>Behavioral results: Gastrock et al., 2023</a:t>
            </a:r>
            <a:endParaRPr lang="en-CA" sz="1050" dirty="0">
              <a:latin typeface="Helvetica Neue Thin" panose="020B04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310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D3020BD-F81C-4BFA-A25F-5DBFF34E9799}"/>
              </a:ext>
            </a:extLst>
          </p:cNvPr>
          <p:cNvSpPr txBox="1"/>
          <p:nvPr/>
        </p:nvSpPr>
        <p:spPr>
          <a:xfrm>
            <a:off x="138578" y="167951"/>
            <a:ext cx="561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elvetica Neue Thin" panose="020B0403020202020204"/>
              </a:rPr>
              <a:t>Research question</a:t>
            </a:r>
            <a:endParaRPr lang="en-CA" sz="4000" dirty="0">
              <a:latin typeface="Helvetica Neue Thin" panose="020B040302020202020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3AC18FA-EA99-4445-8354-FB4293EC52DB}"/>
              </a:ext>
            </a:extLst>
          </p:cNvPr>
          <p:cNvSpPr txBox="1">
            <a:spLocks/>
          </p:cNvSpPr>
          <p:nvPr/>
        </p:nvSpPr>
        <p:spPr>
          <a:xfrm>
            <a:off x="717319" y="1109247"/>
            <a:ext cx="10076576" cy="2190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Given the different behavioral mechanisms underlying the two motor learning types, how are these represented in the brain?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66A106F-F220-46EA-87A4-4FEF4AE04B45}"/>
              </a:ext>
            </a:extLst>
          </p:cNvPr>
          <p:cNvSpPr txBox="1">
            <a:spLocks/>
          </p:cNvSpPr>
          <p:nvPr/>
        </p:nvSpPr>
        <p:spPr>
          <a:xfrm>
            <a:off x="717319" y="2110410"/>
            <a:ext cx="10076576" cy="817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Hypothesis:</a:t>
            </a:r>
          </a:p>
          <a:p>
            <a:pPr algn="l"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Different neural (EEG) markers will be associated with each learning type during movement preparation and feedback error-processing.</a:t>
            </a:r>
          </a:p>
        </p:txBody>
      </p:sp>
    </p:spTree>
    <p:extLst>
      <p:ext uri="{BB962C8B-B14F-4D97-AF65-F5344CB8AC3E}">
        <p14:creationId xmlns:p14="http://schemas.microsoft.com/office/powerpoint/2010/main" val="169159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aphic 48">
            <a:extLst>
              <a:ext uri="{FF2B5EF4-FFF2-40B4-BE49-F238E27FC236}">
                <a16:creationId xmlns:a16="http://schemas.microsoft.com/office/drawing/2014/main" id="{603DA087-4BEA-BD5B-16E3-2E2AD5FC6463}"/>
              </a:ext>
            </a:extLst>
          </p:cNvPr>
          <p:cNvGrpSpPr/>
          <p:nvPr/>
        </p:nvGrpSpPr>
        <p:grpSpPr>
          <a:xfrm>
            <a:off x="4310051" y="1104573"/>
            <a:ext cx="1785949" cy="1214447"/>
            <a:chOff x="5430898" y="3814402"/>
            <a:chExt cx="2079863" cy="141430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CAB9987-0E84-368A-8EE9-CE389A76B9B7}"/>
                </a:ext>
              </a:extLst>
            </p:cNvPr>
            <p:cNvSpPr/>
            <p:nvPr/>
          </p:nvSpPr>
          <p:spPr>
            <a:xfrm>
              <a:off x="5430898" y="3814402"/>
              <a:ext cx="2079863" cy="1414309"/>
            </a:xfrm>
            <a:custGeom>
              <a:avLst/>
              <a:gdLst>
                <a:gd name="connsiteX0" fmla="*/ -146 w 2079863"/>
                <a:gd name="connsiteY0" fmla="*/ -254 h 1414309"/>
                <a:gd name="connsiteX1" fmla="*/ 2079718 w 2079863"/>
                <a:gd name="connsiteY1" fmla="*/ -254 h 1414309"/>
                <a:gd name="connsiteX2" fmla="*/ 2079718 w 2079863"/>
                <a:gd name="connsiteY2" fmla="*/ 1414056 h 1414309"/>
                <a:gd name="connsiteX3" fmla="*/ -146 w 2079863"/>
                <a:gd name="connsiteY3" fmla="*/ 1414056 h 14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863" h="1414309">
                  <a:moveTo>
                    <a:pt x="-146" y="-254"/>
                  </a:moveTo>
                  <a:lnTo>
                    <a:pt x="2079718" y="-254"/>
                  </a:lnTo>
                  <a:lnTo>
                    <a:pt x="2079718" y="1414056"/>
                  </a:lnTo>
                  <a:lnTo>
                    <a:pt x="-146" y="1414056"/>
                  </a:lnTo>
                  <a:close/>
                </a:path>
              </a:pathLst>
            </a:custGeom>
            <a:solidFill>
              <a:srgbClr val="9E9E9E"/>
            </a:solidFill>
            <a:ln w="19608" cap="rnd">
              <a:solidFill>
                <a:srgbClr val="7E7E7E"/>
              </a:solidFill>
              <a:custDash>
                <a:ds d="327539" sp="81884"/>
              </a:custDash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AB11CF-64E3-50E4-4D4E-409682FF07E5}"/>
                </a:ext>
              </a:extLst>
            </p:cNvPr>
            <p:cNvSpPr/>
            <p:nvPr/>
          </p:nvSpPr>
          <p:spPr>
            <a:xfrm>
              <a:off x="6821966" y="4058924"/>
              <a:ext cx="95594" cy="95594"/>
            </a:xfrm>
            <a:custGeom>
              <a:avLst/>
              <a:gdLst>
                <a:gd name="connsiteX0" fmla="*/ 95511 w 95594"/>
                <a:gd name="connsiteY0" fmla="*/ 47479 h 95594"/>
                <a:gd name="connsiteX1" fmla="*/ 47714 w 95594"/>
                <a:gd name="connsiteY1" fmla="*/ 95276 h 95594"/>
                <a:gd name="connsiteX2" fmla="*/ -84 w 95594"/>
                <a:gd name="connsiteY2" fmla="*/ 47479 h 95594"/>
                <a:gd name="connsiteX3" fmla="*/ 47714 w 95594"/>
                <a:gd name="connsiteY3" fmla="*/ -318 h 95594"/>
                <a:gd name="connsiteX4" fmla="*/ 95511 w 95594"/>
                <a:gd name="connsiteY4" fmla="*/ 47479 h 9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94" h="95594">
                  <a:moveTo>
                    <a:pt x="95511" y="47479"/>
                  </a:moveTo>
                  <a:cubicBezTo>
                    <a:pt x="95511" y="73877"/>
                    <a:pt x="74111" y="95276"/>
                    <a:pt x="47714" y="95276"/>
                  </a:cubicBezTo>
                  <a:cubicBezTo>
                    <a:pt x="21316" y="95276"/>
                    <a:pt x="-84" y="73876"/>
                    <a:pt x="-84" y="47479"/>
                  </a:cubicBezTo>
                  <a:cubicBezTo>
                    <a:pt x="-84" y="21081"/>
                    <a:pt x="21316" y="-318"/>
                    <a:pt x="47714" y="-318"/>
                  </a:cubicBezTo>
                  <a:cubicBezTo>
                    <a:pt x="74111" y="-318"/>
                    <a:pt x="95511" y="21082"/>
                    <a:pt x="95511" y="47479"/>
                  </a:cubicBezTo>
                  <a:close/>
                </a:path>
              </a:pathLst>
            </a:custGeom>
            <a:noFill/>
            <a:ln w="11766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BC66050-6586-69E7-2420-88C6A836067D}"/>
                </a:ext>
              </a:extLst>
            </p:cNvPr>
            <p:cNvSpPr/>
            <p:nvPr/>
          </p:nvSpPr>
          <p:spPr>
            <a:xfrm>
              <a:off x="6727790" y="3976772"/>
              <a:ext cx="95594" cy="95594"/>
            </a:xfrm>
            <a:custGeom>
              <a:avLst/>
              <a:gdLst>
                <a:gd name="connsiteX0" fmla="*/ 95496 w 95594"/>
                <a:gd name="connsiteY0" fmla="*/ 47466 h 95594"/>
                <a:gd name="connsiteX1" fmla="*/ 47699 w 95594"/>
                <a:gd name="connsiteY1" fmla="*/ 95263 h 95594"/>
                <a:gd name="connsiteX2" fmla="*/ -98 w 95594"/>
                <a:gd name="connsiteY2" fmla="*/ 47466 h 95594"/>
                <a:gd name="connsiteX3" fmla="*/ 47699 w 95594"/>
                <a:gd name="connsiteY3" fmla="*/ -331 h 95594"/>
                <a:gd name="connsiteX4" fmla="*/ 95496 w 95594"/>
                <a:gd name="connsiteY4" fmla="*/ 47466 h 9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94" h="95594">
                  <a:moveTo>
                    <a:pt x="95496" y="47466"/>
                  </a:moveTo>
                  <a:cubicBezTo>
                    <a:pt x="95496" y="73864"/>
                    <a:pt x="74096" y="95263"/>
                    <a:pt x="47699" y="95263"/>
                  </a:cubicBezTo>
                  <a:cubicBezTo>
                    <a:pt x="21301" y="95263"/>
                    <a:pt x="-98" y="73864"/>
                    <a:pt x="-98" y="47466"/>
                  </a:cubicBezTo>
                  <a:cubicBezTo>
                    <a:pt x="-98" y="21068"/>
                    <a:pt x="21302" y="-331"/>
                    <a:pt x="47699" y="-331"/>
                  </a:cubicBezTo>
                  <a:cubicBezTo>
                    <a:pt x="74097" y="-331"/>
                    <a:pt x="95496" y="21069"/>
                    <a:pt x="95496" y="47466"/>
                  </a:cubicBezTo>
                  <a:close/>
                </a:path>
              </a:pathLst>
            </a:custGeom>
            <a:noFill/>
            <a:ln w="11766" cap="rnd">
              <a:solidFill>
                <a:srgbClr val="0000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C687A7D-1988-0102-4507-784D5014288D}"/>
                </a:ext>
              </a:extLst>
            </p:cNvPr>
            <p:cNvSpPr/>
            <p:nvPr/>
          </p:nvSpPr>
          <p:spPr>
            <a:xfrm>
              <a:off x="6481432" y="4205325"/>
              <a:ext cx="300491" cy="324504"/>
            </a:xfrm>
            <a:custGeom>
              <a:avLst/>
              <a:gdLst>
                <a:gd name="connsiteX0" fmla="*/ -121 w 300491"/>
                <a:gd name="connsiteY0" fmla="*/ 324226 h 324504"/>
                <a:gd name="connsiteX1" fmla="*/ 300371 w 300491"/>
                <a:gd name="connsiteY1" fmla="*/ -278 h 32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91" h="324504">
                  <a:moveTo>
                    <a:pt x="-121" y="324226"/>
                  </a:moveTo>
                  <a:lnTo>
                    <a:pt x="300371" y="-278"/>
                  </a:lnTo>
                </a:path>
              </a:pathLst>
            </a:custGeom>
            <a:noFill/>
            <a:ln w="17718" cap="flat">
              <a:solidFill>
                <a:srgbClr val="FFFFFF"/>
              </a:solidFill>
              <a:custDash>
                <a:ds d="148001" sp="74000"/>
              </a:custDash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  <p:pic>
        <p:nvPicPr>
          <p:cNvPr id="43" name="Graphic 42">
            <a:extLst>
              <a:ext uri="{FF2B5EF4-FFF2-40B4-BE49-F238E27FC236}">
                <a16:creationId xmlns:a16="http://schemas.microsoft.com/office/drawing/2014/main" id="{06106738-5963-5233-A5A0-7BC18992F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9561" y="1801159"/>
            <a:ext cx="1803465" cy="123093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B790CE11-EFAE-56EF-D3B8-3CD1FAC901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18028" y="2527292"/>
            <a:ext cx="1803465" cy="1230936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6CAD56F8-E1BB-5CD0-D131-D7479DD47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36495" y="3233057"/>
            <a:ext cx="1803465" cy="12309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3020BD-F81C-4BFA-A25F-5DBFF34E9799}"/>
              </a:ext>
            </a:extLst>
          </p:cNvPr>
          <p:cNvSpPr txBox="1"/>
          <p:nvPr/>
        </p:nvSpPr>
        <p:spPr>
          <a:xfrm>
            <a:off x="138578" y="167951"/>
            <a:ext cx="785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elvetica Neue Thin" panose="020B0403020202020204"/>
              </a:rPr>
              <a:t>Investigating neural mechanisms</a:t>
            </a:r>
            <a:endParaRPr lang="en-CA" sz="4000" dirty="0">
              <a:latin typeface="Helvetica Neue Thin" panose="020B040302020202020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3AC18FA-EA99-4445-8354-FB4293EC52DB}"/>
              </a:ext>
            </a:extLst>
          </p:cNvPr>
          <p:cNvSpPr txBox="1">
            <a:spLocks/>
          </p:cNvSpPr>
          <p:nvPr/>
        </p:nvSpPr>
        <p:spPr>
          <a:xfrm>
            <a:off x="8529134" y="1840109"/>
            <a:ext cx="3184733" cy="377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N = 32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Investigate Event Related Potentials (ERPs)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Feedback onset</a:t>
            </a:r>
          </a:p>
          <a:p>
            <a:pPr marL="800100" lvl="1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Event Related Negativity (ERN)</a:t>
            </a:r>
          </a:p>
          <a:p>
            <a:pPr marL="800100" lvl="1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Feedback Related Negativity (FRN)</a:t>
            </a:r>
          </a:p>
          <a:p>
            <a:pPr marL="800100" lvl="1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P3 component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Movement preparation</a:t>
            </a:r>
          </a:p>
          <a:p>
            <a:pPr marL="800100" lvl="1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Readiness potential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FEBA9EFA-C027-5457-E020-4DB5B8DEFF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4962" y="3958147"/>
            <a:ext cx="1803464" cy="1230935"/>
          </a:xfrm>
          <a:prstGeom prst="rect">
            <a:avLst/>
          </a:prstGeom>
        </p:spPr>
      </p:pic>
      <p:sp>
        <p:nvSpPr>
          <p:cNvPr id="57" name="Subtitle 2">
            <a:extLst>
              <a:ext uri="{FF2B5EF4-FFF2-40B4-BE49-F238E27FC236}">
                <a16:creationId xmlns:a16="http://schemas.microsoft.com/office/drawing/2014/main" id="{1D8E4B43-0227-3109-6124-6E1966F6FD9B}"/>
              </a:ext>
            </a:extLst>
          </p:cNvPr>
          <p:cNvSpPr txBox="1">
            <a:spLocks/>
          </p:cNvSpPr>
          <p:nvPr/>
        </p:nvSpPr>
        <p:spPr>
          <a:xfrm>
            <a:off x="-53367" y="3218342"/>
            <a:ext cx="1555595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CA" sz="16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move white cursor to home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DE5E3056-59A8-87CD-274E-80E2F8A8BF84}"/>
              </a:ext>
            </a:extLst>
          </p:cNvPr>
          <p:cNvSpPr txBox="1">
            <a:spLocks/>
          </p:cNvSpPr>
          <p:nvPr/>
        </p:nvSpPr>
        <p:spPr>
          <a:xfrm>
            <a:off x="325452" y="2503099"/>
            <a:ext cx="2353552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CA" sz="16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hold home (300 </a:t>
            </a:r>
            <a:r>
              <a:rPr lang="en-CA" sz="1600" dirty="0" err="1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ms</a:t>
            </a:r>
            <a:r>
              <a:rPr lang="en-CA" sz="16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)</a:t>
            </a:r>
          </a:p>
          <a:p>
            <a:pPr algn="l">
              <a:spcBef>
                <a:spcPts val="600"/>
              </a:spcBef>
            </a:pPr>
            <a:r>
              <a:rPr lang="en-CA" sz="16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-&gt; cue target position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B354788D-8B9D-D0B3-AC21-6E6FB53EDE25}"/>
              </a:ext>
            </a:extLst>
          </p:cNvPr>
          <p:cNvSpPr txBox="1">
            <a:spLocks/>
          </p:cNvSpPr>
          <p:nvPr/>
        </p:nvSpPr>
        <p:spPr>
          <a:xfrm>
            <a:off x="1493484" y="1950018"/>
            <a:ext cx="1906077" cy="358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CA" sz="16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go signal (after 1s)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670BBD5B-579D-E258-BC65-0ECEE2C6ED28}"/>
              </a:ext>
            </a:extLst>
          </p:cNvPr>
          <p:cNvSpPr txBox="1">
            <a:spLocks/>
          </p:cNvSpPr>
          <p:nvPr/>
        </p:nvSpPr>
        <p:spPr>
          <a:xfrm>
            <a:off x="2764319" y="1243889"/>
            <a:ext cx="1522984" cy="358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CA" sz="16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feedback (1s)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0694569-A595-E6C3-C1FC-57EAFA0EDC1E}"/>
              </a:ext>
            </a:extLst>
          </p:cNvPr>
          <p:cNvCxnSpPr/>
          <p:nvPr/>
        </p:nvCxnSpPr>
        <p:spPr>
          <a:xfrm flipV="1">
            <a:off x="2741977" y="2448862"/>
            <a:ext cx="3265714" cy="2754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1" name="Picture 70" descr="Diagram, shape, arrow&#10;&#10;Description automatically generated">
            <a:extLst>
              <a:ext uri="{FF2B5EF4-FFF2-40B4-BE49-F238E27FC236}">
                <a16:creationId xmlns:a16="http://schemas.microsoft.com/office/drawing/2014/main" id="{11467064-6706-E804-B6DD-F796897C0CB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41" r="23485"/>
          <a:stretch/>
        </p:blipFill>
        <p:spPr>
          <a:xfrm>
            <a:off x="138578" y="5202949"/>
            <a:ext cx="5972526" cy="1703151"/>
          </a:xfrm>
          <a:prstGeom prst="rect">
            <a:avLst/>
          </a:prstGeom>
        </p:spPr>
      </p:pic>
      <p:pic>
        <p:nvPicPr>
          <p:cNvPr id="72" name="Picture 71" descr="Diagram, shape, arrow&#10;&#10;Description automatically generated">
            <a:extLst>
              <a:ext uri="{FF2B5EF4-FFF2-40B4-BE49-F238E27FC236}">
                <a16:creationId xmlns:a16="http://schemas.microsoft.com/office/drawing/2014/main" id="{828D23A3-1882-0AFF-3D25-EB400109801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3"/>
          <a:stretch/>
        </p:blipFill>
        <p:spPr>
          <a:xfrm>
            <a:off x="6261708" y="998699"/>
            <a:ext cx="1848940" cy="55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8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D3020BD-F81C-4BFA-A25F-5DBFF34E9799}"/>
              </a:ext>
            </a:extLst>
          </p:cNvPr>
          <p:cNvSpPr txBox="1"/>
          <p:nvPr/>
        </p:nvSpPr>
        <p:spPr>
          <a:xfrm>
            <a:off x="138578" y="167951"/>
            <a:ext cx="785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elvetica Neue Thin" panose="020B0403020202020204"/>
              </a:rPr>
              <a:t>Feedback onset</a:t>
            </a:r>
            <a:endParaRPr lang="en-CA" sz="4000" dirty="0">
              <a:latin typeface="Helvetica Neue Thin" panose="020B040302020202020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3AC18FA-EA99-4445-8354-FB4293EC52DB}"/>
              </a:ext>
            </a:extLst>
          </p:cNvPr>
          <p:cNvSpPr txBox="1">
            <a:spLocks/>
          </p:cNvSpPr>
          <p:nvPr/>
        </p:nvSpPr>
        <p:spPr>
          <a:xfrm>
            <a:off x="6932933" y="4705891"/>
            <a:ext cx="4660353" cy="1984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Split reach data according to error magnitude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ERN: during movement, reflects prediction of movement outcome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FRN: after feedback onset, indicates movement success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7E544982-6378-5138-AFC6-AABEE8E4B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45" y="-141204"/>
            <a:ext cx="7419909" cy="5246294"/>
          </a:xfrm>
          <a:prstGeom prst="rect">
            <a:avLst/>
          </a:prstGeom>
        </p:spPr>
      </p:pic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564122F-9CA4-5CAD-8DA9-628B6E224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94" y="3601401"/>
            <a:ext cx="5374905" cy="380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9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D3020BD-F81C-4BFA-A25F-5DBFF34E9799}"/>
              </a:ext>
            </a:extLst>
          </p:cNvPr>
          <p:cNvSpPr txBox="1"/>
          <p:nvPr/>
        </p:nvSpPr>
        <p:spPr>
          <a:xfrm>
            <a:off x="138578" y="167951"/>
            <a:ext cx="785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elvetica Neue Thin" panose="020B0403020202020204"/>
              </a:rPr>
              <a:t>Feedback onset</a:t>
            </a:r>
            <a:endParaRPr lang="en-CA" sz="4000" dirty="0">
              <a:latin typeface="Helvetica Neue Thin" panose="020B040302020202020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3AC18FA-EA99-4445-8354-FB4293EC52DB}"/>
              </a:ext>
            </a:extLst>
          </p:cNvPr>
          <p:cNvSpPr txBox="1">
            <a:spLocks/>
          </p:cNvSpPr>
          <p:nvPr/>
        </p:nvSpPr>
        <p:spPr>
          <a:xfrm>
            <a:off x="1022623" y="5883298"/>
            <a:ext cx="10146753" cy="388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ERP component peaks before feedback onset, and is less negative for aligned trials</a:t>
            </a:r>
          </a:p>
        </p:txBody>
      </p:sp>
      <p:pic>
        <p:nvPicPr>
          <p:cNvPr id="7" name="Picture 6" descr="A picture containing nature, outdoor object&#10;&#10;Description automatically generated">
            <a:extLst>
              <a:ext uri="{FF2B5EF4-FFF2-40B4-BE49-F238E27FC236}">
                <a16:creationId xmlns:a16="http://schemas.microsoft.com/office/drawing/2014/main" id="{7171DBC3-40F9-E1E3-605F-7B43681BE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" r="2243" b="66595"/>
          <a:stretch/>
        </p:blipFill>
        <p:spPr>
          <a:xfrm>
            <a:off x="564999" y="1752280"/>
            <a:ext cx="11062001" cy="35999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28E138-B073-192A-CFA0-121CB3FBFC79}"/>
              </a:ext>
            </a:extLst>
          </p:cNvPr>
          <p:cNvSpPr txBox="1"/>
          <p:nvPr/>
        </p:nvSpPr>
        <p:spPr>
          <a:xfrm>
            <a:off x="5132613" y="1230944"/>
            <a:ext cx="1926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Helvetica Neue Thin" panose="020B0403020202020204"/>
              </a:rPr>
              <a:t>Fixed rotation</a:t>
            </a:r>
          </a:p>
        </p:txBody>
      </p:sp>
    </p:spTree>
    <p:extLst>
      <p:ext uri="{BB962C8B-B14F-4D97-AF65-F5344CB8AC3E}">
        <p14:creationId xmlns:p14="http://schemas.microsoft.com/office/powerpoint/2010/main" val="2039407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D3020BD-F81C-4BFA-A25F-5DBFF34E9799}"/>
              </a:ext>
            </a:extLst>
          </p:cNvPr>
          <p:cNvSpPr txBox="1"/>
          <p:nvPr/>
        </p:nvSpPr>
        <p:spPr>
          <a:xfrm>
            <a:off x="138578" y="167951"/>
            <a:ext cx="785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elvetica Neue Thin" panose="020B0403020202020204"/>
              </a:rPr>
              <a:t>Feedback onset</a:t>
            </a:r>
            <a:endParaRPr lang="en-CA" sz="4000" dirty="0">
              <a:latin typeface="Helvetica Neue Thin" panose="020B040302020202020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3AC18FA-EA99-4445-8354-FB4293EC52DB}"/>
              </a:ext>
            </a:extLst>
          </p:cNvPr>
          <p:cNvSpPr txBox="1">
            <a:spLocks/>
          </p:cNvSpPr>
          <p:nvPr/>
        </p:nvSpPr>
        <p:spPr>
          <a:xfrm>
            <a:off x="1022623" y="5883298"/>
            <a:ext cx="10146753" cy="388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ERP component peaks before feedback onset, and is less negative for aligned trials</a:t>
            </a:r>
          </a:p>
        </p:txBody>
      </p:sp>
      <p:pic>
        <p:nvPicPr>
          <p:cNvPr id="7" name="Picture 6" descr="A picture containing nature, outdoor object&#10;&#10;Description automatically generated">
            <a:extLst>
              <a:ext uri="{FF2B5EF4-FFF2-40B4-BE49-F238E27FC236}">
                <a16:creationId xmlns:a16="http://schemas.microsoft.com/office/drawing/2014/main" id="{7171DBC3-40F9-E1E3-605F-7B43681BE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3" r="2243" b="33147"/>
          <a:stretch/>
        </p:blipFill>
        <p:spPr>
          <a:xfrm>
            <a:off x="564999" y="1721806"/>
            <a:ext cx="11062001" cy="3669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28E138-B073-192A-CFA0-121CB3FBFC79}"/>
              </a:ext>
            </a:extLst>
          </p:cNvPr>
          <p:cNvSpPr txBox="1"/>
          <p:nvPr/>
        </p:nvSpPr>
        <p:spPr>
          <a:xfrm>
            <a:off x="5132613" y="1230944"/>
            <a:ext cx="2086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Helvetica Neue Thin" panose="020B0403020202020204"/>
              </a:rPr>
              <a:t>Mirror reversal</a:t>
            </a:r>
          </a:p>
        </p:txBody>
      </p:sp>
    </p:spTree>
    <p:extLst>
      <p:ext uri="{BB962C8B-B14F-4D97-AF65-F5344CB8AC3E}">
        <p14:creationId xmlns:p14="http://schemas.microsoft.com/office/powerpoint/2010/main" val="1180887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D3020BD-F81C-4BFA-A25F-5DBFF34E9799}"/>
              </a:ext>
            </a:extLst>
          </p:cNvPr>
          <p:cNvSpPr txBox="1"/>
          <p:nvPr/>
        </p:nvSpPr>
        <p:spPr>
          <a:xfrm>
            <a:off x="138578" y="167951"/>
            <a:ext cx="785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elvetica Neue Thin" panose="020B0403020202020204"/>
              </a:rPr>
              <a:t>Feedback onset</a:t>
            </a:r>
            <a:endParaRPr lang="en-CA" sz="4000" dirty="0">
              <a:latin typeface="Helvetica Neue Thin" panose="020B040302020202020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3AC18FA-EA99-4445-8354-FB4293EC52DB}"/>
              </a:ext>
            </a:extLst>
          </p:cNvPr>
          <p:cNvSpPr txBox="1">
            <a:spLocks/>
          </p:cNvSpPr>
          <p:nvPr/>
        </p:nvSpPr>
        <p:spPr>
          <a:xfrm>
            <a:off x="1022623" y="5883298"/>
            <a:ext cx="10146753" cy="806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ERP component peaks before feedback onset, and is less negative for aligned trials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ERP peak amplitude does not scale to perturbation type nor error magnitude</a:t>
            </a:r>
          </a:p>
        </p:txBody>
      </p:sp>
      <p:pic>
        <p:nvPicPr>
          <p:cNvPr id="7" name="Picture 6" descr="A picture containing nature, outdoor object&#10;&#10;Description automatically generated">
            <a:extLst>
              <a:ext uri="{FF2B5EF4-FFF2-40B4-BE49-F238E27FC236}">
                <a16:creationId xmlns:a16="http://schemas.microsoft.com/office/drawing/2014/main" id="{7171DBC3-40F9-E1E3-605F-7B43681BE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69" r="2243" b="-581"/>
          <a:stretch/>
        </p:blipFill>
        <p:spPr>
          <a:xfrm>
            <a:off x="564999" y="1664659"/>
            <a:ext cx="11062001" cy="37094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28E138-B073-192A-CFA0-121CB3FBFC79}"/>
              </a:ext>
            </a:extLst>
          </p:cNvPr>
          <p:cNvSpPr txBox="1"/>
          <p:nvPr/>
        </p:nvSpPr>
        <p:spPr>
          <a:xfrm>
            <a:off x="5132613" y="1230944"/>
            <a:ext cx="2262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Helvetica Neue Thin" panose="020B0403020202020204"/>
              </a:rPr>
              <a:t>Random rotation</a:t>
            </a:r>
          </a:p>
        </p:txBody>
      </p:sp>
    </p:spTree>
    <p:extLst>
      <p:ext uri="{BB962C8B-B14F-4D97-AF65-F5344CB8AC3E}">
        <p14:creationId xmlns:p14="http://schemas.microsoft.com/office/powerpoint/2010/main" val="225539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D3020BD-F81C-4BFA-A25F-5DBFF34E9799}"/>
              </a:ext>
            </a:extLst>
          </p:cNvPr>
          <p:cNvSpPr txBox="1"/>
          <p:nvPr/>
        </p:nvSpPr>
        <p:spPr>
          <a:xfrm>
            <a:off x="138578" y="167951"/>
            <a:ext cx="785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elvetica Neue Thin" panose="020B0403020202020204"/>
              </a:rPr>
              <a:t>Attention allocation</a:t>
            </a:r>
            <a:endParaRPr lang="en-CA" sz="4000" dirty="0">
              <a:latin typeface="Helvetica Neue Thin" panose="020B040302020202020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3AC18FA-EA99-4445-8354-FB4293EC52DB}"/>
              </a:ext>
            </a:extLst>
          </p:cNvPr>
          <p:cNvSpPr txBox="1">
            <a:spLocks/>
          </p:cNvSpPr>
          <p:nvPr/>
        </p:nvSpPr>
        <p:spPr>
          <a:xfrm>
            <a:off x="1022623" y="1109279"/>
            <a:ext cx="10146753" cy="2165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P3 is a positive-going component elicited 200-600 </a:t>
            </a:r>
            <a:r>
              <a:rPr lang="en-CA" sz="2000" dirty="0" err="1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ms</a:t>
            </a:r>
            <a:r>
              <a:rPr lang="en-CA" sz="20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post-stimulus</a:t>
            </a:r>
          </a:p>
          <a:p>
            <a:pPr marL="800100" lvl="1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Here, we time-lock to feedback onset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Two subcomponents (as in Lazar-Kurz et al., 2023):</a:t>
            </a:r>
          </a:p>
          <a:p>
            <a:pPr marL="800100" lvl="1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P3a: increased amplitude reflects increased focal attention (~ 150 to 280 </a:t>
            </a:r>
            <a:r>
              <a:rPr lang="en-CA" sz="1600" dirty="0" err="1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ms</a:t>
            </a:r>
            <a:r>
              <a:rPr lang="en-CA" sz="16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post-stimulus)</a:t>
            </a:r>
          </a:p>
          <a:p>
            <a:pPr marL="800100" lvl="1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P3b: integration of stimulus information into individual’s inner working model of the external environment (~ 280 to 500 </a:t>
            </a:r>
            <a:r>
              <a:rPr lang="en-CA" sz="1600" dirty="0" err="1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ms</a:t>
            </a:r>
            <a:r>
              <a:rPr lang="en-CA" sz="16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post-stimulus)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Explore P3a and P3b components across training trials</a:t>
            </a:r>
          </a:p>
        </p:txBody>
      </p:sp>
    </p:spTree>
    <p:extLst>
      <p:ext uri="{BB962C8B-B14F-4D97-AF65-F5344CB8AC3E}">
        <p14:creationId xmlns:p14="http://schemas.microsoft.com/office/powerpoint/2010/main" val="702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6E24FB6F-BC6B-4F0D-8602-A41B91399238}"/>
              </a:ext>
            </a:extLst>
          </p:cNvPr>
          <p:cNvSpPr txBox="1">
            <a:spLocks/>
          </p:cNvSpPr>
          <p:nvPr/>
        </p:nvSpPr>
        <p:spPr>
          <a:xfrm>
            <a:off x="1684049" y="1120681"/>
            <a:ext cx="2526081" cy="382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De novo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3020BD-F81C-4BFA-A25F-5DBFF34E9799}"/>
              </a:ext>
            </a:extLst>
          </p:cNvPr>
          <p:cNvSpPr txBox="1"/>
          <p:nvPr/>
        </p:nvSpPr>
        <p:spPr>
          <a:xfrm>
            <a:off x="138578" y="167951"/>
            <a:ext cx="561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elvetica Neue Thin" panose="020B0403020202020204"/>
              </a:rPr>
              <a:t>Types of motor learning</a:t>
            </a:r>
            <a:endParaRPr lang="en-CA" sz="4000" dirty="0">
              <a:latin typeface="Helvetica Neue Thin" panose="020B0403020202020204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F53C185-0323-47CB-A2DA-CB4022881A37}"/>
              </a:ext>
            </a:extLst>
          </p:cNvPr>
          <p:cNvSpPr txBox="1">
            <a:spLocks/>
          </p:cNvSpPr>
          <p:nvPr/>
        </p:nvSpPr>
        <p:spPr>
          <a:xfrm>
            <a:off x="8297168" y="1120681"/>
            <a:ext cx="2526081" cy="382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Motor adaptation</a:t>
            </a:r>
          </a:p>
        </p:txBody>
      </p:sp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50BB78B3-6294-400A-9E45-3DD57A414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66" y="5301017"/>
            <a:ext cx="1689099" cy="13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9B2E74-FF23-46DF-A29E-7EF9C5B1E97F}"/>
              </a:ext>
            </a:extLst>
          </p:cNvPr>
          <p:cNvSpPr txBox="1"/>
          <p:nvPr/>
        </p:nvSpPr>
        <p:spPr>
          <a:xfrm>
            <a:off x="1882352" y="5553531"/>
            <a:ext cx="2076960" cy="83099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 Thin" panose="020B0403020202020204"/>
              </a:rPr>
              <a:t>walking on slack line</a:t>
            </a:r>
            <a:endParaRPr lang="en-CA" sz="2400" dirty="0">
              <a:latin typeface="Helvetica Neue Thin" panose="020B0403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D532D-D447-477D-960B-BFF1D4AB4861}"/>
              </a:ext>
            </a:extLst>
          </p:cNvPr>
          <p:cNvSpPr txBox="1"/>
          <p:nvPr/>
        </p:nvSpPr>
        <p:spPr>
          <a:xfrm>
            <a:off x="7974574" y="5586420"/>
            <a:ext cx="3171272" cy="83099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 Thin" panose="020B0403020202020204"/>
              </a:rPr>
              <a:t>modifications to walking on slack line</a:t>
            </a:r>
            <a:endParaRPr lang="en-CA" sz="2400" dirty="0">
              <a:latin typeface="Helvetica Neue Thin" panose="020B0403020202020204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B8BB2DF7-B20D-4FBE-899B-8B95F997E7F4}"/>
              </a:ext>
            </a:extLst>
          </p:cNvPr>
          <p:cNvSpPr/>
          <p:nvPr/>
        </p:nvSpPr>
        <p:spPr>
          <a:xfrm>
            <a:off x="6917213" y="5758311"/>
            <a:ext cx="753539" cy="46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9391C293-A02E-4A78-B9F7-BF1F5216C98A}"/>
              </a:ext>
            </a:extLst>
          </p:cNvPr>
          <p:cNvSpPr/>
          <p:nvPr/>
        </p:nvSpPr>
        <p:spPr>
          <a:xfrm rot="10800000">
            <a:off x="4132565" y="5758311"/>
            <a:ext cx="753539" cy="46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2" descr="Slackline Stock Vektor Art und mehr Bilder von Hochseil - iStock">
            <a:extLst>
              <a:ext uri="{FF2B5EF4-FFF2-40B4-BE49-F238E27FC236}">
                <a16:creationId xmlns:a16="http://schemas.microsoft.com/office/drawing/2014/main" id="{5A2777A6-CD18-6999-C4A0-4DE87CF3D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09" y="1897061"/>
            <a:ext cx="3973557" cy="30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s it worth it? Slacklining | Health &amp; wellbeing | The Guardian">
            <a:extLst>
              <a:ext uri="{FF2B5EF4-FFF2-40B4-BE49-F238E27FC236}">
                <a16:creationId xmlns:a16="http://schemas.microsoft.com/office/drawing/2014/main" id="{B743C4D5-08E7-48AC-9CD8-827A7FEDC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502" y="2012256"/>
            <a:ext cx="4955415" cy="29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6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2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D3020BD-F81C-4BFA-A25F-5DBFF34E9799}"/>
              </a:ext>
            </a:extLst>
          </p:cNvPr>
          <p:cNvSpPr txBox="1"/>
          <p:nvPr/>
        </p:nvSpPr>
        <p:spPr>
          <a:xfrm>
            <a:off x="138578" y="167951"/>
            <a:ext cx="785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Attention allocation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D27B282-BB29-E926-9E85-13919B1C3BA2}"/>
              </a:ext>
            </a:extLst>
          </p:cNvPr>
          <p:cNvSpPr txBox="1"/>
          <p:nvPr/>
        </p:nvSpPr>
        <p:spPr>
          <a:xfrm>
            <a:off x="4819127" y="1604118"/>
            <a:ext cx="316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b="1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ERP time-locked to feedback onset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03F807F-D768-FD0A-F470-4CE4CC0C49B2}"/>
              </a:ext>
            </a:extLst>
          </p:cNvPr>
          <p:cNvSpPr txBox="1"/>
          <p:nvPr/>
        </p:nvSpPr>
        <p:spPr>
          <a:xfrm>
            <a:off x="5688309" y="5601893"/>
            <a:ext cx="833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Time (s)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7DC3A4F-412B-5528-3D6A-FCD73BF58B90}"/>
              </a:ext>
            </a:extLst>
          </p:cNvPr>
          <p:cNvSpPr txBox="1"/>
          <p:nvPr/>
        </p:nvSpPr>
        <p:spPr>
          <a:xfrm rot="16200000">
            <a:off x="810435" y="3510880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µV</a:t>
            </a:r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49C2E9D3-B45E-01E6-18C3-C3C641480A60}"/>
              </a:ext>
            </a:extLst>
          </p:cNvPr>
          <p:cNvSpPr/>
          <p:nvPr/>
        </p:nvSpPr>
        <p:spPr>
          <a:xfrm>
            <a:off x="1550638" y="3075802"/>
            <a:ext cx="9099216" cy="8683"/>
          </a:xfrm>
          <a:custGeom>
            <a:avLst/>
            <a:gdLst>
              <a:gd name="connsiteX0" fmla="*/ 0 w 9099216"/>
              <a:gd name="connsiteY0" fmla="*/ 0 h 8683"/>
              <a:gd name="connsiteX1" fmla="*/ 9099216 w 9099216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99216" h="8683">
                <a:moveTo>
                  <a:pt x="0" y="0"/>
                </a:moveTo>
                <a:lnTo>
                  <a:pt x="9099216" y="0"/>
                </a:lnTo>
              </a:path>
            </a:pathLst>
          </a:custGeom>
          <a:ln w="6511" cap="rnd">
            <a:solidFill>
              <a:srgbClr val="9E9E9E"/>
            </a:solidFill>
            <a:custDash>
              <a:ds d="300000" sp="300000"/>
            </a:custDash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E841CD58-792E-BE84-4B0D-8CC82FC8C3FF}"/>
              </a:ext>
            </a:extLst>
          </p:cNvPr>
          <p:cNvSpPr/>
          <p:nvPr/>
        </p:nvSpPr>
        <p:spPr>
          <a:xfrm>
            <a:off x="6100246" y="2026888"/>
            <a:ext cx="8683" cy="3034461"/>
          </a:xfrm>
          <a:custGeom>
            <a:avLst/>
            <a:gdLst>
              <a:gd name="connsiteX0" fmla="*/ 0 w 8683"/>
              <a:gd name="connsiteY0" fmla="*/ 3034462 h 3034461"/>
              <a:gd name="connsiteX1" fmla="*/ 0 w 8683"/>
              <a:gd name="connsiteY1" fmla="*/ 0 h 30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3034461">
                <a:moveTo>
                  <a:pt x="0" y="3034462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9E9E9E"/>
            </a:solidFill>
            <a:custDash>
              <a:ds d="300000" sp="300000"/>
            </a:custDash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9B76E419-4549-8FC5-5B7C-6ADBE4033A3A}"/>
              </a:ext>
            </a:extLst>
          </p:cNvPr>
          <p:cNvSpPr/>
          <p:nvPr/>
        </p:nvSpPr>
        <p:spPr>
          <a:xfrm>
            <a:off x="6495184" y="2026888"/>
            <a:ext cx="8683" cy="3034461"/>
          </a:xfrm>
          <a:custGeom>
            <a:avLst/>
            <a:gdLst>
              <a:gd name="connsiteX0" fmla="*/ 0 w 8683"/>
              <a:gd name="connsiteY0" fmla="*/ 3034462 h 3034461"/>
              <a:gd name="connsiteX1" fmla="*/ 0 w 8683"/>
              <a:gd name="connsiteY1" fmla="*/ 0 h 30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3034461">
                <a:moveTo>
                  <a:pt x="0" y="3034462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9E9E9E"/>
            </a:solidFill>
            <a:custDash>
              <a:ds d="75000" sp="225000"/>
            </a:custDash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6EA76817-6D11-B201-5B33-CFEAB33C4AA5}"/>
              </a:ext>
            </a:extLst>
          </p:cNvPr>
          <p:cNvSpPr/>
          <p:nvPr/>
        </p:nvSpPr>
        <p:spPr>
          <a:xfrm>
            <a:off x="6837412" y="2026888"/>
            <a:ext cx="8683" cy="3034461"/>
          </a:xfrm>
          <a:custGeom>
            <a:avLst/>
            <a:gdLst>
              <a:gd name="connsiteX0" fmla="*/ 0 w 8683"/>
              <a:gd name="connsiteY0" fmla="*/ 3034462 h 3034461"/>
              <a:gd name="connsiteX1" fmla="*/ 0 w 8683"/>
              <a:gd name="connsiteY1" fmla="*/ 0 h 30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3034461">
                <a:moveTo>
                  <a:pt x="0" y="3034462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9E9E9E"/>
            </a:solidFill>
            <a:custDash>
              <a:ds d="75000" sp="225000"/>
            </a:custDash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8387FAD5-91C8-8039-B18C-E85932B5E94A}"/>
              </a:ext>
            </a:extLst>
          </p:cNvPr>
          <p:cNvSpPr/>
          <p:nvPr/>
        </p:nvSpPr>
        <p:spPr>
          <a:xfrm>
            <a:off x="7416707" y="2026888"/>
            <a:ext cx="8683" cy="3034461"/>
          </a:xfrm>
          <a:custGeom>
            <a:avLst/>
            <a:gdLst>
              <a:gd name="connsiteX0" fmla="*/ 0 w 8683"/>
              <a:gd name="connsiteY0" fmla="*/ 3034462 h 3034461"/>
              <a:gd name="connsiteX1" fmla="*/ 0 w 8683"/>
              <a:gd name="connsiteY1" fmla="*/ 0 h 30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3034461">
                <a:moveTo>
                  <a:pt x="0" y="3034462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9E9E9E"/>
            </a:solidFill>
            <a:custDash>
              <a:ds d="75000" sp="225000"/>
            </a:custDash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1EFD7B0-B7EF-F90C-46BA-32C82BD4DD2E}"/>
              </a:ext>
            </a:extLst>
          </p:cNvPr>
          <p:cNvSpPr/>
          <p:nvPr/>
        </p:nvSpPr>
        <p:spPr>
          <a:xfrm>
            <a:off x="2150948" y="5061349"/>
            <a:ext cx="7898596" cy="8683"/>
          </a:xfrm>
          <a:custGeom>
            <a:avLst/>
            <a:gdLst>
              <a:gd name="connsiteX0" fmla="*/ 0 w 7898596"/>
              <a:gd name="connsiteY0" fmla="*/ 0 h 8683"/>
              <a:gd name="connsiteX1" fmla="*/ 7898596 w 7898596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98596" h="8683">
                <a:moveTo>
                  <a:pt x="0" y="0"/>
                </a:moveTo>
                <a:lnTo>
                  <a:pt x="7898596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CB1240CF-FB85-A3DC-5906-E9BC70BDBADF}"/>
              </a:ext>
            </a:extLst>
          </p:cNvPr>
          <p:cNvSpPr/>
          <p:nvPr/>
        </p:nvSpPr>
        <p:spPr>
          <a:xfrm>
            <a:off x="2150948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B568326B-1D2C-16BD-AA0F-06AB1FDA2931}"/>
              </a:ext>
            </a:extLst>
          </p:cNvPr>
          <p:cNvSpPr/>
          <p:nvPr/>
        </p:nvSpPr>
        <p:spPr>
          <a:xfrm>
            <a:off x="3467409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697FCC28-D51B-46C5-FA65-FFB3B0E6EE41}"/>
              </a:ext>
            </a:extLst>
          </p:cNvPr>
          <p:cNvSpPr/>
          <p:nvPr/>
        </p:nvSpPr>
        <p:spPr>
          <a:xfrm>
            <a:off x="4783784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AFACE56B-32E5-933F-8513-F99F9FFE6DB8}"/>
              </a:ext>
            </a:extLst>
          </p:cNvPr>
          <p:cNvSpPr/>
          <p:nvPr/>
        </p:nvSpPr>
        <p:spPr>
          <a:xfrm>
            <a:off x="5442015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6B285F3C-8B7D-D141-D028-49BA1CF98E74}"/>
              </a:ext>
            </a:extLst>
          </p:cNvPr>
          <p:cNvSpPr/>
          <p:nvPr/>
        </p:nvSpPr>
        <p:spPr>
          <a:xfrm>
            <a:off x="6100246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CD7B29BC-8E3B-90B2-3FB9-1243E6948050}"/>
              </a:ext>
            </a:extLst>
          </p:cNvPr>
          <p:cNvSpPr/>
          <p:nvPr/>
        </p:nvSpPr>
        <p:spPr>
          <a:xfrm>
            <a:off x="6495184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5D951E87-C365-7387-8CA0-8798F242CCB4}"/>
              </a:ext>
            </a:extLst>
          </p:cNvPr>
          <p:cNvSpPr/>
          <p:nvPr/>
        </p:nvSpPr>
        <p:spPr>
          <a:xfrm>
            <a:off x="6837412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A07BF2D8-9385-F249-D075-A653511E28FF}"/>
              </a:ext>
            </a:extLst>
          </p:cNvPr>
          <p:cNvSpPr/>
          <p:nvPr/>
        </p:nvSpPr>
        <p:spPr>
          <a:xfrm>
            <a:off x="7416707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0471AC10-EE14-7DFB-2D88-40BAEAF520A9}"/>
              </a:ext>
            </a:extLst>
          </p:cNvPr>
          <p:cNvSpPr/>
          <p:nvPr/>
        </p:nvSpPr>
        <p:spPr>
          <a:xfrm>
            <a:off x="8733082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4D9D7152-D9D3-630E-6CE6-16289C76DF62}"/>
              </a:ext>
            </a:extLst>
          </p:cNvPr>
          <p:cNvSpPr/>
          <p:nvPr/>
        </p:nvSpPr>
        <p:spPr>
          <a:xfrm>
            <a:off x="10049544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4D422ECF-9BE1-EE81-263C-446D0EC5E2B0}"/>
              </a:ext>
            </a:extLst>
          </p:cNvPr>
          <p:cNvSpPr txBox="1"/>
          <p:nvPr/>
        </p:nvSpPr>
        <p:spPr>
          <a:xfrm>
            <a:off x="1855265" y="5104377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-1.50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EF2D170A-DCAA-5415-F12A-B51273C965CD}"/>
              </a:ext>
            </a:extLst>
          </p:cNvPr>
          <p:cNvSpPr txBox="1"/>
          <p:nvPr/>
        </p:nvSpPr>
        <p:spPr>
          <a:xfrm>
            <a:off x="3171727" y="5104377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-1.00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849CB510-2AFF-5028-8D94-4701F61CAE89}"/>
              </a:ext>
            </a:extLst>
          </p:cNvPr>
          <p:cNvSpPr txBox="1"/>
          <p:nvPr/>
        </p:nvSpPr>
        <p:spPr>
          <a:xfrm>
            <a:off x="4488102" y="5104377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-0.50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3001270-2985-ADDD-BC1F-648BEB03C235}"/>
              </a:ext>
            </a:extLst>
          </p:cNvPr>
          <p:cNvSpPr txBox="1"/>
          <p:nvPr/>
        </p:nvSpPr>
        <p:spPr>
          <a:xfrm>
            <a:off x="5146332" y="5104377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-0.25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F7DEBF21-0D47-CC52-C494-40B87F6361AF}"/>
              </a:ext>
            </a:extLst>
          </p:cNvPr>
          <p:cNvSpPr txBox="1"/>
          <p:nvPr/>
        </p:nvSpPr>
        <p:spPr>
          <a:xfrm>
            <a:off x="5966450" y="51043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0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0DB46A4-EEFD-3146-F98A-78EC4758CFD5}"/>
              </a:ext>
            </a:extLst>
          </p:cNvPr>
          <p:cNvSpPr txBox="1"/>
          <p:nvPr/>
        </p:nvSpPr>
        <p:spPr>
          <a:xfrm>
            <a:off x="6228831" y="510437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0.15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8FE4C5F-1FCE-8002-1175-3C54DE1F4A39}"/>
              </a:ext>
            </a:extLst>
          </p:cNvPr>
          <p:cNvSpPr txBox="1"/>
          <p:nvPr/>
        </p:nvSpPr>
        <p:spPr>
          <a:xfrm>
            <a:off x="6571059" y="525677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0.28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65E8D10-C2C2-E347-516B-8F1CBF66CB49}"/>
              </a:ext>
            </a:extLst>
          </p:cNvPr>
          <p:cNvSpPr txBox="1"/>
          <p:nvPr/>
        </p:nvSpPr>
        <p:spPr>
          <a:xfrm>
            <a:off x="7150354" y="510437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0.50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22F5CD2D-C307-897C-4F7C-CC1A76DF75FF}"/>
              </a:ext>
            </a:extLst>
          </p:cNvPr>
          <p:cNvSpPr txBox="1"/>
          <p:nvPr/>
        </p:nvSpPr>
        <p:spPr>
          <a:xfrm>
            <a:off x="8466729" y="510437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1.00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3C6BB459-349F-EE5A-7E04-6D639ECDB719}"/>
              </a:ext>
            </a:extLst>
          </p:cNvPr>
          <p:cNvSpPr txBox="1"/>
          <p:nvPr/>
        </p:nvSpPr>
        <p:spPr>
          <a:xfrm>
            <a:off x="9790810" y="510437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1.50</a:t>
            </a:r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5215DC41-DE85-3114-ECA2-E41C12B07470}"/>
              </a:ext>
            </a:extLst>
          </p:cNvPr>
          <p:cNvSpPr/>
          <p:nvPr/>
        </p:nvSpPr>
        <p:spPr>
          <a:xfrm>
            <a:off x="1550638" y="2490515"/>
            <a:ext cx="8683" cy="2341408"/>
          </a:xfrm>
          <a:custGeom>
            <a:avLst/>
            <a:gdLst>
              <a:gd name="connsiteX0" fmla="*/ 0 w 8683"/>
              <a:gd name="connsiteY0" fmla="*/ 2341409 h 2341408"/>
              <a:gd name="connsiteX1" fmla="*/ 0 w 8683"/>
              <a:gd name="connsiteY1" fmla="*/ 0 h 234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2341408">
                <a:moveTo>
                  <a:pt x="0" y="2341409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3C87698E-EC84-253A-D6F6-2B7D64DA84B2}"/>
              </a:ext>
            </a:extLst>
          </p:cNvPr>
          <p:cNvSpPr/>
          <p:nvPr/>
        </p:nvSpPr>
        <p:spPr>
          <a:xfrm>
            <a:off x="1477694" y="4831923"/>
            <a:ext cx="72943" cy="8683"/>
          </a:xfrm>
          <a:custGeom>
            <a:avLst/>
            <a:gdLst>
              <a:gd name="connsiteX0" fmla="*/ 72944 w 72943"/>
              <a:gd name="connsiteY0" fmla="*/ 0 h 8683"/>
              <a:gd name="connsiteX1" fmla="*/ 0 w 72943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43" h="8683">
                <a:moveTo>
                  <a:pt x="72944" y="0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6EF6CCE1-A3B3-93FB-5BD8-3F69BDA0C96A}"/>
              </a:ext>
            </a:extLst>
          </p:cNvPr>
          <p:cNvSpPr/>
          <p:nvPr/>
        </p:nvSpPr>
        <p:spPr>
          <a:xfrm>
            <a:off x="1477694" y="4246549"/>
            <a:ext cx="72943" cy="8683"/>
          </a:xfrm>
          <a:custGeom>
            <a:avLst/>
            <a:gdLst>
              <a:gd name="connsiteX0" fmla="*/ 72944 w 72943"/>
              <a:gd name="connsiteY0" fmla="*/ 0 h 8683"/>
              <a:gd name="connsiteX1" fmla="*/ 0 w 72943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43" h="8683">
                <a:moveTo>
                  <a:pt x="72944" y="0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18FEE48A-6312-F588-3924-D6BAE87DB707}"/>
              </a:ext>
            </a:extLst>
          </p:cNvPr>
          <p:cNvSpPr/>
          <p:nvPr/>
        </p:nvSpPr>
        <p:spPr>
          <a:xfrm>
            <a:off x="1477694" y="3661176"/>
            <a:ext cx="72943" cy="8683"/>
          </a:xfrm>
          <a:custGeom>
            <a:avLst/>
            <a:gdLst>
              <a:gd name="connsiteX0" fmla="*/ 72944 w 72943"/>
              <a:gd name="connsiteY0" fmla="*/ 0 h 8683"/>
              <a:gd name="connsiteX1" fmla="*/ 0 w 72943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43" h="8683">
                <a:moveTo>
                  <a:pt x="72944" y="0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9D59BA51-6154-22A2-6A86-BC1ED401EF11}"/>
              </a:ext>
            </a:extLst>
          </p:cNvPr>
          <p:cNvSpPr/>
          <p:nvPr/>
        </p:nvSpPr>
        <p:spPr>
          <a:xfrm>
            <a:off x="1477694" y="3075802"/>
            <a:ext cx="72943" cy="8683"/>
          </a:xfrm>
          <a:custGeom>
            <a:avLst/>
            <a:gdLst>
              <a:gd name="connsiteX0" fmla="*/ 72944 w 72943"/>
              <a:gd name="connsiteY0" fmla="*/ 0 h 8683"/>
              <a:gd name="connsiteX1" fmla="*/ 0 w 72943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43" h="8683">
                <a:moveTo>
                  <a:pt x="72944" y="0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F50BF996-77DB-D6F7-232E-32AA41C1A818}"/>
              </a:ext>
            </a:extLst>
          </p:cNvPr>
          <p:cNvSpPr/>
          <p:nvPr/>
        </p:nvSpPr>
        <p:spPr>
          <a:xfrm>
            <a:off x="1477694" y="2490515"/>
            <a:ext cx="72943" cy="8683"/>
          </a:xfrm>
          <a:custGeom>
            <a:avLst/>
            <a:gdLst>
              <a:gd name="connsiteX0" fmla="*/ 72944 w 72943"/>
              <a:gd name="connsiteY0" fmla="*/ 0 h 8683"/>
              <a:gd name="connsiteX1" fmla="*/ 0 w 72943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43" h="8683">
                <a:moveTo>
                  <a:pt x="72944" y="0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D441C216-F3D2-957E-5DF1-2C7F70033C47}"/>
              </a:ext>
            </a:extLst>
          </p:cNvPr>
          <p:cNvSpPr txBox="1"/>
          <p:nvPr/>
        </p:nvSpPr>
        <p:spPr>
          <a:xfrm>
            <a:off x="1105551" y="4662845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-15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C16E7B3-8A85-673D-DC32-00DA34BAE7F6}"/>
              </a:ext>
            </a:extLst>
          </p:cNvPr>
          <p:cNvSpPr txBox="1"/>
          <p:nvPr/>
        </p:nvSpPr>
        <p:spPr>
          <a:xfrm>
            <a:off x="1105551" y="4077471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-10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1C53D9B4-BFE4-869B-1890-235DBE8203E6}"/>
              </a:ext>
            </a:extLst>
          </p:cNvPr>
          <p:cNvSpPr txBox="1"/>
          <p:nvPr/>
        </p:nvSpPr>
        <p:spPr>
          <a:xfrm>
            <a:off x="1175021" y="3492097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-5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114C03F-A37F-CA8B-9A00-EA9F56F3B800}"/>
              </a:ext>
            </a:extLst>
          </p:cNvPr>
          <p:cNvSpPr txBox="1"/>
          <p:nvPr/>
        </p:nvSpPr>
        <p:spPr>
          <a:xfrm>
            <a:off x="1218440" y="290681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0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C6ABF43C-FB1A-8294-2821-CD7889ED442F}"/>
              </a:ext>
            </a:extLst>
          </p:cNvPr>
          <p:cNvSpPr txBox="1"/>
          <p:nvPr/>
        </p:nvSpPr>
        <p:spPr>
          <a:xfrm>
            <a:off x="1218440" y="23214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5</a:t>
            </a:r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DB06C20F-41AC-EC04-E4E8-661CBCBF96A7}"/>
              </a:ext>
            </a:extLst>
          </p:cNvPr>
          <p:cNvSpPr/>
          <p:nvPr/>
        </p:nvSpPr>
        <p:spPr>
          <a:xfrm>
            <a:off x="2150947" y="2236514"/>
            <a:ext cx="7872284" cy="2108162"/>
          </a:xfrm>
          <a:custGeom>
            <a:avLst/>
            <a:gdLst>
              <a:gd name="connsiteX0" fmla="*/ 0 w 7872284"/>
              <a:gd name="connsiteY0" fmla="*/ 888525 h 2108162"/>
              <a:gd name="connsiteX1" fmla="*/ 26312 w 7872284"/>
              <a:gd name="connsiteY1" fmla="*/ 877496 h 2108162"/>
              <a:gd name="connsiteX2" fmla="*/ 52624 w 7872284"/>
              <a:gd name="connsiteY2" fmla="*/ 898772 h 2108162"/>
              <a:gd name="connsiteX3" fmla="*/ 78936 w 7872284"/>
              <a:gd name="connsiteY3" fmla="*/ 909713 h 2108162"/>
              <a:gd name="connsiteX4" fmla="*/ 105334 w 7872284"/>
              <a:gd name="connsiteY4" fmla="*/ 899119 h 2108162"/>
              <a:gd name="connsiteX5" fmla="*/ 131646 w 7872284"/>
              <a:gd name="connsiteY5" fmla="*/ 900074 h 2108162"/>
              <a:gd name="connsiteX6" fmla="*/ 157958 w 7872284"/>
              <a:gd name="connsiteY6" fmla="*/ 907803 h 2108162"/>
              <a:gd name="connsiteX7" fmla="*/ 184270 w 7872284"/>
              <a:gd name="connsiteY7" fmla="*/ 890783 h 2108162"/>
              <a:gd name="connsiteX8" fmla="*/ 210582 w 7872284"/>
              <a:gd name="connsiteY8" fmla="*/ 875847 h 2108162"/>
              <a:gd name="connsiteX9" fmla="*/ 236981 w 7872284"/>
              <a:gd name="connsiteY9" fmla="*/ 877931 h 2108162"/>
              <a:gd name="connsiteX10" fmla="*/ 263292 w 7872284"/>
              <a:gd name="connsiteY10" fmla="*/ 897469 h 2108162"/>
              <a:gd name="connsiteX11" fmla="*/ 289604 w 7872284"/>
              <a:gd name="connsiteY11" fmla="*/ 895211 h 2108162"/>
              <a:gd name="connsiteX12" fmla="*/ 315916 w 7872284"/>
              <a:gd name="connsiteY12" fmla="*/ 878799 h 2108162"/>
              <a:gd name="connsiteX13" fmla="*/ 342228 w 7872284"/>
              <a:gd name="connsiteY13" fmla="*/ 888959 h 2108162"/>
              <a:gd name="connsiteX14" fmla="*/ 368627 w 7872284"/>
              <a:gd name="connsiteY14" fmla="*/ 906240 h 2108162"/>
              <a:gd name="connsiteX15" fmla="*/ 394939 w 7872284"/>
              <a:gd name="connsiteY15" fmla="*/ 883488 h 2108162"/>
              <a:gd name="connsiteX16" fmla="*/ 421250 w 7872284"/>
              <a:gd name="connsiteY16" fmla="*/ 873936 h 2108162"/>
              <a:gd name="connsiteX17" fmla="*/ 447562 w 7872284"/>
              <a:gd name="connsiteY17" fmla="*/ 876454 h 2108162"/>
              <a:gd name="connsiteX18" fmla="*/ 473874 w 7872284"/>
              <a:gd name="connsiteY18" fmla="*/ 874197 h 2108162"/>
              <a:gd name="connsiteX19" fmla="*/ 500273 w 7872284"/>
              <a:gd name="connsiteY19" fmla="*/ 870984 h 2108162"/>
              <a:gd name="connsiteX20" fmla="*/ 526585 w 7872284"/>
              <a:gd name="connsiteY20" fmla="*/ 880623 h 2108162"/>
              <a:gd name="connsiteX21" fmla="*/ 552897 w 7872284"/>
              <a:gd name="connsiteY21" fmla="*/ 872981 h 2108162"/>
              <a:gd name="connsiteX22" fmla="*/ 579209 w 7872284"/>
              <a:gd name="connsiteY22" fmla="*/ 871678 h 2108162"/>
              <a:gd name="connsiteX23" fmla="*/ 605520 w 7872284"/>
              <a:gd name="connsiteY23" fmla="*/ 889654 h 2108162"/>
              <a:gd name="connsiteX24" fmla="*/ 631919 w 7872284"/>
              <a:gd name="connsiteY24" fmla="*/ 904416 h 2108162"/>
              <a:gd name="connsiteX25" fmla="*/ 658231 w 7872284"/>
              <a:gd name="connsiteY25" fmla="*/ 891738 h 2108162"/>
              <a:gd name="connsiteX26" fmla="*/ 684543 w 7872284"/>
              <a:gd name="connsiteY26" fmla="*/ 887135 h 2108162"/>
              <a:gd name="connsiteX27" fmla="*/ 710855 w 7872284"/>
              <a:gd name="connsiteY27" fmla="*/ 882707 h 2108162"/>
              <a:gd name="connsiteX28" fmla="*/ 737166 w 7872284"/>
              <a:gd name="connsiteY28" fmla="*/ 867250 h 2108162"/>
              <a:gd name="connsiteX29" fmla="*/ 763478 w 7872284"/>
              <a:gd name="connsiteY29" fmla="*/ 880623 h 2108162"/>
              <a:gd name="connsiteX30" fmla="*/ 789877 w 7872284"/>
              <a:gd name="connsiteY30" fmla="*/ 904590 h 2108162"/>
              <a:gd name="connsiteX31" fmla="*/ 816189 w 7872284"/>
              <a:gd name="connsiteY31" fmla="*/ 910668 h 2108162"/>
              <a:gd name="connsiteX32" fmla="*/ 842501 w 7872284"/>
              <a:gd name="connsiteY32" fmla="*/ 885486 h 2108162"/>
              <a:gd name="connsiteX33" fmla="*/ 868813 w 7872284"/>
              <a:gd name="connsiteY33" fmla="*/ 883662 h 2108162"/>
              <a:gd name="connsiteX34" fmla="*/ 895124 w 7872284"/>
              <a:gd name="connsiteY34" fmla="*/ 905458 h 2108162"/>
              <a:gd name="connsiteX35" fmla="*/ 921523 w 7872284"/>
              <a:gd name="connsiteY35" fmla="*/ 927081 h 2108162"/>
              <a:gd name="connsiteX36" fmla="*/ 947835 w 7872284"/>
              <a:gd name="connsiteY36" fmla="*/ 923347 h 2108162"/>
              <a:gd name="connsiteX37" fmla="*/ 974147 w 7872284"/>
              <a:gd name="connsiteY37" fmla="*/ 936199 h 2108162"/>
              <a:gd name="connsiteX38" fmla="*/ 1000459 w 7872284"/>
              <a:gd name="connsiteY38" fmla="*/ 962076 h 2108162"/>
              <a:gd name="connsiteX39" fmla="*/ 1026771 w 7872284"/>
              <a:gd name="connsiteY39" fmla="*/ 973105 h 2108162"/>
              <a:gd name="connsiteX40" fmla="*/ 1053169 w 7872284"/>
              <a:gd name="connsiteY40" fmla="*/ 960166 h 2108162"/>
              <a:gd name="connsiteX41" fmla="*/ 1079481 w 7872284"/>
              <a:gd name="connsiteY41" fmla="*/ 955216 h 2108162"/>
              <a:gd name="connsiteX42" fmla="*/ 1105793 w 7872284"/>
              <a:gd name="connsiteY42" fmla="*/ 964334 h 2108162"/>
              <a:gd name="connsiteX43" fmla="*/ 1132105 w 7872284"/>
              <a:gd name="connsiteY43" fmla="*/ 1003411 h 2108162"/>
              <a:gd name="connsiteX44" fmla="*/ 1158417 w 7872284"/>
              <a:gd name="connsiteY44" fmla="*/ 1030070 h 2108162"/>
              <a:gd name="connsiteX45" fmla="*/ 1184816 w 7872284"/>
              <a:gd name="connsiteY45" fmla="*/ 1073403 h 2108162"/>
              <a:gd name="connsiteX46" fmla="*/ 1211128 w 7872284"/>
              <a:gd name="connsiteY46" fmla="*/ 1105793 h 2108162"/>
              <a:gd name="connsiteX47" fmla="*/ 1237439 w 7872284"/>
              <a:gd name="connsiteY47" fmla="*/ 1141483 h 2108162"/>
              <a:gd name="connsiteX48" fmla="*/ 1263751 w 7872284"/>
              <a:gd name="connsiteY48" fmla="*/ 1161803 h 2108162"/>
              <a:gd name="connsiteX49" fmla="*/ 1290063 w 7872284"/>
              <a:gd name="connsiteY49" fmla="*/ 1166059 h 2108162"/>
              <a:gd name="connsiteX50" fmla="*/ 1316462 w 7872284"/>
              <a:gd name="connsiteY50" fmla="*/ 1207046 h 2108162"/>
              <a:gd name="connsiteX51" fmla="*/ 1342774 w 7872284"/>
              <a:gd name="connsiteY51" fmla="*/ 1250291 h 2108162"/>
              <a:gd name="connsiteX52" fmla="*/ 1369086 w 7872284"/>
              <a:gd name="connsiteY52" fmla="*/ 1257499 h 2108162"/>
              <a:gd name="connsiteX53" fmla="*/ 1395397 w 7872284"/>
              <a:gd name="connsiteY53" fmla="*/ 1234660 h 2108162"/>
              <a:gd name="connsiteX54" fmla="*/ 1421709 w 7872284"/>
              <a:gd name="connsiteY54" fmla="*/ 1273737 h 2108162"/>
              <a:gd name="connsiteX55" fmla="*/ 1448108 w 7872284"/>
              <a:gd name="connsiteY55" fmla="*/ 1295273 h 2108162"/>
              <a:gd name="connsiteX56" fmla="*/ 1474420 w 7872284"/>
              <a:gd name="connsiteY56" fmla="*/ 1281553 h 2108162"/>
              <a:gd name="connsiteX57" fmla="*/ 1500732 w 7872284"/>
              <a:gd name="connsiteY57" fmla="*/ 1314985 h 2108162"/>
              <a:gd name="connsiteX58" fmla="*/ 1527043 w 7872284"/>
              <a:gd name="connsiteY58" fmla="*/ 1342079 h 2108162"/>
              <a:gd name="connsiteX59" fmla="*/ 1553355 w 7872284"/>
              <a:gd name="connsiteY59" fmla="*/ 1330703 h 2108162"/>
              <a:gd name="connsiteX60" fmla="*/ 1579667 w 7872284"/>
              <a:gd name="connsiteY60" fmla="*/ 1347550 h 2108162"/>
              <a:gd name="connsiteX61" fmla="*/ 1606066 w 7872284"/>
              <a:gd name="connsiteY61" fmla="*/ 1357797 h 2108162"/>
              <a:gd name="connsiteX62" fmla="*/ 1632378 w 7872284"/>
              <a:gd name="connsiteY62" fmla="*/ 1348505 h 2108162"/>
              <a:gd name="connsiteX63" fmla="*/ 1658690 w 7872284"/>
              <a:gd name="connsiteY63" fmla="*/ 1361617 h 2108162"/>
              <a:gd name="connsiteX64" fmla="*/ 1685001 w 7872284"/>
              <a:gd name="connsiteY64" fmla="*/ 1393313 h 2108162"/>
              <a:gd name="connsiteX65" fmla="*/ 1711313 w 7872284"/>
              <a:gd name="connsiteY65" fmla="*/ 1420146 h 2108162"/>
              <a:gd name="connsiteX66" fmla="*/ 1737712 w 7872284"/>
              <a:gd name="connsiteY66" fmla="*/ 1440900 h 2108162"/>
              <a:gd name="connsiteX67" fmla="*/ 1764024 w 7872284"/>
              <a:gd name="connsiteY67" fmla="*/ 1464781 h 2108162"/>
              <a:gd name="connsiteX68" fmla="*/ 1790336 w 7872284"/>
              <a:gd name="connsiteY68" fmla="*/ 1483364 h 2108162"/>
              <a:gd name="connsiteX69" fmla="*/ 1816648 w 7872284"/>
              <a:gd name="connsiteY69" fmla="*/ 1505768 h 2108162"/>
              <a:gd name="connsiteX70" fmla="*/ 1842959 w 7872284"/>
              <a:gd name="connsiteY70" fmla="*/ 1518186 h 2108162"/>
              <a:gd name="connsiteX71" fmla="*/ 1869358 w 7872284"/>
              <a:gd name="connsiteY71" fmla="*/ 1527217 h 2108162"/>
              <a:gd name="connsiteX72" fmla="*/ 1895670 w 7872284"/>
              <a:gd name="connsiteY72" fmla="*/ 1513931 h 2108162"/>
              <a:gd name="connsiteX73" fmla="*/ 1921982 w 7872284"/>
              <a:gd name="connsiteY73" fmla="*/ 1507418 h 2108162"/>
              <a:gd name="connsiteX74" fmla="*/ 1948294 w 7872284"/>
              <a:gd name="connsiteY74" fmla="*/ 1518707 h 2108162"/>
              <a:gd name="connsiteX75" fmla="*/ 1974606 w 7872284"/>
              <a:gd name="connsiteY75" fmla="*/ 1535640 h 2108162"/>
              <a:gd name="connsiteX76" fmla="*/ 2001004 w 7872284"/>
              <a:gd name="connsiteY76" fmla="*/ 1563342 h 2108162"/>
              <a:gd name="connsiteX77" fmla="*/ 2027316 w 7872284"/>
              <a:gd name="connsiteY77" fmla="*/ 1572286 h 2108162"/>
              <a:gd name="connsiteX78" fmla="*/ 2053628 w 7872284"/>
              <a:gd name="connsiteY78" fmla="*/ 1578886 h 2108162"/>
              <a:gd name="connsiteX79" fmla="*/ 2079940 w 7872284"/>
              <a:gd name="connsiteY79" fmla="*/ 1573328 h 2108162"/>
              <a:gd name="connsiteX80" fmla="*/ 2106252 w 7872284"/>
              <a:gd name="connsiteY80" fmla="*/ 1600856 h 2108162"/>
              <a:gd name="connsiteX81" fmla="*/ 2132651 w 7872284"/>
              <a:gd name="connsiteY81" fmla="*/ 1616226 h 2108162"/>
              <a:gd name="connsiteX82" fmla="*/ 2158963 w 7872284"/>
              <a:gd name="connsiteY82" fmla="*/ 1602766 h 2108162"/>
              <a:gd name="connsiteX83" fmla="*/ 2185274 w 7872284"/>
              <a:gd name="connsiteY83" fmla="*/ 1628036 h 2108162"/>
              <a:gd name="connsiteX84" fmla="*/ 2211586 w 7872284"/>
              <a:gd name="connsiteY84" fmla="*/ 1646098 h 2108162"/>
              <a:gd name="connsiteX85" fmla="*/ 2237898 w 7872284"/>
              <a:gd name="connsiteY85" fmla="*/ 1647748 h 2108162"/>
              <a:gd name="connsiteX86" fmla="*/ 2264297 w 7872284"/>
              <a:gd name="connsiteY86" fmla="*/ 1635070 h 2108162"/>
              <a:gd name="connsiteX87" fmla="*/ 2290609 w 7872284"/>
              <a:gd name="connsiteY87" fmla="*/ 1642364 h 2108162"/>
              <a:gd name="connsiteX88" fmla="*/ 2316921 w 7872284"/>
              <a:gd name="connsiteY88" fmla="*/ 1658863 h 2108162"/>
              <a:gd name="connsiteX89" fmla="*/ 2343232 w 7872284"/>
              <a:gd name="connsiteY89" fmla="*/ 1670760 h 2108162"/>
              <a:gd name="connsiteX90" fmla="*/ 2369544 w 7872284"/>
              <a:gd name="connsiteY90" fmla="*/ 1661034 h 2108162"/>
              <a:gd name="connsiteX91" fmla="*/ 2395943 w 7872284"/>
              <a:gd name="connsiteY91" fmla="*/ 1667981 h 2108162"/>
              <a:gd name="connsiteX92" fmla="*/ 2422255 w 7872284"/>
              <a:gd name="connsiteY92" fmla="*/ 1700719 h 2108162"/>
              <a:gd name="connsiteX93" fmla="*/ 2448567 w 7872284"/>
              <a:gd name="connsiteY93" fmla="*/ 1694901 h 2108162"/>
              <a:gd name="connsiteX94" fmla="*/ 2474879 w 7872284"/>
              <a:gd name="connsiteY94" fmla="*/ 1676665 h 2108162"/>
              <a:gd name="connsiteX95" fmla="*/ 2501191 w 7872284"/>
              <a:gd name="connsiteY95" fmla="*/ 1663379 h 2108162"/>
              <a:gd name="connsiteX96" fmla="*/ 2527502 w 7872284"/>
              <a:gd name="connsiteY96" fmla="*/ 1712008 h 2108162"/>
              <a:gd name="connsiteX97" fmla="*/ 2553901 w 7872284"/>
              <a:gd name="connsiteY97" fmla="*/ 1729549 h 2108162"/>
              <a:gd name="connsiteX98" fmla="*/ 2580213 w 7872284"/>
              <a:gd name="connsiteY98" fmla="*/ 1745354 h 2108162"/>
              <a:gd name="connsiteX99" fmla="*/ 2606525 w 7872284"/>
              <a:gd name="connsiteY99" fmla="*/ 1734325 h 2108162"/>
              <a:gd name="connsiteX100" fmla="*/ 2632837 w 7872284"/>
              <a:gd name="connsiteY100" fmla="*/ 1728073 h 2108162"/>
              <a:gd name="connsiteX101" fmla="*/ 2659149 w 7872284"/>
              <a:gd name="connsiteY101" fmla="*/ 1748567 h 2108162"/>
              <a:gd name="connsiteX102" fmla="*/ 2685547 w 7872284"/>
              <a:gd name="connsiteY102" fmla="*/ 1774010 h 2108162"/>
              <a:gd name="connsiteX103" fmla="*/ 2711859 w 7872284"/>
              <a:gd name="connsiteY103" fmla="*/ 1778265 h 2108162"/>
              <a:gd name="connsiteX104" fmla="*/ 2738171 w 7872284"/>
              <a:gd name="connsiteY104" fmla="*/ 1746048 h 2108162"/>
              <a:gd name="connsiteX105" fmla="*/ 2764483 w 7872284"/>
              <a:gd name="connsiteY105" fmla="*/ 1738494 h 2108162"/>
              <a:gd name="connsiteX106" fmla="*/ 2790795 w 7872284"/>
              <a:gd name="connsiteY106" fmla="*/ 1753517 h 2108162"/>
              <a:gd name="connsiteX107" fmla="*/ 2817193 w 7872284"/>
              <a:gd name="connsiteY107" fmla="*/ 1746396 h 2108162"/>
              <a:gd name="connsiteX108" fmla="*/ 2843505 w 7872284"/>
              <a:gd name="connsiteY108" fmla="*/ 1723731 h 2108162"/>
              <a:gd name="connsiteX109" fmla="*/ 2869817 w 7872284"/>
              <a:gd name="connsiteY109" fmla="*/ 1725555 h 2108162"/>
              <a:gd name="connsiteX110" fmla="*/ 2896129 w 7872284"/>
              <a:gd name="connsiteY110" fmla="*/ 1704193 h 2108162"/>
              <a:gd name="connsiteX111" fmla="*/ 2922441 w 7872284"/>
              <a:gd name="connsiteY111" fmla="*/ 1701153 h 2108162"/>
              <a:gd name="connsiteX112" fmla="*/ 2948839 w 7872284"/>
              <a:gd name="connsiteY112" fmla="*/ 1670760 h 2108162"/>
              <a:gd name="connsiteX113" fmla="*/ 2975151 w 7872284"/>
              <a:gd name="connsiteY113" fmla="*/ 1665723 h 2108162"/>
              <a:gd name="connsiteX114" fmla="*/ 3001463 w 7872284"/>
              <a:gd name="connsiteY114" fmla="*/ 1650874 h 2108162"/>
              <a:gd name="connsiteX115" fmla="*/ 3027775 w 7872284"/>
              <a:gd name="connsiteY115" fmla="*/ 1630207 h 2108162"/>
              <a:gd name="connsiteX116" fmla="*/ 3054087 w 7872284"/>
              <a:gd name="connsiteY116" fmla="*/ 1651135 h 2108162"/>
              <a:gd name="connsiteX117" fmla="*/ 3080486 w 7872284"/>
              <a:gd name="connsiteY117" fmla="*/ 1633680 h 2108162"/>
              <a:gd name="connsiteX118" fmla="*/ 3106798 w 7872284"/>
              <a:gd name="connsiteY118" fmla="*/ 1622652 h 2108162"/>
              <a:gd name="connsiteX119" fmla="*/ 3133109 w 7872284"/>
              <a:gd name="connsiteY119" fmla="*/ 1603895 h 2108162"/>
              <a:gd name="connsiteX120" fmla="*/ 3159421 w 7872284"/>
              <a:gd name="connsiteY120" fmla="*/ 1612666 h 2108162"/>
              <a:gd name="connsiteX121" fmla="*/ 3185733 w 7872284"/>
              <a:gd name="connsiteY121" fmla="*/ 1606760 h 2108162"/>
              <a:gd name="connsiteX122" fmla="*/ 3212132 w 7872284"/>
              <a:gd name="connsiteY122" fmla="*/ 1606500 h 2108162"/>
              <a:gd name="connsiteX123" fmla="*/ 3238444 w 7872284"/>
              <a:gd name="connsiteY123" fmla="*/ 1590609 h 2108162"/>
              <a:gd name="connsiteX124" fmla="*/ 3264755 w 7872284"/>
              <a:gd name="connsiteY124" fmla="*/ 1606239 h 2108162"/>
              <a:gd name="connsiteX125" fmla="*/ 3291067 w 7872284"/>
              <a:gd name="connsiteY125" fmla="*/ 1595472 h 2108162"/>
              <a:gd name="connsiteX126" fmla="*/ 3317380 w 7872284"/>
              <a:gd name="connsiteY126" fmla="*/ 1610668 h 2108162"/>
              <a:gd name="connsiteX127" fmla="*/ 3343778 w 7872284"/>
              <a:gd name="connsiteY127" fmla="*/ 1586440 h 2108162"/>
              <a:gd name="connsiteX128" fmla="*/ 3370090 w 7872284"/>
              <a:gd name="connsiteY128" fmla="*/ 1589046 h 2108162"/>
              <a:gd name="connsiteX129" fmla="*/ 3396402 w 7872284"/>
              <a:gd name="connsiteY129" fmla="*/ 1595124 h 2108162"/>
              <a:gd name="connsiteX130" fmla="*/ 3422713 w 7872284"/>
              <a:gd name="connsiteY130" fmla="*/ 1643580 h 2108162"/>
              <a:gd name="connsiteX131" fmla="*/ 3449025 w 7872284"/>
              <a:gd name="connsiteY131" fmla="*/ 1712355 h 2108162"/>
              <a:gd name="connsiteX132" fmla="*/ 3475424 w 7872284"/>
              <a:gd name="connsiteY132" fmla="*/ 1721300 h 2108162"/>
              <a:gd name="connsiteX133" fmla="*/ 3501736 w 7872284"/>
              <a:gd name="connsiteY133" fmla="*/ 1781913 h 2108162"/>
              <a:gd name="connsiteX134" fmla="*/ 3528048 w 7872284"/>
              <a:gd name="connsiteY134" fmla="*/ 1801277 h 2108162"/>
              <a:gd name="connsiteX135" fmla="*/ 3554360 w 7872284"/>
              <a:gd name="connsiteY135" fmla="*/ 1829500 h 2108162"/>
              <a:gd name="connsiteX136" fmla="*/ 3580671 w 7872284"/>
              <a:gd name="connsiteY136" fmla="*/ 1888897 h 2108162"/>
              <a:gd name="connsiteX137" fmla="*/ 3606984 w 7872284"/>
              <a:gd name="connsiteY137" fmla="*/ 1925716 h 2108162"/>
              <a:gd name="connsiteX138" fmla="*/ 3633382 w 7872284"/>
              <a:gd name="connsiteY138" fmla="*/ 1979556 h 2108162"/>
              <a:gd name="connsiteX139" fmla="*/ 3659694 w 7872284"/>
              <a:gd name="connsiteY139" fmla="*/ 2038518 h 2108162"/>
              <a:gd name="connsiteX140" fmla="*/ 3686006 w 7872284"/>
              <a:gd name="connsiteY140" fmla="*/ 2073080 h 2108162"/>
              <a:gd name="connsiteX141" fmla="*/ 3712318 w 7872284"/>
              <a:gd name="connsiteY141" fmla="*/ 2073340 h 2108162"/>
              <a:gd name="connsiteX142" fmla="*/ 3738629 w 7872284"/>
              <a:gd name="connsiteY142" fmla="*/ 2087755 h 2108162"/>
              <a:gd name="connsiteX143" fmla="*/ 3765028 w 7872284"/>
              <a:gd name="connsiteY143" fmla="*/ 2108162 h 2108162"/>
              <a:gd name="connsiteX144" fmla="*/ 3791340 w 7872284"/>
              <a:gd name="connsiteY144" fmla="*/ 2085845 h 2108162"/>
              <a:gd name="connsiteX145" fmla="*/ 3817652 w 7872284"/>
              <a:gd name="connsiteY145" fmla="*/ 2069867 h 2108162"/>
              <a:gd name="connsiteX146" fmla="*/ 3843964 w 7872284"/>
              <a:gd name="connsiteY146" fmla="*/ 2056841 h 2108162"/>
              <a:gd name="connsiteX147" fmla="*/ 3870276 w 7872284"/>
              <a:gd name="connsiteY147" fmla="*/ 2064396 h 2108162"/>
              <a:gd name="connsiteX148" fmla="*/ 3896674 w 7872284"/>
              <a:gd name="connsiteY148" fmla="*/ 2012380 h 2108162"/>
              <a:gd name="connsiteX149" fmla="*/ 3922987 w 7872284"/>
              <a:gd name="connsiteY149" fmla="*/ 2013509 h 2108162"/>
              <a:gd name="connsiteX150" fmla="*/ 3949298 w 7872284"/>
              <a:gd name="connsiteY150" fmla="*/ 1993276 h 2108162"/>
              <a:gd name="connsiteX151" fmla="*/ 3975610 w 7872284"/>
              <a:gd name="connsiteY151" fmla="*/ 2005433 h 2108162"/>
              <a:gd name="connsiteX152" fmla="*/ 4001922 w 7872284"/>
              <a:gd name="connsiteY152" fmla="*/ 1967572 h 2108162"/>
              <a:gd name="connsiteX153" fmla="*/ 4028321 w 7872284"/>
              <a:gd name="connsiteY153" fmla="*/ 1926497 h 2108162"/>
              <a:gd name="connsiteX154" fmla="*/ 4054632 w 7872284"/>
              <a:gd name="connsiteY154" fmla="*/ 1878824 h 2108162"/>
              <a:gd name="connsiteX155" fmla="*/ 4080945 w 7872284"/>
              <a:gd name="connsiteY155" fmla="*/ 1848430 h 2108162"/>
              <a:gd name="connsiteX156" fmla="*/ 4107256 w 7872284"/>
              <a:gd name="connsiteY156" fmla="*/ 1801712 h 2108162"/>
              <a:gd name="connsiteX157" fmla="*/ 4133568 w 7872284"/>
              <a:gd name="connsiteY157" fmla="*/ 1743791 h 2108162"/>
              <a:gd name="connsiteX158" fmla="*/ 4159967 w 7872284"/>
              <a:gd name="connsiteY158" fmla="*/ 1687259 h 2108162"/>
              <a:gd name="connsiteX159" fmla="*/ 4186279 w 7872284"/>
              <a:gd name="connsiteY159" fmla="*/ 1650614 h 2108162"/>
              <a:gd name="connsiteX160" fmla="*/ 4212591 w 7872284"/>
              <a:gd name="connsiteY160" fmla="*/ 1605284 h 2108162"/>
              <a:gd name="connsiteX161" fmla="*/ 4238903 w 7872284"/>
              <a:gd name="connsiteY161" fmla="*/ 1554397 h 2108162"/>
              <a:gd name="connsiteX162" fmla="*/ 4265214 w 7872284"/>
              <a:gd name="connsiteY162" fmla="*/ 1523570 h 2108162"/>
              <a:gd name="connsiteX163" fmla="*/ 4291613 w 7872284"/>
              <a:gd name="connsiteY163" fmla="*/ 1486056 h 2108162"/>
              <a:gd name="connsiteX164" fmla="*/ 4317925 w 7872284"/>
              <a:gd name="connsiteY164" fmla="*/ 1498127 h 2108162"/>
              <a:gd name="connsiteX165" fmla="*/ 4344237 w 7872284"/>
              <a:gd name="connsiteY165" fmla="*/ 1478849 h 2108162"/>
              <a:gd name="connsiteX166" fmla="*/ 4370549 w 7872284"/>
              <a:gd name="connsiteY166" fmla="*/ 1434474 h 2108162"/>
              <a:gd name="connsiteX167" fmla="*/ 4396861 w 7872284"/>
              <a:gd name="connsiteY167" fmla="*/ 1386192 h 2108162"/>
              <a:gd name="connsiteX168" fmla="*/ 4423172 w 7872284"/>
              <a:gd name="connsiteY168" fmla="*/ 1367175 h 2108162"/>
              <a:gd name="connsiteX169" fmla="*/ 4449571 w 7872284"/>
              <a:gd name="connsiteY169" fmla="*/ 1354497 h 2108162"/>
              <a:gd name="connsiteX170" fmla="*/ 4475883 w 7872284"/>
              <a:gd name="connsiteY170" fmla="*/ 1320804 h 2108162"/>
              <a:gd name="connsiteX171" fmla="*/ 4502195 w 7872284"/>
              <a:gd name="connsiteY171" fmla="*/ 1257065 h 2108162"/>
              <a:gd name="connsiteX172" fmla="*/ 4528507 w 7872284"/>
              <a:gd name="connsiteY172" fmla="*/ 1213906 h 2108162"/>
              <a:gd name="connsiteX173" fmla="*/ 4554819 w 7872284"/>
              <a:gd name="connsiteY173" fmla="*/ 1167361 h 2108162"/>
              <a:gd name="connsiteX174" fmla="*/ 4581217 w 7872284"/>
              <a:gd name="connsiteY174" fmla="*/ 1132018 h 2108162"/>
              <a:gd name="connsiteX175" fmla="*/ 4607529 w 7872284"/>
              <a:gd name="connsiteY175" fmla="*/ 1101972 h 2108162"/>
              <a:gd name="connsiteX176" fmla="*/ 4633841 w 7872284"/>
              <a:gd name="connsiteY176" fmla="*/ 1135752 h 2108162"/>
              <a:gd name="connsiteX177" fmla="*/ 4660153 w 7872284"/>
              <a:gd name="connsiteY177" fmla="*/ 1083476 h 2108162"/>
              <a:gd name="connsiteX178" fmla="*/ 4686465 w 7872284"/>
              <a:gd name="connsiteY178" fmla="*/ 1031460 h 2108162"/>
              <a:gd name="connsiteX179" fmla="*/ 4712863 w 7872284"/>
              <a:gd name="connsiteY179" fmla="*/ 1044138 h 2108162"/>
              <a:gd name="connsiteX180" fmla="*/ 4739175 w 7872284"/>
              <a:gd name="connsiteY180" fmla="*/ 1057077 h 2108162"/>
              <a:gd name="connsiteX181" fmla="*/ 4765487 w 7872284"/>
              <a:gd name="connsiteY181" fmla="*/ 1086168 h 2108162"/>
              <a:gd name="connsiteX182" fmla="*/ 4791799 w 7872284"/>
              <a:gd name="connsiteY182" fmla="*/ 1103883 h 2108162"/>
              <a:gd name="connsiteX183" fmla="*/ 4818111 w 7872284"/>
              <a:gd name="connsiteY183" fmla="*/ 1117603 h 2108162"/>
              <a:gd name="connsiteX184" fmla="*/ 4844510 w 7872284"/>
              <a:gd name="connsiteY184" fmla="*/ 1140355 h 2108162"/>
              <a:gd name="connsiteX185" fmla="*/ 4870821 w 7872284"/>
              <a:gd name="connsiteY185" fmla="*/ 1116301 h 2108162"/>
              <a:gd name="connsiteX186" fmla="*/ 4897133 w 7872284"/>
              <a:gd name="connsiteY186" fmla="*/ 1087036 h 2108162"/>
              <a:gd name="connsiteX187" fmla="*/ 4923445 w 7872284"/>
              <a:gd name="connsiteY187" fmla="*/ 1131237 h 2108162"/>
              <a:gd name="connsiteX188" fmla="*/ 4949757 w 7872284"/>
              <a:gd name="connsiteY188" fmla="*/ 1176913 h 2108162"/>
              <a:gd name="connsiteX189" fmla="*/ 4976156 w 7872284"/>
              <a:gd name="connsiteY189" fmla="*/ 1213211 h 2108162"/>
              <a:gd name="connsiteX190" fmla="*/ 5002468 w 7872284"/>
              <a:gd name="connsiteY190" fmla="*/ 1235616 h 2108162"/>
              <a:gd name="connsiteX191" fmla="*/ 5028779 w 7872284"/>
              <a:gd name="connsiteY191" fmla="*/ 1271567 h 2108162"/>
              <a:gd name="connsiteX192" fmla="*/ 5055092 w 7872284"/>
              <a:gd name="connsiteY192" fmla="*/ 1271567 h 2108162"/>
              <a:gd name="connsiteX193" fmla="*/ 5081403 w 7872284"/>
              <a:gd name="connsiteY193" fmla="*/ 1324190 h 2108162"/>
              <a:gd name="connsiteX194" fmla="*/ 5107802 w 7872284"/>
              <a:gd name="connsiteY194" fmla="*/ 1352673 h 2108162"/>
              <a:gd name="connsiteX195" fmla="*/ 5134114 w 7872284"/>
              <a:gd name="connsiteY195" fmla="*/ 1384803 h 2108162"/>
              <a:gd name="connsiteX196" fmla="*/ 5160426 w 7872284"/>
              <a:gd name="connsiteY196" fmla="*/ 1425096 h 2108162"/>
              <a:gd name="connsiteX197" fmla="*/ 5186737 w 7872284"/>
              <a:gd name="connsiteY197" fmla="*/ 1455142 h 2108162"/>
              <a:gd name="connsiteX198" fmla="*/ 5213050 w 7872284"/>
              <a:gd name="connsiteY198" fmla="*/ 1445329 h 2108162"/>
              <a:gd name="connsiteX199" fmla="*/ 5239448 w 7872284"/>
              <a:gd name="connsiteY199" fmla="*/ 1411289 h 2108162"/>
              <a:gd name="connsiteX200" fmla="*/ 5265760 w 7872284"/>
              <a:gd name="connsiteY200" fmla="*/ 1453666 h 2108162"/>
              <a:gd name="connsiteX201" fmla="*/ 5292072 w 7872284"/>
              <a:gd name="connsiteY201" fmla="*/ 1449584 h 2108162"/>
              <a:gd name="connsiteX202" fmla="*/ 5318384 w 7872284"/>
              <a:gd name="connsiteY202" fmla="*/ 1462610 h 2108162"/>
              <a:gd name="connsiteX203" fmla="*/ 5344695 w 7872284"/>
              <a:gd name="connsiteY203" fmla="*/ 1440206 h 2108162"/>
              <a:gd name="connsiteX204" fmla="*/ 5371008 w 7872284"/>
              <a:gd name="connsiteY204" fmla="*/ 1437601 h 2108162"/>
              <a:gd name="connsiteX205" fmla="*/ 5397406 w 7872284"/>
              <a:gd name="connsiteY205" fmla="*/ 1421970 h 2108162"/>
              <a:gd name="connsiteX206" fmla="*/ 5423718 w 7872284"/>
              <a:gd name="connsiteY206" fmla="*/ 1366220 h 2108162"/>
              <a:gd name="connsiteX207" fmla="*/ 5450030 w 7872284"/>
              <a:gd name="connsiteY207" fmla="*/ 1365091 h 2108162"/>
              <a:gd name="connsiteX208" fmla="*/ 5476342 w 7872284"/>
              <a:gd name="connsiteY208" fmla="*/ 1366741 h 2108162"/>
              <a:gd name="connsiteX209" fmla="*/ 5502654 w 7872284"/>
              <a:gd name="connsiteY209" fmla="*/ 1380982 h 2108162"/>
              <a:gd name="connsiteX210" fmla="*/ 5529052 w 7872284"/>
              <a:gd name="connsiteY210" fmla="*/ 1384021 h 2108162"/>
              <a:gd name="connsiteX211" fmla="*/ 5555364 w 7872284"/>
              <a:gd name="connsiteY211" fmla="*/ 1371951 h 2108162"/>
              <a:gd name="connsiteX212" fmla="*/ 5581676 w 7872284"/>
              <a:gd name="connsiteY212" fmla="*/ 1349026 h 2108162"/>
              <a:gd name="connsiteX213" fmla="*/ 5607988 w 7872284"/>
              <a:gd name="connsiteY213" fmla="*/ 1325580 h 2108162"/>
              <a:gd name="connsiteX214" fmla="*/ 5634300 w 7872284"/>
              <a:gd name="connsiteY214" fmla="*/ 1299007 h 2108162"/>
              <a:gd name="connsiteX215" fmla="*/ 5660699 w 7872284"/>
              <a:gd name="connsiteY215" fmla="*/ 1299268 h 2108162"/>
              <a:gd name="connsiteX216" fmla="*/ 5687010 w 7872284"/>
              <a:gd name="connsiteY216" fmla="*/ 1295794 h 2108162"/>
              <a:gd name="connsiteX217" fmla="*/ 5713322 w 7872284"/>
              <a:gd name="connsiteY217" fmla="*/ 1275214 h 2108162"/>
              <a:gd name="connsiteX218" fmla="*/ 5739634 w 7872284"/>
              <a:gd name="connsiteY218" fmla="*/ 1292321 h 2108162"/>
              <a:gd name="connsiteX219" fmla="*/ 5765946 w 7872284"/>
              <a:gd name="connsiteY219" fmla="*/ 1292234 h 2108162"/>
              <a:gd name="connsiteX220" fmla="*/ 5792344 w 7872284"/>
              <a:gd name="connsiteY220" fmla="*/ 1266617 h 2108162"/>
              <a:gd name="connsiteX221" fmla="*/ 5818657 w 7872284"/>
              <a:gd name="connsiteY221" fmla="*/ 1267833 h 2108162"/>
              <a:gd name="connsiteX222" fmla="*/ 5844968 w 7872284"/>
              <a:gd name="connsiteY222" fmla="*/ 1254980 h 2108162"/>
              <a:gd name="connsiteX223" fmla="*/ 5871280 w 7872284"/>
              <a:gd name="connsiteY223" fmla="*/ 1294579 h 2108162"/>
              <a:gd name="connsiteX224" fmla="*/ 5897592 w 7872284"/>
              <a:gd name="connsiteY224" fmla="*/ 1294579 h 2108162"/>
              <a:gd name="connsiteX225" fmla="*/ 5923991 w 7872284"/>
              <a:gd name="connsiteY225" fmla="*/ 1303262 h 2108162"/>
              <a:gd name="connsiteX226" fmla="*/ 5950303 w 7872284"/>
              <a:gd name="connsiteY226" fmla="*/ 1289976 h 2108162"/>
              <a:gd name="connsiteX227" fmla="*/ 5976615 w 7872284"/>
              <a:gd name="connsiteY227" fmla="*/ 1311251 h 2108162"/>
              <a:gd name="connsiteX228" fmla="*/ 6002926 w 7872284"/>
              <a:gd name="connsiteY228" fmla="*/ 1326795 h 2108162"/>
              <a:gd name="connsiteX229" fmla="*/ 6029238 w 7872284"/>
              <a:gd name="connsiteY229" fmla="*/ 1336869 h 2108162"/>
              <a:gd name="connsiteX230" fmla="*/ 6055637 w 7872284"/>
              <a:gd name="connsiteY230" fmla="*/ 1323061 h 2108162"/>
              <a:gd name="connsiteX231" fmla="*/ 6081949 w 7872284"/>
              <a:gd name="connsiteY231" fmla="*/ 1290758 h 2108162"/>
              <a:gd name="connsiteX232" fmla="*/ 6108261 w 7872284"/>
              <a:gd name="connsiteY232" fmla="*/ 1297357 h 2108162"/>
              <a:gd name="connsiteX233" fmla="*/ 6134573 w 7872284"/>
              <a:gd name="connsiteY233" fmla="*/ 1277732 h 2108162"/>
              <a:gd name="connsiteX234" fmla="*/ 6160884 w 7872284"/>
              <a:gd name="connsiteY234" fmla="*/ 1266443 h 2108162"/>
              <a:gd name="connsiteX235" fmla="*/ 6187283 w 7872284"/>
              <a:gd name="connsiteY235" fmla="*/ 1285461 h 2108162"/>
              <a:gd name="connsiteX236" fmla="*/ 6213595 w 7872284"/>
              <a:gd name="connsiteY236" fmla="*/ 1299963 h 2108162"/>
              <a:gd name="connsiteX237" fmla="*/ 6239907 w 7872284"/>
              <a:gd name="connsiteY237" fmla="*/ 1295186 h 2108162"/>
              <a:gd name="connsiteX238" fmla="*/ 6266219 w 7872284"/>
              <a:gd name="connsiteY238" fmla="*/ 1307604 h 2108162"/>
              <a:gd name="connsiteX239" fmla="*/ 6292531 w 7872284"/>
              <a:gd name="connsiteY239" fmla="*/ 1321672 h 2108162"/>
              <a:gd name="connsiteX240" fmla="*/ 6318842 w 7872284"/>
              <a:gd name="connsiteY240" fmla="*/ 1303870 h 2108162"/>
              <a:gd name="connsiteX241" fmla="*/ 6345241 w 7872284"/>
              <a:gd name="connsiteY241" fmla="*/ 1299442 h 2108162"/>
              <a:gd name="connsiteX242" fmla="*/ 6371553 w 7872284"/>
              <a:gd name="connsiteY242" fmla="*/ 1281466 h 2108162"/>
              <a:gd name="connsiteX243" fmla="*/ 6397865 w 7872284"/>
              <a:gd name="connsiteY243" fmla="*/ 1312467 h 2108162"/>
              <a:gd name="connsiteX244" fmla="*/ 6424177 w 7872284"/>
              <a:gd name="connsiteY244" fmla="*/ 1324277 h 2108162"/>
              <a:gd name="connsiteX245" fmla="*/ 6450489 w 7872284"/>
              <a:gd name="connsiteY245" fmla="*/ 1339387 h 2108162"/>
              <a:gd name="connsiteX246" fmla="*/ 6476887 w 7872284"/>
              <a:gd name="connsiteY246" fmla="*/ 1361791 h 2108162"/>
              <a:gd name="connsiteX247" fmla="*/ 6503199 w 7872284"/>
              <a:gd name="connsiteY247" fmla="*/ 1346855 h 2108162"/>
              <a:gd name="connsiteX248" fmla="*/ 6529511 w 7872284"/>
              <a:gd name="connsiteY248" fmla="*/ 1327751 h 2108162"/>
              <a:gd name="connsiteX249" fmla="*/ 6555823 w 7872284"/>
              <a:gd name="connsiteY249" fmla="*/ 1315333 h 2108162"/>
              <a:gd name="connsiteX250" fmla="*/ 6582135 w 7872284"/>
              <a:gd name="connsiteY250" fmla="*/ 1284158 h 2108162"/>
              <a:gd name="connsiteX251" fmla="*/ 6608534 w 7872284"/>
              <a:gd name="connsiteY251" fmla="*/ 1287284 h 2108162"/>
              <a:gd name="connsiteX252" fmla="*/ 6634845 w 7872284"/>
              <a:gd name="connsiteY252" fmla="*/ 1276256 h 2108162"/>
              <a:gd name="connsiteX253" fmla="*/ 6661157 w 7872284"/>
              <a:gd name="connsiteY253" fmla="*/ 1266964 h 2108162"/>
              <a:gd name="connsiteX254" fmla="*/ 6687469 w 7872284"/>
              <a:gd name="connsiteY254" fmla="*/ 1263404 h 2108162"/>
              <a:gd name="connsiteX255" fmla="*/ 6713781 w 7872284"/>
              <a:gd name="connsiteY255" fmla="*/ 1282682 h 2108162"/>
              <a:gd name="connsiteX256" fmla="*/ 6740180 w 7872284"/>
              <a:gd name="connsiteY256" fmla="*/ 1299876 h 2108162"/>
              <a:gd name="connsiteX257" fmla="*/ 6766491 w 7872284"/>
              <a:gd name="connsiteY257" fmla="*/ 1322801 h 2108162"/>
              <a:gd name="connsiteX258" fmla="*/ 6792803 w 7872284"/>
              <a:gd name="connsiteY258" fmla="*/ 1320283 h 2108162"/>
              <a:gd name="connsiteX259" fmla="*/ 6819115 w 7872284"/>
              <a:gd name="connsiteY259" fmla="*/ 1327490 h 2108162"/>
              <a:gd name="connsiteX260" fmla="*/ 6845427 w 7872284"/>
              <a:gd name="connsiteY260" fmla="*/ 1326014 h 2108162"/>
              <a:gd name="connsiteX261" fmla="*/ 6871826 w 7872284"/>
              <a:gd name="connsiteY261" fmla="*/ 1285287 h 2108162"/>
              <a:gd name="connsiteX262" fmla="*/ 6898138 w 7872284"/>
              <a:gd name="connsiteY262" fmla="*/ 1260625 h 2108162"/>
              <a:gd name="connsiteX263" fmla="*/ 6924449 w 7872284"/>
              <a:gd name="connsiteY263" fmla="*/ 1250465 h 2108162"/>
              <a:gd name="connsiteX264" fmla="*/ 6950761 w 7872284"/>
              <a:gd name="connsiteY264" fmla="*/ 1222156 h 2108162"/>
              <a:gd name="connsiteX265" fmla="*/ 6977073 w 7872284"/>
              <a:gd name="connsiteY265" fmla="*/ 1197928 h 2108162"/>
              <a:gd name="connsiteX266" fmla="*/ 7003472 w 7872284"/>
              <a:gd name="connsiteY266" fmla="*/ 1169358 h 2108162"/>
              <a:gd name="connsiteX267" fmla="*/ 7029784 w 7872284"/>
              <a:gd name="connsiteY267" fmla="*/ 1173787 h 2108162"/>
              <a:gd name="connsiteX268" fmla="*/ 7056096 w 7872284"/>
              <a:gd name="connsiteY268" fmla="*/ 1124637 h 2108162"/>
              <a:gd name="connsiteX269" fmla="*/ 7082407 w 7872284"/>
              <a:gd name="connsiteY269" fmla="*/ 1033805 h 2108162"/>
              <a:gd name="connsiteX270" fmla="*/ 7108719 w 7872284"/>
              <a:gd name="connsiteY270" fmla="*/ 920915 h 2108162"/>
              <a:gd name="connsiteX271" fmla="*/ 7135118 w 7872284"/>
              <a:gd name="connsiteY271" fmla="*/ 783798 h 2108162"/>
              <a:gd name="connsiteX272" fmla="*/ 7161430 w 7872284"/>
              <a:gd name="connsiteY272" fmla="*/ 686714 h 2108162"/>
              <a:gd name="connsiteX273" fmla="*/ 7187742 w 7872284"/>
              <a:gd name="connsiteY273" fmla="*/ 643989 h 2108162"/>
              <a:gd name="connsiteX274" fmla="*/ 7214054 w 7872284"/>
              <a:gd name="connsiteY274" fmla="*/ 658231 h 2108162"/>
              <a:gd name="connsiteX275" fmla="*/ 7240365 w 7872284"/>
              <a:gd name="connsiteY275" fmla="*/ 702431 h 2108162"/>
              <a:gd name="connsiteX276" fmla="*/ 7266678 w 7872284"/>
              <a:gd name="connsiteY276" fmla="*/ 722143 h 2108162"/>
              <a:gd name="connsiteX277" fmla="*/ 7293076 w 7872284"/>
              <a:gd name="connsiteY277" fmla="*/ 774073 h 2108162"/>
              <a:gd name="connsiteX278" fmla="*/ 7319388 w 7872284"/>
              <a:gd name="connsiteY278" fmla="*/ 808287 h 2108162"/>
              <a:gd name="connsiteX279" fmla="*/ 7345700 w 7872284"/>
              <a:gd name="connsiteY279" fmla="*/ 838940 h 2108162"/>
              <a:gd name="connsiteX280" fmla="*/ 7372012 w 7872284"/>
              <a:gd name="connsiteY280" fmla="*/ 853442 h 2108162"/>
              <a:gd name="connsiteX281" fmla="*/ 7398323 w 7872284"/>
              <a:gd name="connsiteY281" fmla="*/ 838854 h 2108162"/>
              <a:gd name="connsiteX282" fmla="*/ 7424723 w 7872284"/>
              <a:gd name="connsiteY282" fmla="*/ 807505 h 2108162"/>
              <a:gd name="connsiteX283" fmla="*/ 7451034 w 7872284"/>
              <a:gd name="connsiteY283" fmla="*/ 784233 h 2108162"/>
              <a:gd name="connsiteX284" fmla="*/ 7477346 w 7872284"/>
              <a:gd name="connsiteY284" fmla="*/ 721709 h 2108162"/>
              <a:gd name="connsiteX285" fmla="*/ 7503658 w 7872284"/>
              <a:gd name="connsiteY285" fmla="*/ 650415 h 2108162"/>
              <a:gd name="connsiteX286" fmla="*/ 7529970 w 7872284"/>
              <a:gd name="connsiteY286" fmla="*/ 590324 h 2108162"/>
              <a:gd name="connsiteX287" fmla="*/ 7556368 w 7872284"/>
              <a:gd name="connsiteY287" fmla="*/ 535963 h 2108162"/>
              <a:gd name="connsiteX288" fmla="*/ 7582681 w 7872284"/>
              <a:gd name="connsiteY288" fmla="*/ 524066 h 2108162"/>
              <a:gd name="connsiteX289" fmla="*/ 7608992 w 7872284"/>
              <a:gd name="connsiteY289" fmla="*/ 573998 h 2108162"/>
              <a:gd name="connsiteX290" fmla="*/ 7635304 w 7872284"/>
              <a:gd name="connsiteY290" fmla="*/ 570698 h 2108162"/>
              <a:gd name="connsiteX291" fmla="*/ 7661616 w 7872284"/>
              <a:gd name="connsiteY291" fmla="*/ 552549 h 2108162"/>
              <a:gd name="connsiteX292" fmla="*/ 7688015 w 7872284"/>
              <a:gd name="connsiteY292" fmla="*/ 587632 h 2108162"/>
              <a:gd name="connsiteX293" fmla="*/ 7714326 w 7872284"/>
              <a:gd name="connsiteY293" fmla="*/ 670301 h 2108162"/>
              <a:gd name="connsiteX294" fmla="*/ 7740639 w 7872284"/>
              <a:gd name="connsiteY294" fmla="*/ 704863 h 2108162"/>
              <a:gd name="connsiteX295" fmla="*/ 7766951 w 7872284"/>
              <a:gd name="connsiteY295" fmla="*/ 765649 h 2108162"/>
              <a:gd name="connsiteX296" fmla="*/ 7793262 w 7872284"/>
              <a:gd name="connsiteY296" fmla="*/ 817405 h 2108162"/>
              <a:gd name="connsiteX297" fmla="*/ 7819661 w 7872284"/>
              <a:gd name="connsiteY297" fmla="*/ 821660 h 2108162"/>
              <a:gd name="connsiteX298" fmla="*/ 7845973 w 7872284"/>
              <a:gd name="connsiteY298" fmla="*/ 825220 h 2108162"/>
              <a:gd name="connsiteX299" fmla="*/ 7872285 w 7872284"/>
              <a:gd name="connsiteY299" fmla="*/ 849448 h 2108162"/>
              <a:gd name="connsiteX300" fmla="*/ 7872285 w 7872284"/>
              <a:gd name="connsiteY300" fmla="*/ 435058 h 2108162"/>
              <a:gd name="connsiteX301" fmla="*/ 7845973 w 7872284"/>
              <a:gd name="connsiteY301" fmla="*/ 373316 h 2108162"/>
              <a:gd name="connsiteX302" fmla="*/ 7819661 w 7872284"/>
              <a:gd name="connsiteY302" fmla="*/ 379308 h 2108162"/>
              <a:gd name="connsiteX303" fmla="*/ 7793262 w 7872284"/>
              <a:gd name="connsiteY303" fmla="*/ 360290 h 2108162"/>
              <a:gd name="connsiteX304" fmla="*/ 7766951 w 7872284"/>
              <a:gd name="connsiteY304" fmla="*/ 302630 h 2108162"/>
              <a:gd name="connsiteX305" fmla="*/ 7740639 w 7872284"/>
              <a:gd name="connsiteY305" fmla="*/ 260166 h 2108162"/>
              <a:gd name="connsiteX306" fmla="*/ 7714326 w 7872284"/>
              <a:gd name="connsiteY306" fmla="*/ 215966 h 2108162"/>
              <a:gd name="connsiteX307" fmla="*/ 7688015 w 7872284"/>
              <a:gd name="connsiteY307" fmla="*/ 150143 h 2108162"/>
              <a:gd name="connsiteX308" fmla="*/ 7661616 w 7872284"/>
              <a:gd name="connsiteY308" fmla="*/ 73899 h 2108162"/>
              <a:gd name="connsiteX309" fmla="*/ 7635304 w 7872284"/>
              <a:gd name="connsiteY309" fmla="*/ 87706 h 2108162"/>
              <a:gd name="connsiteX310" fmla="*/ 7608992 w 7872284"/>
              <a:gd name="connsiteY310" fmla="*/ 40640 h 2108162"/>
              <a:gd name="connsiteX311" fmla="*/ 7582681 w 7872284"/>
              <a:gd name="connsiteY311" fmla="*/ 0 h 2108162"/>
              <a:gd name="connsiteX312" fmla="*/ 7556368 w 7872284"/>
              <a:gd name="connsiteY312" fmla="*/ 782 h 2108162"/>
              <a:gd name="connsiteX313" fmla="*/ 7529970 w 7872284"/>
              <a:gd name="connsiteY313" fmla="*/ 25617 h 2108162"/>
              <a:gd name="connsiteX314" fmla="*/ 7503658 w 7872284"/>
              <a:gd name="connsiteY314" fmla="*/ 122355 h 2108162"/>
              <a:gd name="connsiteX315" fmla="*/ 7477346 w 7872284"/>
              <a:gd name="connsiteY315" fmla="*/ 188612 h 2108162"/>
              <a:gd name="connsiteX316" fmla="*/ 7451034 w 7872284"/>
              <a:gd name="connsiteY316" fmla="*/ 293772 h 2108162"/>
              <a:gd name="connsiteX317" fmla="*/ 7424723 w 7872284"/>
              <a:gd name="connsiteY317" fmla="*/ 320171 h 2108162"/>
              <a:gd name="connsiteX318" fmla="*/ 7398323 w 7872284"/>
              <a:gd name="connsiteY318" fmla="*/ 277707 h 2108162"/>
              <a:gd name="connsiteX319" fmla="*/ 7372012 w 7872284"/>
              <a:gd name="connsiteY319" fmla="*/ 325729 h 2108162"/>
              <a:gd name="connsiteX320" fmla="*/ 7345700 w 7872284"/>
              <a:gd name="connsiteY320" fmla="*/ 294554 h 2108162"/>
              <a:gd name="connsiteX321" fmla="*/ 7319388 w 7872284"/>
              <a:gd name="connsiteY321" fmla="*/ 261121 h 2108162"/>
              <a:gd name="connsiteX322" fmla="*/ 7293076 w 7872284"/>
              <a:gd name="connsiteY322" fmla="*/ 250093 h 2108162"/>
              <a:gd name="connsiteX323" fmla="*/ 7266678 w 7872284"/>
              <a:gd name="connsiteY323" fmla="*/ 222913 h 2108162"/>
              <a:gd name="connsiteX324" fmla="*/ 7240365 w 7872284"/>
              <a:gd name="connsiteY324" fmla="*/ 162908 h 2108162"/>
              <a:gd name="connsiteX325" fmla="*/ 7214054 w 7872284"/>
              <a:gd name="connsiteY325" fmla="*/ 103684 h 2108162"/>
              <a:gd name="connsiteX326" fmla="*/ 7187742 w 7872284"/>
              <a:gd name="connsiteY326" fmla="*/ 149622 h 2108162"/>
              <a:gd name="connsiteX327" fmla="*/ 7161430 w 7872284"/>
              <a:gd name="connsiteY327" fmla="*/ 186528 h 2108162"/>
              <a:gd name="connsiteX328" fmla="*/ 7135118 w 7872284"/>
              <a:gd name="connsiteY328" fmla="*/ 312443 h 2108162"/>
              <a:gd name="connsiteX329" fmla="*/ 7108719 w 7872284"/>
              <a:gd name="connsiteY329" fmla="*/ 457722 h 2108162"/>
              <a:gd name="connsiteX330" fmla="*/ 7082407 w 7872284"/>
              <a:gd name="connsiteY330" fmla="*/ 549770 h 2108162"/>
              <a:gd name="connsiteX331" fmla="*/ 7056096 w 7872284"/>
              <a:gd name="connsiteY331" fmla="*/ 649547 h 2108162"/>
              <a:gd name="connsiteX332" fmla="*/ 7029784 w 7872284"/>
              <a:gd name="connsiteY332" fmla="*/ 690795 h 2108162"/>
              <a:gd name="connsiteX333" fmla="*/ 7003472 w 7872284"/>
              <a:gd name="connsiteY333" fmla="*/ 697395 h 2108162"/>
              <a:gd name="connsiteX334" fmla="*/ 6977073 w 7872284"/>
              <a:gd name="connsiteY334" fmla="*/ 686627 h 2108162"/>
              <a:gd name="connsiteX335" fmla="*/ 6950761 w 7872284"/>
              <a:gd name="connsiteY335" fmla="*/ 718323 h 2108162"/>
              <a:gd name="connsiteX336" fmla="*/ 6924449 w 7872284"/>
              <a:gd name="connsiteY336" fmla="*/ 703126 h 2108162"/>
              <a:gd name="connsiteX337" fmla="*/ 6898138 w 7872284"/>
              <a:gd name="connsiteY337" fmla="*/ 703647 h 2108162"/>
              <a:gd name="connsiteX338" fmla="*/ 6871826 w 7872284"/>
              <a:gd name="connsiteY338" fmla="*/ 739164 h 2108162"/>
              <a:gd name="connsiteX339" fmla="*/ 6845427 w 7872284"/>
              <a:gd name="connsiteY339" fmla="*/ 781541 h 2108162"/>
              <a:gd name="connsiteX340" fmla="*/ 6819115 w 7872284"/>
              <a:gd name="connsiteY340" fmla="*/ 796390 h 2108162"/>
              <a:gd name="connsiteX341" fmla="*/ 6792803 w 7872284"/>
              <a:gd name="connsiteY341" fmla="*/ 774507 h 2108162"/>
              <a:gd name="connsiteX342" fmla="*/ 6766491 w 7872284"/>
              <a:gd name="connsiteY342" fmla="*/ 800819 h 2108162"/>
              <a:gd name="connsiteX343" fmla="*/ 6740180 w 7872284"/>
              <a:gd name="connsiteY343" fmla="*/ 754534 h 2108162"/>
              <a:gd name="connsiteX344" fmla="*/ 6713781 w 7872284"/>
              <a:gd name="connsiteY344" fmla="*/ 725878 h 2108162"/>
              <a:gd name="connsiteX345" fmla="*/ 6687469 w 7872284"/>
              <a:gd name="connsiteY345" fmla="*/ 711028 h 2108162"/>
              <a:gd name="connsiteX346" fmla="*/ 6661157 w 7872284"/>
              <a:gd name="connsiteY346" fmla="*/ 716239 h 2108162"/>
              <a:gd name="connsiteX347" fmla="*/ 6634845 w 7872284"/>
              <a:gd name="connsiteY347" fmla="*/ 700173 h 2108162"/>
              <a:gd name="connsiteX348" fmla="*/ 6608534 w 7872284"/>
              <a:gd name="connsiteY348" fmla="*/ 747327 h 2108162"/>
              <a:gd name="connsiteX349" fmla="*/ 6582135 w 7872284"/>
              <a:gd name="connsiteY349" fmla="*/ 724749 h 2108162"/>
              <a:gd name="connsiteX350" fmla="*/ 6555823 w 7872284"/>
              <a:gd name="connsiteY350" fmla="*/ 764347 h 2108162"/>
              <a:gd name="connsiteX351" fmla="*/ 6529511 w 7872284"/>
              <a:gd name="connsiteY351" fmla="*/ 797953 h 2108162"/>
              <a:gd name="connsiteX352" fmla="*/ 6503199 w 7872284"/>
              <a:gd name="connsiteY352" fmla="*/ 801513 h 2108162"/>
              <a:gd name="connsiteX353" fmla="*/ 6476887 w 7872284"/>
              <a:gd name="connsiteY353" fmla="*/ 784493 h 2108162"/>
              <a:gd name="connsiteX354" fmla="*/ 6450489 w 7872284"/>
              <a:gd name="connsiteY354" fmla="*/ 779977 h 2108162"/>
              <a:gd name="connsiteX355" fmla="*/ 6424177 w 7872284"/>
              <a:gd name="connsiteY355" fmla="*/ 765910 h 2108162"/>
              <a:gd name="connsiteX356" fmla="*/ 6397865 w 7872284"/>
              <a:gd name="connsiteY356" fmla="*/ 711462 h 2108162"/>
              <a:gd name="connsiteX357" fmla="*/ 6371553 w 7872284"/>
              <a:gd name="connsiteY357" fmla="*/ 701389 h 2108162"/>
              <a:gd name="connsiteX358" fmla="*/ 6345241 w 7872284"/>
              <a:gd name="connsiteY358" fmla="*/ 695919 h 2108162"/>
              <a:gd name="connsiteX359" fmla="*/ 6318842 w 7872284"/>
              <a:gd name="connsiteY359" fmla="*/ 723012 h 2108162"/>
              <a:gd name="connsiteX360" fmla="*/ 6292531 w 7872284"/>
              <a:gd name="connsiteY360" fmla="*/ 754274 h 2108162"/>
              <a:gd name="connsiteX361" fmla="*/ 6266219 w 7872284"/>
              <a:gd name="connsiteY361" fmla="*/ 765041 h 2108162"/>
              <a:gd name="connsiteX362" fmla="*/ 6239907 w 7872284"/>
              <a:gd name="connsiteY362" fmla="*/ 741943 h 2108162"/>
              <a:gd name="connsiteX363" fmla="*/ 6213595 w 7872284"/>
              <a:gd name="connsiteY363" fmla="*/ 752884 h 2108162"/>
              <a:gd name="connsiteX364" fmla="*/ 6187283 w 7872284"/>
              <a:gd name="connsiteY364" fmla="*/ 745329 h 2108162"/>
              <a:gd name="connsiteX365" fmla="*/ 6160884 w 7872284"/>
              <a:gd name="connsiteY365" fmla="*/ 696526 h 2108162"/>
              <a:gd name="connsiteX366" fmla="*/ 6134573 w 7872284"/>
              <a:gd name="connsiteY366" fmla="*/ 672646 h 2108162"/>
              <a:gd name="connsiteX367" fmla="*/ 6108261 w 7872284"/>
              <a:gd name="connsiteY367" fmla="*/ 718930 h 2108162"/>
              <a:gd name="connsiteX368" fmla="*/ 6081949 w 7872284"/>
              <a:gd name="connsiteY368" fmla="*/ 670041 h 2108162"/>
              <a:gd name="connsiteX369" fmla="*/ 6055637 w 7872284"/>
              <a:gd name="connsiteY369" fmla="*/ 737601 h 2108162"/>
              <a:gd name="connsiteX370" fmla="*/ 6029238 w 7872284"/>
              <a:gd name="connsiteY370" fmla="*/ 789616 h 2108162"/>
              <a:gd name="connsiteX371" fmla="*/ 6002926 w 7872284"/>
              <a:gd name="connsiteY371" fmla="*/ 776157 h 2108162"/>
              <a:gd name="connsiteX372" fmla="*/ 5976615 w 7872284"/>
              <a:gd name="connsiteY372" fmla="*/ 709552 h 2108162"/>
              <a:gd name="connsiteX373" fmla="*/ 5950303 w 7872284"/>
              <a:gd name="connsiteY373" fmla="*/ 716586 h 2108162"/>
              <a:gd name="connsiteX374" fmla="*/ 5923991 w 7872284"/>
              <a:gd name="connsiteY374" fmla="*/ 734561 h 2108162"/>
              <a:gd name="connsiteX375" fmla="*/ 5897592 w 7872284"/>
              <a:gd name="connsiteY375" fmla="*/ 726746 h 2108162"/>
              <a:gd name="connsiteX376" fmla="*/ 5871280 w 7872284"/>
              <a:gd name="connsiteY376" fmla="*/ 711810 h 2108162"/>
              <a:gd name="connsiteX377" fmla="*/ 5844968 w 7872284"/>
              <a:gd name="connsiteY377" fmla="*/ 676727 h 2108162"/>
              <a:gd name="connsiteX378" fmla="*/ 5818657 w 7872284"/>
              <a:gd name="connsiteY378" fmla="*/ 672559 h 2108162"/>
              <a:gd name="connsiteX379" fmla="*/ 5792344 w 7872284"/>
              <a:gd name="connsiteY379" fmla="*/ 699739 h 2108162"/>
              <a:gd name="connsiteX380" fmla="*/ 5765946 w 7872284"/>
              <a:gd name="connsiteY380" fmla="*/ 683848 h 2108162"/>
              <a:gd name="connsiteX381" fmla="*/ 5739634 w 7872284"/>
              <a:gd name="connsiteY381" fmla="*/ 703647 h 2108162"/>
              <a:gd name="connsiteX382" fmla="*/ 5713322 w 7872284"/>
              <a:gd name="connsiteY382" fmla="*/ 726225 h 2108162"/>
              <a:gd name="connsiteX383" fmla="*/ 5687010 w 7872284"/>
              <a:gd name="connsiteY383" fmla="*/ 754360 h 2108162"/>
              <a:gd name="connsiteX384" fmla="*/ 5660699 w 7872284"/>
              <a:gd name="connsiteY384" fmla="*/ 740293 h 2108162"/>
              <a:gd name="connsiteX385" fmla="*/ 5634300 w 7872284"/>
              <a:gd name="connsiteY385" fmla="*/ 730567 h 2108162"/>
              <a:gd name="connsiteX386" fmla="*/ 5607988 w 7872284"/>
              <a:gd name="connsiteY386" fmla="*/ 765215 h 2108162"/>
              <a:gd name="connsiteX387" fmla="*/ 5581676 w 7872284"/>
              <a:gd name="connsiteY387" fmla="*/ 753145 h 2108162"/>
              <a:gd name="connsiteX388" fmla="*/ 5555364 w 7872284"/>
              <a:gd name="connsiteY388" fmla="*/ 767733 h 2108162"/>
              <a:gd name="connsiteX389" fmla="*/ 5529052 w 7872284"/>
              <a:gd name="connsiteY389" fmla="*/ 797085 h 2108162"/>
              <a:gd name="connsiteX390" fmla="*/ 5502654 w 7872284"/>
              <a:gd name="connsiteY390" fmla="*/ 731175 h 2108162"/>
              <a:gd name="connsiteX391" fmla="*/ 5476342 w 7872284"/>
              <a:gd name="connsiteY391" fmla="*/ 798821 h 2108162"/>
              <a:gd name="connsiteX392" fmla="*/ 5450030 w 7872284"/>
              <a:gd name="connsiteY392" fmla="*/ 804118 h 2108162"/>
              <a:gd name="connsiteX393" fmla="*/ 5423718 w 7872284"/>
              <a:gd name="connsiteY393" fmla="*/ 808894 h 2108162"/>
              <a:gd name="connsiteX394" fmla="*/ 5397406 w 7872284"/>
              <a:gd name="connsiteY394" fmla="*/ 832167 h 2108162"/>
              <a:gd name="connsiteX395" fmla="*/ 5371008 w 7872284"/>
              <a:gd name="connsiteY395" fmla="*/ 876541 h 2108162"/>
              <a:gd name="connsiteX396" fmla="*/ 5344695 w 7872284"/>
              <a:gd name="connsiteY396" fmla="*/ 889480 h 2108162"/>
              <a:gd name="connsiteX397" fmla="*/ 5318384 w 7872284"/>
              <a:gd name="connsiteY397" fmla="*/ 917442 h 2108162"/>
              <a:gd name="connsiteX398" fmla="*/ 5292072 w 7872284"/>
              <a:gd name="connsiteY398" fmla="*/ 884791 h 2108162"/>
              <a:gd name="connsiteX399" fmla="*/ 5265760 w 7872284"/>
              <a:gd name="connsiteY399" fmla="*/ 831038 h 2108162"/>
              <a:gd name="connsiteX400" fmla="*/ 5239448 w 7872284"/>
              <a:gd name="connsiteY400" fmla="*/ 886875 h 2108162"/>
              <a:gd name="connsiteX401" fmla="*/ 5213050 w 7872284"/>
              <a:gd name="connsiteY401" fmla="*/ 913447 h 2108162"/>
              <a:gd name="connsiteX402" fmla="*/ 5186737 w 7872284"/>
              <a:gd name="connsiteY402" fmla="*/ 901724 h 2108162"/>
              <a:gd name="connsiteX403" fmla="*/ 5160426 w 7872284"/>
              <a:gd name="connsiteY403" fmla="*/ 886875 h 2108162"/>
              <a:gd name="connsiteX404" fmla="*/ 5134114 w 7872284"/>
              <a:gd name="connsiteY404" fmla="*/ 842240 h 2108162"/>
              <a:gd name="connsiteX405" fmla="*/ 5107802 w 7872284"/>
              <a:gd name="connsiteY405" fmla="*/ 812281 h 2108162"/>
              <a:gd name="connsiteX406" fmla="*/ 5081403 w 7872284"/>
              <a:gd name="connsiteY406" fmla="*/ 778588 h 2108162"/>
              <a:gd name="connsiteX407" fmla="*/ 5055092 w 7872284"/>
              <a:gd name="connsiteY407" fmla="*/ 749150 h 2108162"/>
              <a:gd name="connsiteX408" fmla="*/ 5028779 w 7872284"/>
              <a:gd name="connsiteY408" fmla="*/ 757747 h 2108162"/>
              <a:gd name="connsiteX409" fmla="*/ 5002468 w 7872284"/>
              <a:gd name="connsiteY409" fmla="*/ 738122 h 2108162"/>
              <a:gd name="connsiteX410" fmla="*/ 4976156 w 7872284"/>
              <a:gd name="connsiteY410" fmla="*/ 736993 h 2108162"/>
              <a:gd name="connsiteX411" fmla="*/ 4949757 w 7872284"/>
              <a:gd name="connsiteY411" fmla="*/ 697134 h 2108162"/>
              <a:gd name="connsiteX412" fmla="*/ 4923445 w 7872284"/>
              <a:gd name="connsiteY412" fmla="*/ 635132 h 2108162"/>
              <a:gd name="connsiteX413" fmla="*/ 4897133 w 7872284"/>
              <a:gd name="connsiteY413" fmla="*/ 597531 h 2108162"/>
              <a:gd name="connsiteX414" fmla="*/ 4870821 w 7872284"/>
              <a:gd name="connsiteY414" fmla="*/ 615767 h 2108162"/>
              <a:gd name="connsiteX415" fmla="*/ 4844510 w 7872284"/>
              <a:gd name="connsiteY415" fmla="*/ 566964 h 2108162"/>
              <a:gd name="connsiteX416" fmla="*/ 4818111 w 7872284"/>
              <a:gd name="connsiteY416" fmla="*/ 597271 h 2108162"/>
              <a:gd name="connsiteX417" fmla="*/ 4791799 w 7872284"/>
              <a:gd name="connsiteY417" fmla="*/ 577211 h 2108162"/>
              <a:gd name="connsiteX418" fmla="*/ 4765487 w 7872284"/>
              <a:gd name="connsiteY418" fmla="*/ 565054 h 2108162"/>
              <a:gd name="connsiteX419" fmla="*/ 4739175 w 7872284"/>
              <a:gd name="connsiteY419" fmla="*/ 542737 h 2108162"/>
              <a:gd name="connsiteX420" fmla="*/ 4712863 w 7872284"/>
              <a:gd name="connsiteY420" fmla="*/ 533184 h 2108162"/>
              <a:gd name="connsiteX421" fmla="*/ 4686465 w 7872284"/>
              <a:gd name="connsiteY421" fmla="*/ 536224 h 2108162"/>
              <a:gd name="connsiteX422" fmla="*/ 4660153 w 7872284"/>
              <a:gd name="connsiteY422" fmla="*/ 575214 h 2108162"/>
              <a:gd name="connsiteX423" fmla="*/ 4633841 w 7872284"/>
              <a:gd name="connsiteY423" fmla="*/ 612207 h 2108162"/>
              <a:gd name="connsiteX424" fmla="*/ 4607529 w 7872284"/>
              <a:gd name="connsiteY424" fmla="*/ 585721 h 2108162"/>
              <a:gd name="connsiteX425" fmla="*/ 4581217 w 7872284"/>
              <a:gd name="connsiteY425" fmla="*/ 602134 h 2108162"/>
              <a:gd name="connsiteX426" fmla="*/ 4554819 w 7872284"/>
              <a:gd name="connsiteY426" fmla="*/ 667436 h 2108162"/>
              <a:gd name="connsiteX427" fmla="*/ 4528507 w 7872284"/>
              <a:gd name="connsiteY427" fmla="*/ 700955 h 2108162"/>
              <a:gd name="connsiteX428" fmla="*/ 4502195 w 7872284"/>
              <a:gd name="connsiteY428" fmla="*/ 735343 h 2108162"/>
              <a:gd name="connsiteX429" fmla="*/ 4475883 w 7872284"/>
              <a:gd name="connsiteY429" fmla="*/ 792395 h 2108162"/>
              <a:gd name="connsiteX430" fmla="*/ 4449571 w 7872284"/>
              <a:gd name="connsiteY430" fmla="*/ 781541 h 2108162"/>
              <a:gd name="connsiteX431" fmla="*/ 4423172 w 7872284"/>
              <a:gd name="connsiteY431" fmla="*/ 798561 h 2108162"/>
              <a:gd name="connsiteX432" fmla="*/ 4396861 w 7872284"/>
              <a:gd name="connsiteY432" fmla="*/ 847190 h 2108162"/>
              <a:gd name="connsiteX433" fmla="*/ 4370549 w 7872284"/>
              <a:gd name="connsiteY433" fmla="*/ 860302 h 2108162"/>
              <a:gd name="connsiteX434" fmla="*/ 4344237 w 7872284"/>
              <a:gd name="connsiteY434" fmla="*/ 864905 h 2108162"/>
              <a:gd name="connsiteX435" fmla="*/ 4317925 w 7872284"/>
              <a:gd name="connsiteY435" fmla="*/ 962945 h 2108162"/>
              <a:gd name="connsiteX436" fmla="*/ 4291613 w 7872284"/>
              <a:gd name="connsiteY436" fmla="*/ 928557 h 2108162"/>
              <a:gd name="connsiteX437" fmla="*/ 4265214 w 7872284"/>
              <a:gd name="connsiteY437" fmla="*/ 1006624 h 2108162"/>
              <a:gd name="connsiteX438" fmla="*/ 4238903 w 7872284"/>
              <a:gd name="connsiteY438" fmla="*/ 1032849 h 2108162"/>
              <a:gd name="connsiteX439" fmla="*/ 4212591 w 7872284"/>
              <a:gd name="connsiteY439" fmla="*/ 1075921 h 2108162"/>
              <a:gd name="connsiteX440" fmla="*/ 4186279 w 7872284"/>
              <a:gd name="connsiteY440" fmla="*/ 1144436 h 2108162"/>
              <a:gd name="connsiteX441" fmla="*/ 4159967 w 7872284"/>
              <a:gd name="connsiteY441" fmla="*/ 1244473 h 2108162"/>
              <a:gd name="connsiteX442" fmla="*/ 4133568 w 7872284"/>
              <a:gd name="connsiteY442" fmla="*/ 1268440 h 2108162"/>
              <a:gd name="connsiteX443" fmla="*/ 4107256 w 7872284"/>
              <a:gd name="connsiteY443" fmla="*/ 1332700 h 2108162"/>
              <a:gd name="connsiteX444" fmla="*/ 4080945 w 7872284"/>
              <a:gd name="connsiteY444" fmla="*/ 1371777 h 2108162"/>
              <a:gd name="connsiteX445" fmla="*/ 4054632 w 7872284"/>
              <a:gd name="connsiteY445" fmla="*/ 1444982 h 2108162"/>
              <a:gd name="connsiteX446" fmla="*/ 4028321 w 7872284"/>
              <a:gd name="connsiteY446" fmla="*/ 1501600 h 2108162"/>
              <a:gd name="connsiteX447" fmla="*/ 4001922 w 7872284"/>
              <a:gd name="connsiteY447" fmla="*/ 1506636 h 2108162"/>
              <a:gd name="connsiteX448" fmla="*/ 3975610 w 7872284"/>
              <a:gd name="connsiteY448" fmla="*/ 1539461 h 2108162"/>
              <a:gd name="connsiteX449" fmla="*/ 3949298 w 7872284"/>
              <a:gd name="connsiteY449" fmla="*/ 1530170 h 2108162"/>
              <a:gd name="connsiteX450" fmla="*/ 3922987 w 7872284"/>
              <a:gd name="connsiteY450" fmla="*/ 1536683 h 2108162"/>
              <a:gd name="connsiteX451" fmla="*/ 3896674 w 7872284"/>
              <a:gd name="connsiteY451" fmla="*/ 1576281 h 2108162"/>
              <a:gd name="connsiteX452" fmla="*/ 3870276 w 7872284"/>
              <a:gd name="connsiteY452" fmla="*/ 1613013 h 2108162"/>
              <a:gd name="connsiteX453" fmla="*/ 3843964 w 7872284"/>
              <a:gd name="connsiteY453" fmla="*/ 1609887 h 2108162"/>
              <a:gd name="connsiteX454" fmla="*/ 3817652 w 7872284"/>
              <a:gd name="connsiteY454" fmla="*/ 1607889 h 2108162"/>
              <a:gd name="connsiteX455" fmla="*/ 3791340 w 7872284"/>
              <a:gd name="connsiteY455" fmla="*/ 1609018 h 2108162"/>
              <a:gd name="connsiteX456" fmla="*/ 3765028 w 7872284"/>
              <a:gd name="connsiteY456" fmla="*/ 1663292 h 2108162"/>
              <a:gd name="connsiteX457" fmla="*/ 3738629 w 7872284"/>
              <a:gd name="connsiteY457" fmla="*/ 1645664 h 2108162"/>
              <a:gd name="connsiteX458" fmla="*/ 3712318 w 7872284"/>
              <a:gd name="connsiteY458" fmla="*/ 1648964 h 2108162"/>
              <a:gd name="connsiteX459" fmla="*/ 3686006 w 7872284"/>
              <a:gd name="connsiteY459" fmla="*/ 1645056 h 2108162"/>
              <a:gd name="connsiteX460" fmla="*/ 3659694 w 7872284"/>
              <a:gd name="connsiteY460" fmla="*/ 1595993 h 2108162"/>
              <a:gd name="connsiteX461" fmla="*/ 3633382 w 7872284"/>
              <a:gd name="connsiteY461" fmla="*/ 1530951 h 2108162"/>
              <a:gd name="connsiteX462" fmla="*/ 3606984 w 7872284"/>
              <a:gd name="connsiteY462" fmla="*/ 1483364 h 2108162"/>
              <a:gd name="connsiteX463" fmla="*/ 3580671 w 7872284"/>
              <a:gd name="connsiteY463" fmla="*/ 1456010 h 2108162"/>
              <a:gd name="connsiteX464" fmla="*/ 3554360 w 7872284"/>
              <a:gd name="connsiteY464" fmla="*/ 1415283 h 2108162"/>
              <a:gd name="connsiteX465" fmla="*/ 3528048 w 7872284"/>
              <a:gd name="connsiteY465" fmla="*/ 1371951 h 2108162"/>
              <a:gd name="connsiteX466" fmla="*/ 3501736 w 7872284"/>
              <a:gd name="connsiteY466" fmla="*/ 1339908 h 2108162"/>
              <a:gd name="connsiteX467" fmla="*/ 3475424 w 7872284"/>
              <a:gd name="connsiteY467" fmla="*/ 1325927 h 2108162"/>
              <a:gd name="connsiteX468" fmla="*/ 3449025 w 7872284"/>
              <a:gd name="connsiteY468" fmla="*/ 1256283 h 2108162"/>
              <a:gd name="connsiteX469" fmla="*/ 3422713 w 7872284"/>
              <a:gd name="connsiteY469" fmla="*/ 1219203 h 2108162"/>
              <a:gd name="connsiteX470" fmla="*/ 3396402 w 7872284"/>
              <a:gd name="connsiteY470" fmla="*/ 1196278 h 2108162"/>
              <a:gd name="connsiteX471" fmla="*/ 3370090 w 7872284"/>
              <a:gd name="connsiteY471" fmla="*/ 1183426 h 2108162"/>
              <a:gd name="connsiteX472" fmla="*/ 3343778 w 7872284"/>
              <a:gd name="connsiteY472" fmla="*/ 1191502 h 2108162"/>
              <a:gd name="connsiteX473" fmla="*/ 3317380 w 7872284"/>
              <a:gd name="connsiteY473" fmla="*/ 1228582 h 2108162"/>
              <a:gd name="connsiteX474" fmla="*/ 3291067 w 7872284"/>
              <a:gd name="connsiteY474" fmla="*/ 1228061 h 2108162"/>
              <a:gd name="connsiteX475" fmla="*/ 3264755 w 7872284"/>
              <a:gd name="connsiteY475" fmla="*/ 1200620 h 2108162"/>
              <a:gd name="connsiteX476" fmla="*/ 3238444 w 7872284"/>
              <a:gd name="connsiteY476" fmla="*/ 1188376 h 2108162"/>
              <a:gd name="connsiteX477" fmla="*/ 3212132 w 7872284"/>
              <a:gd name="connsiteY477" fmla="*/ 1233879 h 2108162"/>
              <a:gd name="connsiteX478" fmla="*/ 3185733 w 7872284"/>
              <a:gd name="connsiteY478" fmla="*/ 1261146 h 2108162"/>
              <a:gd name="connsiteX479" fmla="*/ 3159421 w 7872284"/>
              <a:gd name="connsiteY479" fmla="*/ 1247512 h 2108162"/>
              <a:gd name="connsiteX480" fmla="*/ 3133109 w 7872284"/>
              <a:gd name="connsiteY480" fmla="*/ 1211214 h 2108162"/>
              <a:gd name="connsiteX481" fmla="*/ 3106798 w 7872284"/>
              <a:gd name="connsiteY481" fmla="*/ 1209304 h 2108162"/>
              <a:gd name="connsiteX482" fmla="*/ 3080486 w 7872284"/>
              <a:gd name="connsiteY482" fmla="*/ 1230926 h 2108162"/>
              <a:gd name="connsiteX483" fmla="*/ 3054087 w 7872284"/>
              <a:gd name="connsiteY483" fmla="*/ 1236137 h 2108162"/>
              <a:gd name="connsiteX484" fmla="*/ 3027775 w 7872284"/>
              <a:gd name="connsiteY484" fmla="*/ 1231795 h 2108162"/>
              <a:gd name="connsiteX485" fmla="*/ 3001463 w 7872284"/>
              <a:gd name="connsiteY485" fmla="*/ 1257412 h 2108162"/>
              <a:gd name="connsiteX486" fmla="*/ 2975151 w 7872284"/>
              <a:gd name="connsiteY486" fmla="*/ 1298139 h 2108162"/>
              <a:gd name="connsiteX487" fmla="*/ 2948839 w 7872284"/>
              <a:gd name="connsiteY487" fmla="*/ 1323496 h 2108162"/>
              <a:gd name="connsiteX488" fmla="*/ 2922441 w 7872284"/>
              <a:gd name="connsiteY488" fmla="*/ 1344423 h 2108162"/>
              <a:gd name="connsiteX489" fmla="*/ 2896129 w 7872284"/>
              <a:gd name="connsiteY489" fmla="*/ 1361270 h 2108162"/>
              <a:gd name="connsiteX490" fmla="*/ 2869817 w 7872284"/>
              <a:gd name="connsiteY490" fmla="*/ 1339213 h 2108162"/>
              <a:gd name="connsiteX491" fmla="*/ 2843505 w 7872284"/>
              <a:gd name="connsiteY491" fmla="*/ 1363875 h 2108162"/>
              <a:gd name="connsiteX492" fmla="*/ 2817193 w 7872284"/>
              <a:gd name="connsiteY492" fmla="*/ 1376553 h 2108162"/>
              <a:gd name="connsiteX493" fmla="*/ 2790795 w 7872284"/>
              <a:gd name="connsiteY493" fmla="*/ 1417888 h 2108162"/>
              <a:gd name="connsiteX494" fmla="*/ 2764483 w 7872284"/>
              <a:gd name="connsiteY494" fmla="*/ 1415457 h 2108162"/>
              <a:gd name="connsiteX495" fmla="*/ 2738171 w 7872284"/>
              <a:gd name="connsiteY495" fmla="*/ 1421275 h 2108162"/>
              <a:gd name="connsiteX496" fmla="*/ 2711859 w 7872284"/>
              <a:gd name="connsiteY496" fmla="*/ 1431001 h 2108162"/>
              <a:gd name="connsiteX497" fmla="*/ 2685547 w 7872284"/>
              <a:gd name="connsiteY497" fmla="*/ 1417194 h 2108162"/>
              <a:gd name="connsiteX498" fmla="*/ 2659149 w 7872284"/>
              <a:gd name="connsiteY498" fmla="*/ 1435430 h 2108162"/>
              <a:gd name="connsiteX499" fmla="*/ 2632837 w 7872284"/>
              <a:gd name="connsiteY499" fmla="*/ 1423967 h 2108162"/>
              <a:gd name="connsiteX500" fmla="*/ 2606525 w 7872284"/>
              <a:gd name="connsiteY500" fmla="*/ 1408249 h 2108162"/>
              <a:gd name="connsiteX501" fmla="*/ 2580213 w 7872284"/>
              <a:gd name="connsiteY501" fmla="*/ 1436124 h 2108162"/>
              <a:gd name="connsiteX502" fmla="*/ 2553901 w 7872284"/>
              <a:gd name="connsiteY502" fmla="*/ 1424054 h 2108162"/>
              <a:gd name="connsiteX503" fmla="*/ 2527502 w 7872284"/>
              <a:gd name="connsiteY503" fmla="*/ 1404515 h 2108162"/>
              <a:gd name="connsiteX504" fmla="*/ 2501191 w 7872284"/>
              <a:gd name="connsiteY504" fmla="*/ 1370822 h 2108162"/>
              <a:gd name="connsiteX505" fmla="*/ 2474879 w 7872284"/>
              <a:gd name="connsiteY505" fmla="*/ 1367609 h 2108162"/>
              <a:gd name="connsiteX506" fmla="*/ 2448567 w 7872284"/>
              <a:gd name="connsiteY506" fmla="*/ 1377161 h 2108162"/>
              <a:gd name="connsiteX507" fmla="*/ 2422255 w 7872284"/>
              <a:gd name="connsiteY507" fmla="*/ 1364483 h 2108162"/>
              <a:gd name="connsiteX508" fmla="*/ 2395943 w 7872284"/>
              <a:gd name="connsiteY508" fmla="*/ 1366133 h 2108162"/>
              <a:gd name="connsiteX509" fmla="*/ 2369544 w 7872284"/>
              <a:gd name="connsiteY509" fmla="*/ 1336000 h 2108162"/>
              <a:gd name="connsiteX510" fmla="*/ 2343232 w 7872284"/>
              <a:gd name="connsiteY510" fmla="*/ 1335913 h 2108162"/>
              <a:gd name="connsiteX511" fmla="*/ 2316921 w 7872284"/>
              <a:gd name="connsiteY511" fmla="*/ 1358665 h 2108162"/>
              <a:gd name="connsiteX512" fmla="*/ 2290609 w 7872284"/>
              <a:gd name="connsiteY512" fmla="*/ 1350502 h 2108162"/>
              <a:gd name="connsiteX513" fmla="*/ 2264297 w 7872284"/>
              <a:gd name="connsiteY513" fmla="*/ 1344337 h 2108162"/>
              <a:gd name="connsiteX514" fmla="*/ 2237898 w 7872284"/>
              <a:gd name="connsiteY514" fmla="*/ 1353541 h 2108162"/>
              <a:gd name="connsiteX515" fmla="*/ 2211586 w 7872284"/>
              <a:gd name="connsiteY515" fmla="*/ 1352065 h 2108162"/>
              <a:gd name="connsiteX516" fmla="*/ 2185274 w 7872284"/>
              <a:gd name="connsiteY516" fmla="*/ 1346768 h 2108162"/>
              <a:gd name="connsiteX517" fmla="*/ 2158963 w 7872284"/>
              <a:gd name="connsiteY517" fmla="*/ 1342513 h 2108162"/>
              <a:gd name="connsiteX518" fmla="*/ 2132651 w 7872284"/>
              <a:gd name="connsiteY518" fmla="*/ 1357362 h 2108162"/>
              <a:gd name="connsiteX519" fmla="*/ 2106252 w 7872284"/>
              <a:gd name="connsiteY519" fmla="*/ 1332440 h 2108162"/>
              <a:gd name="connsiteX520" fmla="*/ 2079940 w 7872284"/>
              <a:gd name="connsiteY520" fmla="*/ 1304304 h 2108162"/>
              <a:gd name="connsiteX521" fmla="*/ 2053628 w 7872284"/>
              <a:gd name="connsiteY521" fmla="*/ 1296923 h 2108162"/>
              <a:gd name="connsiteX522" fmla="*/ 2027316 w 7872284"/>
              <a:gd name="connsiteY522" fmla="*/ 1296663 h 2108162"/>
              <a:gd name="connsiteX523" fmla="*/ 2001004 w 7872284"/>
              <a:gd name="connsiteY523" fmla="*/ 1306823 h 2108162"/>
              <a:gd name="connsiteX524" fmla="*/ 1974606 w 7872284"/>
              <a:gd name="connsiteY524" fmla="*/ 1285808 h 2108162"/>
              <a:gd name="connsiteX525" fmla="*/ 1948294 w 7872284"/>
              <a:gd name="connsiteY525" fmla="*/ 1286589 h 2108162"/>
              <a:gd name="connsiteX526" fmla="*/ 1921982 w 7872284"/>
              <a:gd name="connsiteY526" fmla="*/ 1280858 h 2108162"/>
              <a:gd name="connsiteX527" fmla="*/ 1895670 w 7872284"/>
              <a:gd name="connsiteY527" fmla="*/ 1281553 h 2108162"/>
              <a:gd name="connsiteX528" fmla="*/ 1869358 w 7872284"/>
              <a:gd name="connsiteY528" fmla="*/ 1274258 h 2108162"/>
              <a:gd name="connsiteX529" fmla="*/ 1842959 w 7872284"/>
              <a:gd name="connsiteY529" fmla="*/ 1268614 h 2108162"/>
              <a:gd name="connsiteX530" fmla="*/ 1816648 w 7872284"/>
              <a:gd name="connsiteY530" fmla="*/ 1271219 h 2108162"/>
              <a:gd name="connsiteX531" fmla="*/ 1790336 w 7872284"/>
              <a:gd name="connsiteY531" fmla="*/ 1255675 h 2108162"/>
              <a:gd name="connsiteX532" fmla="*/ 1764024 w 7872284"/>
              <a:gd name="connsiteY532" fmla="*/ 1242563 h 2108162"/>
              <a:gd name="connsiteX533" fmla="*/ 1737712 w 7872284"/>
              <a:gd name="connsiteY533" fmla="*/ 1238916 h 2108162"/>
              <a:gd name="connsiteX534" fmla="*/ 1711313 w 7872284"/>
              <a:gd name="connsiteY534" fmla="*/ 1198536 h 2108162"/>
              <a:gd name="connsiteX535" fmla="*/ 1685001 w 7872284"/>
              <a:gd name="connsiteY535" fmla="*/ 1169966 h 2108162"/>
              <a:gd name="connsiteX536" fmla="*/ 1658690 w 7872284"/>
              <a:gd name="connsiteY536" fmla="*/ 1143481 h 2108162"/>
              <a:gd name="connsiteX537" fmla="*/ 1632378 w 7872284"/>
              <a:gd name="connsiteY537" fmla="*/ 1158764 h 2108162"/>
              <a:gd name="connsiteX538" fmla="*/ 1606066 w 7872284"/>
              <a:gd name="connsiteY538" fmla="*/ 1167448 h 2108162"/>
              <a:gd name="connsiteX539" fmla="*/ 1579667 w 7872284"/>
              <a:gd name="connsiteY539" fmla="*/ 1160761 h 2108162"/>
              <a:gd name="connsiteX540" fmla="*/ 1553355 w 7872284"/>
              <a:gd name="connsiteY540" fmla="*/ 1138184 h 2108162"/>
              <a:gd name="connsiteX541" fmla="*/ 1527043 w 7872284"/>
              <a:gd name="connsiteY541" fmla="*/ 1138705 h 2108162"/>
              <a:gd name="connsiteX542" fmla="*/ 1500732 w 7872284"/>
              <a:gd name="connsiteY542" fmla="*/ 1107617 h 2108162"/>
              <a:gd name="connsiteX543" fmla="*/ 1474420 w 7872284"/>
              <a:gd name="connsiteY543" fmla="*/ 1056903 h 2108162"/>
              <a:gd name="connsiteX544" fmla="*/ 1448108 w 7872284"/>
              <a:gd name="connsiteY544" fmla="*/ 1050564 h 2108162"/>
              <a:gd name="connsiteX545" fmla="*/ 1421709 w 7872284"/>
              <a:gd name="connsiteY545" fmla="*/ 1019563 h 2108162"/>
              <a:gd name="connsiteX546" fmla="*/ 1395397 w 7872284"/>
              <a:gd name="connsiteY546" fmla="*/ 1000198 h 2108162"/>
              <a:gd name="connsiteX547" fmla="*/ 1369086 w 7872284"/>
              <a:gd name="connsiteY547" fmla="*/ 1002109 h 2108162"/>
              <a:gd name="connsiteX548" fmla="*/ 1342774 w 7872284"/>
              <a:gd name="connsiteY548" fmla="*/ 996725 h 2108162"/>
              <a:gd name="connsiteX549" fmla="*/ 1316462 w 7872284"/>
              <a:gd name="connsiteY549" fmla="*/ 950006 h 2108162"/>
              <a:gd name="connsiteX550" fmla="*/ 1290063 w 7872284"/>
              <a:gd name="connsiteY550" fmla="*/ 919439 h 2108162"/>
              <a:gd name="connsiteX551" fmla="*/ 1263751 w 7872284"/>
              <a:gd name="connsiteY551" fmla="*/ 913968 h 2108162"/>
              <a:gd name="connsiteX552" fmla="*/ 1237439 w 7872284"/>
              <a:gd name="connsiteY552" fmla="*/ 894430 h 2108162"/>
              <a:gd name="connsiteX553" fmla="*/ 1211128 w 7872284"/>
              <a:gd name="connsiteY553" fmla="*/ 854571 h 2108162"/>
              <a:gd name="connsiteX554" fmla="*/ 1184816 w 7872284"/>
              <a:gd name="connsiteY554" fmla="*/ 817491 h 2108162"/>
              <a:gd name="connsiteX555" fmla="*/ 1158417 w 7872284"/>
              <a:gd name="connsiteY555" fmla="*/ 804205 h 2108162"/>
              <a:gd name="connsiteX556" fmla="*/ 1132105 w 7872284"/>
              <a:gd name="connsiteY556" fmla="*/ 782583 h 2108162"/>
              <a:gd name="connsiteX557" fmla="*/ 1105793 w 7872284"/>
              <a:gd name="connsiteY557" fmla="*/ 761394 h 2108162"/>
              <a:gd name="connsiteX558" fmla="*/ 1079481 w 7872284"/>
              <a:gd name="connsiteY558" fmla="*/ 752710 h 2108162"/>
              <a:gd name="connsiteX559" fmla="*/ 1053169 w 7872284"/>
              <a:gd name="connsiteY559" fmla="*/ 761047 h 2108162"/>
              <a:gd name="connsiteX560" fmla="*/ 1026771 w 7872284"/>
              <a:gd name="connsiteY560" fmla="*/ 769123 h 2108162"/>
              <a:gd name="connsiteX561" fmla="*/ 1000459 w 7872284"/>
              <a:gd name="connsiteY561" fmla="*/ 766952 h 2108162"/>
              <a:gd name="connsiteX562" fmla="*/ 974147 w 7872284"/>
              <a:gd name="connsiteY562" fmla="*/ 766778 h 2108162"/>
              <a:gd name="connsiteX563" fmla="*/ 947835 w 7872284"/>
              <a:gd name="connsiteY563" fmla="*/ 763913 h 2108162"/>
              <a:gd name="connsiteX564" fmla="*/ 921523 w 7872284"/>
              <a:gd name="connsiteY564" fmla="*/ 760005 h 2108162"/>
              <a:gd name="connsiteX565" fmla="*/ 895124 w 7872284"/>
              <a:gd name="connsiteY565" fmla="*/ 741421 h 2108162"/>
              <a:gd name="connsiteX566" fmla="*/ 868813 w 7872284"/>
              <a:gd name="connsiteY566" fmla="*/ 728222 h 2108162"/>
              <a:gd name="connsiteX567" fmla="*/ 842501 w 7872284"/>
              <a:gd name="connsiteY567" fmla="*/ 736732 h 2108162"/>
              <a:gd name="connsiteX568" fmla="*/ 816189 w 7872284"/>
              <a:gd name="connsiteY568" fmla="*/ 767994 h 2108162"/>
              <a:gd name="connsiteX569" fmla="*/ 789877 w 7872284"/>
              <a:gd name="connsiteY569" fmla="*/ 783885 h 2108162"/>
              <a:gd name="connsiteX570" fmla="*/ 763478 w 7872284"/>
              <a:gd name="connsiteY570" fmla="*/ 759310 h 2108162"/>
              <a:gd name="connsiteX571" fmla="*/ 737166 w 7872284"/>
              <a:gd name="connsiteY571" fmla="*/ 744895 h 2108162"/>
              <a:gd name="connsiteX572" fmla="*/ 710855 w 7872284"/>
              <a:gd name="connsiteY572" fmla="*/ 749758 h 2108162"/>
              <a:gd name="connsiteX573" fmla="*/ 684543 w 7872284"/>
              <a:gd name="connsiteY573" fmla="*/ 777546 h 2108162"/>
              <a:gd name="connsiteX574" fmla="*/ 658231 w 7872284"/>
              <a:gd name="connsiteY574" fmla="*/ 799082 h 2108162"/>
              <a:gd name="connsiteX575" fmla="*/ 631919 w 7872284"/>
              <a:gd name="connsiteY575" fmla="*/ 815407 h 2108162"/>
              <a:gd name="connsiteX576" fmla="*/ 605520 w 7872284"/>
              <a:gd name="connsiteY576" fmla="*/ 804205 h 2108162"/>
              <a:gd name="connsiteX577" fmla="*/ 579209 w 7872284"/>
              <a:gd name="connsiteY577" fmla="*/ 778935 h 2108162"/>
              <a:gd name="connsiteX578" fmla="*/ 552897 w 7872284"/>
              <a:gd name="connsiteY578" fmla="*/ 785188 h 2108162"/>
              <a:gd name="connsiteX579" fmla="*/ 526585 w 7872284"/>
              <a:gd name="connsiteY579" fmla="*/ 788748 h 2108162"/>
              <a:gd name="connsiteX580" fmla="*/ 500273 w 7872284"/>
              <a:gd name="connsiteY580" fmla="*/ 794219 h 2108162"/>
              <a:gd name="connsiteX581" fmla="*/ 473874 w 7872284"/>
              <a:gd name="connsiteY581" fmla="*/ 777025 h 2108162"/>
              <a:gd name="connsiteX582" fmla="*/ 447562 w 7872284"/>
              <a:gd name="connsiteY582" fmla="*/ 774073 h 2108162"/>
              <a:gd name="connsiteX583" fmla="*/ 421250 w 7872284"/>
              <a:gd name="connsiteY583" fmla="*/ 789269 h 2108162"/>
              <a:gd name="connsiteX584" fmla="*/ 394939 w 7872284"/>
              <a:gd name="connsiteY584" fmla="*/ 821486 h 2108162"/>
              <a:gd name="connsiteX585" fmla="*/ 368627 w 7872284"/>
              <a:gd name="connsiteY585" fmla="*/ 827130 h 2108162"/>
              <a:gd name="connsiteX586" fmla="*/ 342228 w 7872284"/>
              <a:gd name="connsiteY586" fmla="*/ 812455 h 2108162"/>
              <a:gd name="connsiteX587" fmla="*/ 315916 w 7872284"/>
              <a:gd name="connsiteY587" fmla="*/ 814278 h 2108162"/>
              <a:gd name="connsiteX588" fmla="*/ 289604 w 7872284"/>
              <a:gd name="connsiteY588" fmla="*/ 815928 h 2108162"/>
              <a:gd name="connsiteX589" fmla="*/ 263292 w 7872284"/>
              <a:gd name="connsiteY589" fmla="*/ 802121 h 2108162"/>
              <a:gd name="connsiteX590" fmla="*/ 236981 w 7872284"/>
              <a:gd name="connsiteY590" fmla="*/ 783364 h 2108162"/>
              <a:gd name="connsiteX591" fmla="*/ 210582 w 7872284"/>
              <a:gd name="connsiteY591" fmla="*/ 780498 h 2108162"/>
              <a:gd name="connsiteX592" fmla="*/ 184270 w 7872284"/>
              <a:gd name="connsiteY592" fmla="*/ 786751 h 2108162"/>
              <a:gd name="connsiteX593" fmla="*/ 157958 w 7872284"/>
              <a:gd name="connsiteY593" fmla="*/ 789269 h 2108162"/>
              <a:gd name="connsiteX594" fmla="*/ 131646 w 7872284"/>
              <a:gd name="connsiteY594" fmla="*/ 785796 h 2108162"/>
              <a:gd name="connsiteX595" fmla="*/ 105334 w 7872284"/>
              <a:gd name="connsiteY595" fmla="*/ 784233 h 2108162"/>
              <a:gd name="connsiteX596" fmla="*/ 78936 w 7872284"/>
              <a:gd name="connsiteY596" fmla="*/ 787880 h 2108162"/>
              <a:gd name="connsiteX597" fmla="*/ 52624 w 7872284"/>
              <a:gd name="connsiteY597" fmla="*/ 790398 h 2108162"/>
              <a:gd name="connsiteX598" fmla="*/ 26312 w 7872284"/>
              <a:gd name="connsiteY598" fmla="*/ 792482 h 2108162"/>
              <a:gd name="connsiteX599" fmla="*/ 0 w 7872284"/>
              <a:gd name="connsiteY599" fmla="*/ 795782 h 210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</a:cxnLst>
            <a:rect l="l" t="t" r="r" b="b"/>
            <a:pathLst>
              <a:path w="7872284" h="2108162">
                <a:moveTo>
                  <a:pt x="0" y="888525"/>
                </a:moveTo>
                <a:lnTo>
                  <a:pt x="26312" y="877496"/>
                </a:lnTo>
                <a:lnTo>
                  <a:pt x="52624" y="898772"/>
                </a:lnTo>
                <a:lnTo>
                  <a:pt x="78936" y="909713"/>
                </a:lnTo>
                <a:lnTo>
                  <a:pt x="105334" y="899119"/>
                </a:lnTo>
                <a:lnTo>
                  <a:pt x="131646" y="900074"/>
                </a:lnTo>
                <a:lnTo>
                  <a:pt x="157958" y="907803"/>
                </a:lnTo>
                <a:lnTo>
                  <a:pt x="184270" y="890783"/>
                </a:lnTo>
                <a:lnTo>
                  <a:pt x="210582" y="875847"/>
                </a:lnTo>
                <a:lnTo>
                  <a:pt x="236981" y="877931"/>
                </a:lnTo>
                <a:lnTo>
                  <a:pt x="263292" y="897469"/>
                </a:lnTo>
                <a:lnTo>
                  <a:pt x="289604" y="895211"/>
                </a:lnTo>
                <a:lnTo>
                  <a:pt x="315916" y="878799"/>
                </a:lnTo>
                <a:lnTo>
                  <a:pt x="342228" y="888959"/>
                </a:lnTo>
                <a:lnTo>
                  <a:pt x="368627" y="906240"/>
                </a:lnTo>
                <a:lnTo>
                  <a:pt x="394939" y="883488"/>
                </a:lnTo>
                <a:lnTo>
                  <a:pt x="421250" y="873936"/>
                </a:lnTo>
                <a:lnTo>
                  <a:pt x="447562" y="876454"/>
                </a:lnTo>
                <a:lnTo>
                  <a:pt x="473874" y="874197"/>
                </a:lnTo>
                <a:lnTo>
                  <a:pt x="500273" y="870984"/>
                </a:lnTo>
                <a:lnTo>
                  <a:pt x="526585" y="880623"/>
                </a:lnTo>
                <a:lnTo>
                  <a:pt x="552897" y="872981"/>
                </a:lnTo>
                <a:lnTo>
                  <a:pt x="579209" y="871678"/>
                </a:lnTo>
                <a:lnTo>
                  <a:pt x="605520" y="889654"/>
                </a:lnTo>
                <a:lnTo>
                  <a:pt x="631919" y="904416"/>
                </a:lnTo>
                <a:lnTo>
                  <a:pt x="658231" y="891738"/>
                </a:lnTo>
                <a:lnTo>
                  <a:pt x="684543" y="887135"/>
                </a:lnTo>
                <a:lnTo>
                  <a:pt x="710855" y="882707"/>
                </a:lnTo>
                <a:lnTo>
                  <a:pt x="737166" y="867250"/>
                </a:lnTo>
                <a:lnTo>
                  <a:pt x="763478" y="880623"/>
                </a:lnTo>
                <a:lnTo>
                  <a:pt x="789877" y="904590"/>
                </a:lnTo>
                <a:lnTo>
                  <a:pt x="816189" y="910668"/>
                </a:lnTo>
                <a:lnTo>
                  <a:pt x="842501" y="885486"/>
                </a:lnTo>
                <a:lnTo>
                  <a:pt x="868813" y="883662"/>
                </a:lnTo>
                <a:lnTo>
                  <a:pt x="895124" y="905458"/>
                </a:lnTo>
                <a:lnTo>
                  <a:pt x="921523" y="927081"/>
                </a:lnTo>
                <a:lnTo>
                  <a:pt x="947835" y="923347"/>
                </a:lnTo>
                <a:lnTo>
                  <a:pt x="974147" y="936199"/>
                </a:lnTo>
                <a:lnTo>
                  <a:pt x="1000459" y="962076"/>
                </a:lnTo>
                <a:lnTo>
                  <a:pt x="1026771" y="973105"/>
                </a:lnTo>
                <a:lnTo>
                  <a:pt x="1053169" y="960166"/>
                </a:lnTo>
                <a:lnTo>
                  <a:pt x="1079481" y="955216"/>
                </a:lnTo>
                <a:lnTo>
                  <a:pt x="1105793" y="964334"/>
                </a:lnTo>
                <a:lnTo>
                  <a:pt x="1132105" y="1003411"/>
                </a:lnTo>
                <a:lnTo>
                  <a:pt x="1158417" y="1030070"/>
                </a:lnTo>
                <a:lnTo>
                  <a:pt x="1184816" y="1073403"/>
                </a:lnTo>
                <a:lnTo>
                  <a:pt x="1211128" y="1105793"/>
                </a:lnTo>
                <a:lnTo>
                  <a:pt x="1237439" y="1141483"/>
                </a:lnTo>
                <a:lnTo>
                  <a:pt x="1263751" y="1161803"/>
                </a:lnTo>
                <a:lnTo>
                  <a:pt x="1290063" y="1166059"/>
                </a:lnTo>
                <a:lnTo>
                  <a:pt x="1316462" y="1207046"/>
                </a:lnTo>
                <a:lnTo>
                  <a:pt x="1342774" y="1250291"/>
                </a:lnTo>
                <a:lnTo>
                  <a:pt x="1369086" y="1257499"/>
                </a:lnTo>
                <a:lnTo>
                  <a:pt x="1395397" y="1234660"/>
                </a:lnTo>
                <a:lnTo>
                  <a:pt x="1421709" y="1273737"/>
                </a:lnTo>
                <a:lnTo>
                  <a:pt x="1448108" y="1295273"/>
                </a:lnTo>
                <a:lnTo>
                  <a:pt x="1474420" y="1281553"/>
                </a:lnTo>
                <a:lnTo>
                  <a:pt x="1500732" y="1314985"/>
                </a:lnTo>
                <a:lnTo>
                  <a:pt x="1527043" y="1342079"/>
                </a:lnTo>
                <a:lnTo>
                  <a:pt x="1553355" y="1330703"/>
                </a:lnTo>
                <a:lnTo>
                  <a:pt x="1579667" y="1347550"/>
                </a:lnTo>
                <a:lnTo>
                  <a:pt x="1606066" y="1357797"/>
                </a:lnTo>
                <a:lnTo>
                  <a:pt x="1632378" y="1348505"/>
                </a:lnTo>
                <a:lnTo>
                  <a:pt x="1658690" y="1361617"/>
                </a:lnTo>
                <a:lnTo>
                  <a:pt x="1685001" y="1393313"/>
                </a:lnTo>
                <a:lnTo>
                  <a:pt x="1711313" y="1420146"/>
                </a:lnTo>
                <a:lnTo>
                  <a:pt x="1737712" y="1440900"/>
                </a:lnTo>
                <a:lnTo>
                  <a:pt x="1764024" y="1464781"/>
                </a:lnTo>
                <a:lnTo>
                  <a:pt x="1790336" y="1483364"/>
                </a:lnTo>
                <a:lnTo>
                  <a:pt x="1816648" y="1505768"/>
                </a:lnTo>
                <a:lnTo>
                  <a:pt x="1842959" y="1518186"/>
                </a:lnTo>
                <a:lnTo>
                  <a:pt x="1869358" y="1527217"/>
                </a:lnTo>
                <a:lnTo>
                  <a:pt x="1895670" y="1513931"/>
                </a:lnTo>
                <a:lnTo>
                  <a:pt x="1921982" y="1507418"/>
                </a:lnTo>
                <a:lnTo>
                  <a:pt x="1948294" y="1518707"/>
                </a:lnTo>
                <a:lnTo>
                  <a:pt x="1974606" y="1535640"/>
                </a:lnTo>
                <a:lnTo>
                  <a:pt x="2001004" y="1563342"/>
                </a:lnTo>
                <a:lnTo>
                  <a:pt x="2027316" y="1572286"/>
                </a:lnTo>
                <a:lnTo>
                  <a:pt x="2053628" y="1578886"/>
                </a:lnTo>
                <a:lnTo>
                  <a:pt x="2079940" y="1573328"/>
                </a:lnTo>
                <a:lnTo>
                  <a:pt x="2106252" y="1600856"/>
                </a:lnTo>
                <a:lnTo>
                  <a:pt x="2132651" y="1616226"/>
                </a:lnTo>
                <a:lnTo>
                  <a:pt x="2158963" y="1602766"/>
                </a:lnTo>
                <a:lnTo>
                  <a:pt x="2185274" y="1628036"/>
                </a:lnTo>
                <a:lnTo>
                  <a:pt x="2211586" y="1646098"/>
                </a:lnTo>
                <a:lnTo>
                  <a:pt x="2237898" y="1647748"/>
                </a:lnTo>
                <a:lnTo>
                  <a:pt x="2264297" y="1635070"/>
                </a:lnTo>
                <a:lnTo>
                  <a:pt x="2290609" y="1642364"/>
                </a:lnTo>
                <a:lnTo>
                  <a:pt x="2316921" y="1658863"/>
                </a:lnTo>
                <a:lnTo>
                  <a:pt x="2343232" y="1670760"/>
                </a:lnTo>
                <a:lnTo>
                  <a:pt x="2369544" y="1661034"/>
                </a:lnTo>
                <a:lnTo>
                  <a:pt x="2395943" y="1667981"/>
                </a:lnTo>
                <a:lnTo>
                  <a:pt x="2422255" y="1700719"/>
                </a:lnTo>
                <a:lnTo>
                  <a:pt x="2448567" y="1694901"/>
                </a:lnTo>
                <a:lnTo>
                  <a:pt x="2474879" y="1676665"/>
                </a:lnTo>
                <a:lnTo>
                  <a:pt x="2501191" y="1663379"/>
                </a:lnTo>
                <a:lnTo>
                  <a:pt x="2527502" y="1712008"/>
                </a:lnTo>
                <a:lnTo>
                  <a:pt x="2553901" y="1729549"/>
                </a:lnTo>
                <a:lnTo>
                  <a:pt x="2580213" y="1745354"/>
                </a:lnTo>
                <a:lnTo>
                  <a:pt x="2606525" y="1734325"/>
                </a:lnTo>
                <a:lnTo>
                  <a:pt x="2632837" y="1728073"/>
                </a:lnTo>
                <a:lnTo>
                  <a:pt x="2659149" y="1748567"/>
                </a:lnTo>
                <a:lnTo>
                  <a:pt x="2685547" y="1774010"/>
                </a:lnTo>
                <a:lnTo>
                  <a:pt x="2711859" y="1778265"/>
                </a:lnTo>
                <a:lnTo>
                  <a:pt x="2738171" y="1746048"/>
                </a:lnTo>
                <a:lnTo>
                  <a:pt x="2764483" y="1738494"/>
                </a:lnTo>
                <a:lnTo>
                  <a:pt x="2790795" y="1753517"/>
                </a:lnTo>
                <a:lnTo>
                  <a:pt x="2817193" y="1746396"/>
                </a:lnTo>
                <a:lnTo>
                  <a:pt x="2843505" y="1723731"/>
                </a:lnTo>
                <a:lnTo>
                  <a:pt x="2869817" y="1725555"/>
                </a:lnTo>
                <a:lnTo>
                  <a:pt x="2896129" y="1704193"/>
                </a:lnTo>
                <a:lnTo>
                  <a:pt x="2922441" y="1701153"/>
                </a:lnTo>
                <a:lnTo>
                  <a:pt x="2948839" y="1670760"/>
                </a:lnTo>
                <a:lnTo>
                  <a:pt x="2975151" y="1665723"/>
                </a:lnTo>
                <a:lnTo>
                  <a:pt x="3001463" y="1650874"/>
                </a:lnTo>
                <a:lnTo>
                  <a:pt x="3027775" y="1630207"/>
                </a:lnTo>
                <a:lnTo>
                  <a:pt x="3054087" y="1651135"/>
                </a:lnTo>
                <a:lnTo>
                  <a:pt x="3080486" y="1633680"/>
                </a:lnTo>
                <a:lnTo>
                  <a:pt x="3106798" y="1622652"/>
                </a:lnTo>
                <a:lnTo>
                  <a:pt x="3133109" y="1603895"/>
                </a:lnTo>
                <a:lnTo>
                  <a:pt x="3159421" y="1612666"/>
                </a:lnTo>
                <a:lnTo>
                  <a:pt x="3185733" y="1606760"/>
                </a:lnTo>
                <a:lnTo>
                  <a:pt x="3212132" y="1606500"/>
                </a:lnTo>
                <a:lnTo>
                  <a:pt x="3238444" y="1590609"/>
                </a:lnTo>
                <a:lnTo>
                  <a:pt x="3264755" y="1606239"/>
                </a:lnTo>
                <a:lnTo>
                  <a:pt x="3291067" y="1595472"/>
                </a:lnTo>
                <a:lnTo>
                  <a:pt x="3317380" y="1610668"/>
                </a:lnTo>
                <a:lnTo>
                  <a:pt x="3343778" y="1586440"/>
                </a:lnTo>
                <a:lnTo>
                  <a:pt x="3370090" y="1589046"/>
                </a:lnTo>
                <a:lnTo>
                  <a:pt x="3396402" y="1595124"/>
                </a:lnTo>
                <a:lnTo>
                  <a:pt x="3422713" y="1643580"/>
                </a:lnTo>
                <a:lnTo>
                  <a:pt x="3449025" y="1712355"/>
                </a:lnTo>
                <a:lnTo>
                  <a:pt x="3475424" y="1721300"/>
                </a:lnTo>
                <a:lnTo>
                  <a:pt x="3501736" y="1781913"/>
                </a:lnTo>
                <a:lnTo>
                  <a:pt x="3528048" y="1801277"/>
                </a:lnTo>
                <a:lnTo>
                  <a:pt x="3554360" y="1829500"/>
                </a:lnTo>
                <a:lnTo>
                  <a:pt x="3580671" y="1888897"/>
                </a:lnTo>
                <a:lnTo>
                  <a:pt x="3606984" y="1925716"/>
                </a:lnTo>
                <a:lnTo>
                  <a:pt x="3633382" y="1979556"/>
                </a:lnTo>
                <a:lnTo>
                  <a:pt x="3659694" y="2038518"/>
                </a:lnTo>
                <a:lnTo>
                  <a:pt x="3686006" y="2073080"/>
                </a:lnTo>
                <a:lnTo>
                  <a:pt x="3712318" y="2073340"/>
                </a:lnTo>
                <a:lnTo>
                  <a:pt x="3738629" y="2087755"/>
                </a:lnTo>
                <a:lnTo>
                  <a:pt x="3765028" y="2108162"/>
                </a:lnTo>
                <a:lnTo>
                  <a:pt x="3791340" y="2085845"/>
                </a:lnTo>
                <a:lnTo>
                  <a:pt x="3817652" y="2069867"/>
                </a:lnTo>
                <a:lnTo>
                  <a:pt x="3843964" y="2056841"/>
                </a:lnTo>
                <a:lnTo>
                  <a:pt x="3870276" y="2064396"/>
                </a:lnTo>
                <a:lnTo>
                  <a:pt x="3896674" y="2012380"/>
                </a:lnTo>
                <a:lnTo>
                  <a:pt x="3922987" y="2013509"/>
                </a:lnTo>
                <a:lnTo>
                  <a:pt x="3949298" y="1993276"/>
                </a:lnTo>
                <a:lnTo>
                  <a:pt x="3975610" y="2005433"/>
                </a:lnTo>
                <a:lnTo>
                  <a:pt x="4001922" y="1967572"/>
                </a:lnTo>
                <a:lnTo>
                  <a:pt x="4028321" y="1926497"/>
                </a:lnTo>
                <a:lnTo>
                  <a:pt x="4054632" y="1878824"/>
                </a:lnTo>
                <a:lnTo>
                  <a:pt x="4080945" y="1848430"/>
                </a:lnTo>
                <a:lnTo>
                  <a:pt x="4107256" y="1801712"/>
                </a:lnTo>
                <a:lnTo>
                  <a:pt x="4133568" y="1743791"/>
                </a:lnTo>
                <a:lnTo>
                  <a:pt x="4159967" y="1687259"/>
                </a:lnTo>
                <a:lnTo>
                  <a:pt x="4186279" y="1650614"/>
                </a:lnTo>
                <a:lnTo>
                  <a:pt x="4212591" y="1605284"/>
                </a:lnTo>
                <a:lnTo>
                  <a:pt x="4238903" y="1554397"/>
                </a:lnTo>
                <a:lnTo>
                  <a:pt x="4265214" y="1523570"/>
                </a:lnTo>
                <a:lnTo>
                  <a:pt x="4291613" y="1486056"/>
                </a:lnTo>
                <a:lnTo>
                  <a:pt x="4317925" y="1498127"/>
                </a:lnTo>
                <a:lnTo>
                  <a:pt x="4344237" y="1478849"/>
                </a:lnTo>
                <a:lnTo>
                  <a:pt x="4370549" y="1434474"/>
                </a:lnTo>
                <a:lnTo>
                  <a:pt x="4396861" y="1386192"/>
                </a:lnTo>
                <a:lnTo>
                  <a:pt x="4423172" y="1367175"/>
                </a:lnTo>
                <a:lnTo>
                  <a:pt x="4449571" y="1354497"/>
                </a:lnTo>
                <a:lnTo>
                  <a:pt x="4475883" y="1320804"/>
                </a:lnTo>
                <a:lnTo>
                  <a:pt x="4502195" y="1257065"/>
                </a:lnTo>
                <a:lnTo>
                  <a:pt x="4528507" y="1213906"/>
                </a:lnTo>
                <a:lnTo>
                  <a:pt x="4554819" y="1167361"/>
                </a:lnTo>
                <a:lnTo>
                  <a:pt x="4581217" y="1132018"/>
                </a:lnTo>
                <a:lnTo>
                  <a:pt x="4607529" y="1101972"/>
                </a:lnTo>
                <a:lnTo>
                  <a:pt x="4633841" y="1135752"/>
                </a:lnTo>
                <a:lnTo>
                  <a:pt x="4660153" y="1083476"/>
                </a:lnTo>
                <a:lnTo>
                  <a:pt x="4686465" y="1031460"/>
                </a:lnTo>
                <a:lnTo>
                  <a:pt x="4712863" y="1044138"/>
                </a:lnTo>
                <a:lnTo>
                  <a:pt x="4739175" y="1057077"/>
                </a:lnTo>
                <a:lnTo>
                  <a:pt x="4765487" y="1086168"/>
                </a:lnTo>
                <a:lnTo>
                  <a:pt x="4791799" y="1103883"/>
                </a:lnTo>
                <a:lnTo>
                  <a:pt x="4818111" y="1117603"/>
                </a:lnTo>
                <a:lnTo>
                  <a:pt x="4844510" y="1140355"/>
                </a:lnTo>
                <a:lnTo>
                  <a:pt x="4870821" y="1116301"/>
                </a:lnTo>
                <a:lnTo>
                  <a:pt x="4897133" y="1087036"/>
                </a:lnTo>
                <a:lnTo>
                  <a:pt x="4923445" y="1131237"/>
                </a:lnTo>
                <a:lnTo>
                  <a:pt x="4949757" y="1176913"/>
                </a:lnTo>
                <a:lnTo>
                  <a:pt x="4976156" y="1213211"/>
                </a:lnTo>
                <a:lnTo>
                  <a:pt x="5002468" y="1235616"/>
                </a:lnTo>
                <a:lnTo>
                  <a:pt x="5028779" y="1271567"/>
                </a:lnTo>
                <a:lnTo>
                  <a:pt x="5055092" y="1271567"/>
                </a:lnTo>
                <a:lnTo>
                  <a:pt x="5081403" y="1324190"/>
                </a:lnTo>
                <a:lnTo>
                  <a:pt x="5107802" y="1352673"/>
                </a:lnTo>
                <a:lnTo>
                  <a:pt x="5134114" y="1384803"/>
                </a:lnTo>
                <a:lnTo>
                  <a:pt x="5160426" y="1425096"/>
                </a:lnTo>
                <a:lnTo>
                  <a:pt x="5186737" y="1455142"/>
                </a:lnTo>
                <a:lnTo>
                  <a:pt x="5213050" y="1445329"/>
                </a:lnTo>
                <a:lnTo>
                  <a:pt x="5239448" y="1411289"/>
                </a:lnTo>
                <a:lnTo>
                  <a:pt x="5265760" y="1453666"/>
                </a:lnTo>
                <a:lnTo>
                  <a:pt x="5292072" y="1449584"/>
                </a:lnTo>
                <a:lnTo>
                  <a:pt x="5318384" y="1462610"/>
                </a:lnTo>
                <a:lnTo>
                  <a:pt x="5344695" y="1440206"/>
                </a:lnTo>
                <a:lnTo>
                  <a:pt x="5371008" y="1437601"/>
                </a:lnTo>
                <a:lnTo>
                  <a:pt x="5397406" y="1421970"/>
                </a:lnTo>
                <a:lnTo>
                  <a:pt x="5423718" y="1366220"/>
                </a:lnTo>
                <a:lnTo>
                  <a:pt x="5450030" y="1365091"/>
                </a:lnTo>
                <a:lnTo>
                  <a:pt x="5476342" y="1366741"/>
                </a:lnTo>
                <a:lnTo>
                  <a:pt x="5502654" y="1380982"/>
                </a:lnTo>
                <a:lnTo>
                  <a:pt x="5529052" y="1384021"/>
                </a:lnTo>
                <a:lnTo>
                  <a:pt x="5555364" y="1371951"/>
                </a:lnTo>
                <a:lnTo>
                  <a:pt x="5581676" y="1349026"/>
                </a:lnTo>
                <a:lnTo>
                  <a:pt x="5607988" y="1325580"/>
                </a:lnTo>
                <a:lnTo>
                  <a:pt x="5634300" y="1299007"/>
                </a:lnTo>
                <a:lnTo>
                  <a:pt x="5660699" y="1299268"/>
                </a:lnTo>
                <a:lnTo>
                  <a:pt x="5687010" y="1295794"/>
                </a:lnTo>
                <a:lnTo>
                  <a:pt x="5713322" y="1275214"/>
                </a:lnTo>
                <a:lnTo>
                  <a:pt x="5739634" y="1292321"/>
                </a:lnTo>
                <a:lnTo>
                  <a:pt x="5765946" y="1292234"/>
                </a:lnTo>
                <a:lnTo>
                  <a:pt x="5792344" y="1266617"/>
                </a:lnTo>
                <a:lnTo>
                  <a:pt x="5818657" y="1267833"/>
                </a:lnTo>
                <a:lnTo>
                  <a:pt x="5844968" y="1254980"/>
                </a:lnTo>
                <a:lnTo>
                  <a:pt x="5871280" y="1294579"/>
                </a:lnTo>
                <a:lnTo>
                  <a:pt x="5897592" y="1294579"/>
                </a:lnTo>
                <a:lnTo>
                  <a:pt x="5923991" y="1303262"/>
                </a:lnTo>
                <a:lnTo>
                  <a:pt x="5950303" y="1289976"/>
                </a:lnTo>
                <a:lnTo>
                  <a:pt x="5976615" y="1311251"/>
                </a:lnTo>
                <a:lnTo>
                  <a:pt x="6002926" y="1326795"/>
                </a:lnTo>
                <a:lnTo>
                  <a:pt x="6029238" y="1336869"/>
                </a:lnTo>
                <a:lnTo>
                  <a:pt x="6055637" y="1323061"/>
                </a:lnTo>
                <a:lnTo>
                  <a:pt x="6081949" y="1290758"/>
                </a:lnTo>
                <a:lnTo>
                  <a:pt x="6108261" y="1297357"/>
                </a:lnTo>
                <a:lnTo>
                  <a:pt x="6134573" y="1277732"/>
                </a:lnTo>
                <a:lnTo>
                  <a:pt x="6160884" y="1266443"/>
                </a:lnTo>
                <a:lnTo>
                  <a:pt x="6187283" y="1285461"/>
                </a:lnTo>
                <a:lnTo>
                  <a:pt x="6213595" y="1299963"/>
                </a:lnTo>
                <a:lnTo>
                  <a:pt x="6239907" y="1295186"/>
                </a:lnTo>
                <a:lnTo>
                  <a:pt x="6266219" y="1307604"/>
                </a:lnTo>
                <a:lnTo>
                  <a:pt x="6292531" y="1321672"/>
                </a:lnTo>
                <a:lnTo>
                  <a:pt x="6318842" y="1303870"/>
                </a:lnTo>
                <a:lnTo>
                  <a:pt x="6345241" y="1299442"/>
                </a:lnTo>
                <a:lnTo>
                  <a:pt x="6371553" y="1281466"/>
                </a:lnTo>
                <a:lnTo>
                  <a:pt x="6397865" y="1312467"/>
                </a:lnTo>
                <a:lnTo>
                  <a:pt x="6424177" y="1324277"/>
                </a:lnTo>
                <a:lnTo>
                  <a:pt x="6450489" y="1339387"/>
                </a:lnTo>
                <a:lnTo>
                  <a:pt x="6476887" y="1361791"/>
                </a:lnTo>
                <a:lnTo>
                  <a:pt x="6503199" y="1346855"/>
                </a:lnTo>
                <a:lnTo>
                  <a:pt x="6529511" y="1327751"/>
                </a:lnTo>
                <a:lnTo>
                  <a:pt x="6555823" y="1315333"/>
                </a:lnTo>
                <a:lnTo>
                  <a:pt x="6582135" y="1284158"/>
                </a:lnTo>
                <a:lnTo>
                  <a:pt x="6608534" y="1287284"/>
                </a:lnTo>
                <a:lnTo>
                  <a:pt x="6634845" y="1276256"/>
                </a:lnTo>
                <a:lnTo>
                  <a:pt x="6661157" y="1266964"/>
                </a:lnTo>
                <a:lnTo>
                  <a:pt x="6687469" y="1263404"/>
                </a:lnTo>
                <a:lnTo>
                  <a:pt x="6713781" y="1282682"/>
                </a:lnTo>
                <a:lnTo>
                  <a:pt x="6740180" y="1299876"/>
                </a:lnTo>
                <a:lnTo>
                  <a:pt x="6766491" y="1322801"/>
                </a:lnTo>
                <a:lnTo>
                  <a:pt x="6792803" y="1320283"/>
                </a:lnTo>
                <a:lnTo>
                  <a:pt x="6819115" y="1327490"/>
                </a:lnTo>
                <a:lnTo>
                  <a:pt x="6845427" y="1326014"/>
                </a:lnTo>
                <a:lnTo>
                  <a:pt x="6871826" y="1285287"/>
                </a:lnTo>
                <a:lnTo>
                  <a:pt x="6898138" y="1260625"/>
                </a:lnTo>
                <a:lnTo>
                  <a:pt x="6924449" y="1250465"/>
                </a:lnTo>
                <a:lnTo>
                  <a:pt x="6950761" y="1222156"/>
                </a:lnTo>
                <a:lnTo>
                  <a:pt x="6977073" y="1197928"/>
                </a:lnTo>
                <a:lnTo>
                  <a:pt x="7003472" y="1169358"/>
                </a:lnTo>
                <a:lnTo>
                  <a:pt x="7029784" y="1173787"/>
                </a:lnTo>
                <a:lnTo>
                  <a:pt x="7056096" y="1124637"/>
                </a:lnTo>
                <a:lnTo>
                  <a:pt x="7082407" y="1033805"/>
                </a:lnTo>
                <a:lnTo>
                  <a:pt x="7108719" y="920915"/>
                </a:lnTo>
                <a:lnTo>
                  <a:pt x="7135118" y="783798"/>
                </a:lnTo>
                <a:lnTo>
                  <a:pt x="7161430" y="686714"/>
                </a:lnTo>
                <a:lnTo>
                  <a:pt x="7187742" y="643989"/>
                </a:lnTo>
                <a:lnTo>
                  <a:pt x="7214054" y="658231"/>
                </a:lnTo>
                <a:lnTo>
                  <a:pt x="7240365" y="702431"/>
                </a:lnTo>
                <a:lnTo>
                  <a:pt x="7266678" y="722143"/>
                </a:lnTo>
                <a:lnTo>
                  <a:pt x="7293076" y="774073"/>
                </a:lnTo>
                <a:lnTo>
                  <a:pt x="7319388" y="808287"/>
                </a:lnTo>
                <a:lnTo>
                  <a:pt x="7345700" y="838940"/>
                </a:lnTo>
                <a:lnTo>
                  <a:pt x="7372012" y="853442"/>
                </a:lnTo>
                <a:lnTo>
                  <a:pt x="7398323" y="838854"/>
                </a:lnTo>
                <a:lnTo>
                  <a:pt x="7424723" y="807505"/>
                </a:lnTo>
                <a:lnTo>
                  <a:pt x="7451034" y="784233"/>
                </a:lnTo>
                <a:lnTo>
                  <a:pt x="7477346" y="721709"/>
                </a:lnTo>
                <a:lnTo>
                  <a:pt x="7503658" y="650415"/>
                </a:lnTo>
                <a:lnTo>
                  <a:pt x="7529970" y="590324"/>
                </a:lnTo>
                <a:lnTo>
                  <a:pt x="7556368" y="535963"/>
                </a:lnTo>
                <a:lnTo>
                  <a:pt x="7582681" y="524066"/>
                </a:lnTo>
                <a:lnTo>
                  <a:pt x="7608992" y="573998"/>
                </a:lnTo>
                <a:lnTo>
                  <a:pt x="7635304" y="570698"/>
                </a:lnTo>
                <a:lnTo>
                  <a:pt x="7661616" y="552549"/>
                </a:lnTo>
                <a:lnTo>
                  <a:pt x="7688015" y="587632"/>
                </a:lnTo>
                <a:lnTo>
                  <a:pt x="7714326" y="670301"/>
                </a:lnTo>
                <a:lnTo>
                  <a:pt x="7740639" y="704863"/>
                </a:lnTo>
                <a:lnTo>
                  <a:pt x="7766951" y="765649"/>
                </a:lnTo>
                <a:lnTo>
                  <a:pt x="7793262" y="817405"/>
                </a:lnTo>
                <a:lnTo>
                  <a:pt x="7819661" y="821660"/>
                </a:lnTo>
                <a:lnTo>
                  <a:pt x="7845973" y="825220"/>
                </a:lnTo>
                <a:lnTo>
                  <a:pt x="7872285" y="849448"/>
                </a:lnTo>
                <a:lnTo>
                  <a:pt x="7872285" y="435058"/>
                </a:lnTo>
                <a:lnTo>
                  <a:pt x="7845973" y="373316"/>
                </a:lnTo>
                <a:lnTo>
                  <a:pt x="7819661" y="379308"/>
                </a:lnTo>
                <a:lnTo>
                  <a:pt x="7793262" y="360290"/>
                </a:lnTo>
                <a:lnTo>
                  <a:pt x="7766951" y="302630"/>
                </a:lnTo>
                <a:lnTo>
                  <a:pt x="7740639" y="260166"/>
                </a:lnTo>
                <a:lnTo>
                  <a:pt x="7714326" y="215966"/>
                </a:lnTo>
                <a:lnTo>
                  <a:pt x="7688015" y="150143"/>
                </a:lnTo>
                <a:lnTo>
                  <a:pt x="7661616" y="73899"/>
                </a:lnTo>
                <a:lnTo>
                  <a:pt x="7635304" y="87706"/>
                </a:lnTo>
                <a:lnTo>
                  <a:pt x="7608992" y="40640"/>
                </a:lnTo>
                <a:lnTo>
                  <a:pt x="7582681" y="0"/>
                </a:lnTo>
                <a:lnTo>
                  <a:pt x="7556368" y="782"/>
                </a:lnTo>
                <a:lnTo>
                  <a:pt x="7529970" y="25617"/>
                </a:lnTo>
                <a:lnTo>
                  <a:pt x="7503658" y="122355"/>
                </a:lnTo>
                <a:lnTo>
                  <a:pt x="7477346" y="188612"/>
                </a:lnTo>
                <a:lnTo>
                  <a:pt x="7451034" y="293772"/>
                </a:lnTo>
                <a:lnTo>
                  <a:pt x="7424723" y="320171"/>
                </a:lnTo>
                <a:lnTo>
                  <a:pt x="7398323" y="277707"/>
                </a:lnTo>
                <a:lnTo>
                  <a:pt x="7372012" y="325729"/>
                </a:lnTo>
                <a:lnTo>
                  <a:pt x="7345700" y="294554"/>
                </a:lnTo>
                <a:lnTo>
                  <a:pt x="7319388" y="261121"/>
                </a:lnTo>
                <a:lnTo>
                  <a:pt x="7293076" y="250093"/>
                </a:lnTo>
                <a:lnTo>
                  <a:pt x="7266678" y="222913"/>
                </a:lnTo>
                <a:lnTo>
                  <a:pt x="7240365" y="162908"/>
                </a:lnTo>
                <a:lnTo>
                  <a:pt x="7214054" y="103684"/>
                </a:lnTo>
                <a:lnTo>
                  <a:pt x="7187742" y="149622"/>
                </a:lnTo>
                <a:lnTo>
                  <a:pt x="7161430" y="186528"/>
                </a:lnTo>
                <a:lnTo>
                  <a:pt x="7135118" y="312443"/>
                </a:lnTo>
                <a:lnTo>
                  <a:pt x="7108719" y="457722"/>
                </a:lnTo>
                <a:lnTo>
                  <a:pt x="7082407" y="549770"/>
                </a:lnTo>
                <a:lnTo>
                  <a:pt x="7056096" y="649547"/>
                </a:lnTo>
                <a:lnTo>
                  <a:pt x="7029784" y="690795"/>
                </a:lnTo>
                <a:lnTo>
                  <a:pt x="7003472" y="697395"/>
                </a:lnTo>
                <a:lnTo>
                  <a:pt x="6977073" y="686627"/>
                </a:lnTo>
                <a:lnTo>
                  <a:pt x="6950761" y="718323"/>
                </a:lnTo>
                <a:lnTo>
                  <a:pt x="6924449" y="703126"/>
                </a:lnTo>
                <a:lnTo>
                  <a:pt x="6898138" y="703647"/>
                </a:lnTo>
                <a:lnTo>
                  <a:pt x="6871826" y="739164"/>
                </a:lnTo>
                <a:lnTo>
                  <a:pt x="6845427" y="781541"/>
                </a:lnTo>
                <a:lnTo>
                  <a:pt x="6819115" y="796390"/>
                </a:lnTo>
                <a:lnTo>
                  <a:pt x="6792803" y="774507"/>
                </a:lnTo>
                <a:lnTo>
                  <a:pt x="6766491" y="800819"/>
                </a:lnTo>
                <a:lnTo>
                  <a:pt x="6740180" y="754534"/>
                </a:lnTo>
                <a:lnTo>
                  <a:pt x="6713781" y="725878"/>
                </a:lnTo>
                <a:lnTo>
                  <a:pt x="6687469" y="711028"/>
                </a:lnTo>
                <a:lnTo>
                  <a:pt x="6661157" y="716239"/>
                </a:lnTo>
                <a:lnTo>
                  <a:pt x="6634845" y="700173"/>
                </a:lnTo>
                <a:lnTo>
                  <a:pt x="6608534" y="747327"/>
                </a:lnTo>
                <a:lnTo>
                  <a:pt x="6582135" y="724749"/>
                </a:lnTo>
                <a:lnTo>
                  <a:pt x="6555823" y="764347"/>
                </a:lnTo>
                <a:lnTo>
                  <a:pt x="6529511" y="797953"/>
                </a:lnTo>
                <a:lnTo>
                  <a:pt x="6503199" y="801513"/>
                </a:lnTo>
                <a:lnTo>
                  <a:pt x="6476887" y="784493"/>
                </a:lnTo>
                <a:lnTo>
                  <a:pt x="6450489" y="779977"/>
                </a:lnTo>
                <a:lnTo>
                  <a:pt x="6424177" y="765910"/>
                </a:lnTo>
                <a:lnTo>
                  <a:pt x="6397865" y="711462"/>
                </a:lnTo>
                <a:lnTo>
                  <a:pt x="6371553" y="701389"/>
                </a:lnTo>
                <a:lnTo>
                  <a:pt x="6345241" y="695919"/>
                </a:lnTo>
                <a:lnTo>
                  <a:pt x="6318842" y="723012"/>
                </a:lnTo>
                <a:lnTo>
                  <a:pt x="6292531" y="754274"/>
                </a:lnTo>
                <a:lnTo>
                  <a:pt x="6266219" y="765041"/>
                </a:lnTo>
                <a:lnTo>
                  <a:pt x="6239907" y="741943"/>
                </a:lnTo>
                <a:lnTo>
                  <a:pt x="6213595" y="752884"/>
                </a:lnTo>
                <a:lnTo>
                  <a:pt x="6187283" y="745329"/>
                </a:lnTo>
                <a:lnTo>
                  <a:pt x="6160884" y="696526"/>
                </a:lnTo>
                <a:lnTo>
                  <a:pt x="6134573" y="672646"/>
                </a:lnTo>
                <a:lnTo>
                  <a:pt x="6108261" y="718930"/>
                </a:lnTo>
                <a:lnTo>
                  <a:pt x="6081949" y="670041"/>
                </a:lnTo>
                <a:lnTo>
                  <a:pt x="6055637" y="737601"/>
                </a:lnTo>
                <a:lnTo>
                  <a:pt x="6029238" y="789616"/>
                </a:lnTo>
                <a:lnTo>
                  <a:pt x="6002926" y="776157"/>
                </a:lnTo>
                <a:lnTo>
                  <a:pt x="5976615" y="709552"/>
                </a:lnTo>
                <a:lnTo>
                  <a:pt x="5950303" y="716586"/>
                </a:lnTo>
                <a:lnTo>
                  <a:pt x="5923991" y="734561"/>
                </a:lnTo>
                <a:lnTo>
                  <a:pt x="5897592" y="726746"/>
                </a:lnTo>
                <a:lnTo>
                  <a:pt x="5871280" y="711810"/>
                </a:lnTo>
                <a:lnTo>
                  <a:pt x="5844968" y="676727"/>
                </a:lnTo>
                <a:lnTo>
                  <a:pt x="5818657" y="672559"/>
                </a:lnTo>
                <a:lnTo>
                  <a:pt x="5792344" y="699739"/>
                </a:lnTo>
                <a:lnTo>
                  <a:pt x="5765946" y="683848"/>
                </a:lnTo>
                <a:lnTo>
                  <a:pt x="5739634" y="703647"/>
                </a:lnTo>
                <a:lnTo>
                  <a:pt x="5713322" y="726225"/>
                </a:lnTo>
                <a:lnTo>
                  <a:pt x="5687010" y="754360"/>
                </a:lnTo>
                <a:lnTo>
                  <a:pt x="5660699" y="740293"/>
                </a:lnTo>
                <a:lnTo>
                  <a:pt x="5634300" y="730567"/>
                </a:lnTo>
                <a:lnTo>
                  <a:pt x="5607988" y="765215"/>
                </a:lnTo>
                <a:lnTo>
                  <a:pt x="5581676" y="753145"/>
                </a:lnTo>
                <a:lnTo>
                  <a:pt x="5555364" y="767733"/>
                </a:lnTo>
                <a:lnTo>
                  <a:pt x="5529052" y="797085"/>
                </a:lnTo>
                <a:lnTo>
                  <a:pt x="5502654" y="731175"/>
                </a:lnTo>
                <a:lnTo>
                  <a:pt x="5476342" y="798821"/>
                </a:lnTo>
                <a:lnTo>
                  <a:pt x="5450030" y="804118"/>
                </a:lnTo>
                <a:lnTo>
                  <a:pt x="5423718" y="808894"/>
                </a:lnTo>
                <a:lnTo>
                  <a:pt x="5397406" y="832167"/>
                </a:lnTo>
                <a:lnTo>
                  <a:pt x="5371008" y="876541"/>
                </a:lnTo>
                <a:lnTo>
                  <a:pt x="5344695" y="889480"/>
                </a:lnTo>
                <a:lnTo>
                  <a:pt x="5318384" y="917442"/>
                </a:lnTo>
                <a:lnTo>
                  <a:pt x="5292072" y="884791"/>
                </a:lnTo>
                <a:lnTo>
                  <a:pt x="5265760" y="831038"/>
                </a:lnTo>
                <a:lnTo>
                  <a:pt x="5239448" y="886875"/>
                </a:lnTo>
                <a:lnTo>
                  <a:pt x="5213050" y="913447"/>
                </a:lnTo>
                <a:lnTo>
                  <a:pt x="5186737" y="901724"/>
                </a:lnTo>
                <a:lnTo>
                  <a:pt x="5160426" y="886875"/>
                </a:lnTo>
                <a:lnTo>
                  <a:pt x="5134114" y="842240"/>
                </a:lnTo>
                <a:lnTo>
                  <a:pt x="5107802" y="812281"/>
                </a:lnTo>
                <a:lnTo>
                  <a:pt x="5081403" y="778588"/>
                </a:lnTo>
                <a:lnTo>
                  <a:pt x="5055092" y="749150"/>
                </a:lnTo>
                <a:lnTo>
                  <a:pt x="5028779" y="757747"/>
                </a:lnTo>
                <a:lnTo>
                  <a:pt x="5002468" y="738122"/>
                </a:lnTo>
                <a:lnTo>
                  <a:pt x="4976156" y="736993"/>
                </a:lnTo>
                <a:lnTo>
                  <a:pt x="4949757" y="697134"/>
                </a:lnTo>
                <a:lnTo>
                  <a:pt x="4923445" y="635132"/>
                </a:lnTo>
                <a:lnTo>
                  <a:pt x="4897133" y="597531"/>
                </a:lnTo>
                <a:lnTo>
                  <a:pt x="4870821" y="615767"/>
                </a:lnTo>
                <a:lnTo>
                  <a:pt x="4844510" y="566964"/>
                </a:lnTo>
                <a:lnTo>
                  <a:pt x="4818111" y="597271"/>
                </a:lnTo>
                <a:lnTo>
                  <a:pt x="4791799" y="577211"/>
                </a:lnTo>
                <a:lnTo>
                  <a:pt x="4765487" y="565054"/>
                </a:lnTo>
                <a:lnTo>
                  <a:pt x="4739175" y="542737"/>
                </a:lnTo>
                <a:lnTo>
                  <a:pt x="4712863" y="533184"/>
                </a:lnTo>
                <a:lnTo>
                  <a:pt x="4686465" y="536224"/>
                </a:lnTo>
                <a:lnTo>
                  <a:pt x="4660153" y="575214"/>
                </a:lnTo>
                <a:lnTo>
                  <a:pt x="4633841" y="612207"/>
                </a:lnTo>
                <a:lnTo>
                  <a:pt x="4607529" y="585721"/>
                </a:lnTo>
                <a:lnTo>
                  <a:pt x="4581217" y="602134"/>
                </a:lnTo>
                <a:lnTo>
                  <a:pt x="4554819" y="667436"/>
                </a:lnTo>
                <a:lnTo>
                  <a:pt x="4528507" y="700955"/>
                </a:lnTo>
                <a:lnTo>
                  <a:pt x="4502195" y="735343"/>
                </a:lnTo>
                <a:lnTo>
                  <a:pt x="4475883" y="792395"/>
                </a:lnTo>
                <a:lnTo>
                  <a:pt x="4449571" y="781541"/>
                </a:lnTo>
                <a:lnTo>
                  <a:pt x="4423172" y="798561"/>
                </a:lnTo>
                <a:lnTo>
                  <a:pt x="4396861" y="847190"/>
                </a:lnTo>
                <a:lnTo>
                  <a:pt x="4370549" y="860302"/>
                </a:lnTo>
                <a:lnTo>
                  <a:pt x="4344237" y="864905"/>
                </a:lnTo>
                <a:lnTo>
                  <a:pt x="4317925" y="962945"/>
                </a:lnTo>
                <a:lnTo>
                  <a:pt x="4291613" y="928557"/>
                </a:lnTo>
                <a:lnTo>
                  <a:pt x="4265214" y="1006624"/>
                </a:lnTo>
                <a:lnTo>
                  <a:pt x="4238903" y="1032849"/>
                </a:lnTo>
                <a:lnTo>
                  <a:pt x="4212591" y="1075921"/>
                </a:lnTo>
                <a:lnTo>
                  <a:pt x="4186279" y="1144436"/>
                </a:lnTo>
                <a:lnTo>
                  <a:pt x="4159967" y="1244473"/>
                </a:lnTo>
                <a:lnTo>
                  <a:pt x="4133568" y="1268440"/>
                </a:lnTo>
                <a:lnTo>
                  <a:pt x="4107256" y="1332700"/>
                </a:lnTo>
                <a:lnTo>
                  <a:pt x="4080945" y="1371777"/>
                </a:lnTo>
                <a:lnTo>
                  <a:pt x="4054632" y="1444982"/>
                </a:lnTo>
                <a:lnTo>
                  <a:pt x="4028321" y="1501600"/>
                </a:lnTo>
                <a:lnTo>
                  <a:pt x="4001922" y="1506636"/>
                </a:lnTo>
                <a:lnTo>
                  <a:pt x="3975610" y="1539461"/>
                </a:lnTo>
                <a:lnTo>
                  <a:pt x="3949298" y="1530170"/>
                </a:lnTo>
                <a:lnTo>
                  <a:pt x="3922987" y="1536683"/>
                </a:lnTo>
                <a:lnTo>
                  <a:pt x="3896674" y="1576281"/>
                </a:lnTo>
                <a:lnTo>
                  <a:pt x="3870276" y="1613013"/>
                </a:lnTo>
                <a:lnTo>
                  <a:pt x="3843964" y="1609887"/>
                </a:lnTo>
                <a:lnTo>
                  <a:pt x="3817652" y="1607889"/>
                </a:lnTo>
                <a:lnTo>
                  <a:pt x="3791340" y="1609018"/>
                </a:lnTo>
                <a:lnTo>
                  <a:pt x="3765028" y="1663292"/>
                </a:lnTo>
                <a:lnTo>
                  <a:pt x="3738629" y="1645664"/>
                </a:lnTo>
                <a:lnTo>
                  <a:pt x="3712318" y="1648964"/>
                </a:lnTo>
                <a:lnTo>
                  <a:pt x="3686006" y="1645056"/>
                </a:lnTo>
                <a:lnTo>
                  <a:pt x="3659694" y="1595993"/>
                </a:lnTo>
                <a:lnTo>
                  <a:pt x="3633382" y="1530951"/>
                </a:lnTo>
                <a:lnTo>
                  <a:pt x="3606984" y="1483364"/>
                </a:lnTo>
                <a:lnTo>
                  <a:pt x="3580671" y="1456010"/>
                </a:lnTo>
                <a:lnTo>
                  <a:pt x="3554360" y="1415283"/>
                </a:lnTo>
                <a:lnTo>
                  <a:pt x="3528048" y="1371951"/>
                </a:lnTo>
                <a:lnTo>
                  <a:pt x="3501736" y="1339908"/>
                </a:lnTo>
                <a:lnTo>
                  <a:pt x="3475424" y="1325927"/>
                </a:lnTo>
                <a:lnTo>
                  <a:pt x="3449025" y="1256283"/>
                </a:lnTo>
                <a:lnTo>
                  <a:pt x="3422713" y="1219203"/>
                </a:lnTo>
                <a:lnTo>
                  <a:pt x="3396402" y="1196278"/>
                </a:lnTo>
                <a:lnTo>
                  <a:pt x="3370090" y="1183426"/>
                </a:lnTo>
                <a:lnTo>
                  <a:pt x="3343778" y="1191502"/>
                </a:lnTo>
                <a:lnTo>
                  <a:pt x="3317380" y="1228582"/>
                </a:lnTo>
                <a:lnTo>
                  <a:pt x="3291067" y="1228061"/>
                </a:lnTo>
                <a:lnTo>
                  <a:pt x="3264755" y="1200620"/>
                </a:lnTo>
                <a:lnTo>
                  <a:pt x="3238444" y="1188376"/>
                </a:lnTo>
                <a:lnTo>
                  <a:pt x="3212132" y="1233879"/>
                </a:lnTo>
                <a:lnTo>
                  <a:pt x="3185733" y="1261146"/>
                </a:lnTo>
                <a:lnTo>
                  <a:pt x="3159421" y="1247512"/>
                </a:lnTo>
                <a:lnTo>
                  <a:pt x="3133109" y="1211214"/>
                </a:lnTo>
                <a:lnTo>
                  <a:pt x="3106798" y="1209304"/>
                </a:lnTo>
                <a:lnTo>
                  <a:pt x="3080486" y="1230926"/>
                </a:lnTo>
                <a:lnTo>
                  <a:pt x="3054087" y="1236137"/>
                </a:lnTo>
                <a:lnTo>
                  <a:pt x="3027775" y="1231795"/>
                </a:lnTo>
                <a:lnTo>
                  <a:pt x="3001463" y="1257412"/>
                </a:lnTo>
                <a:lnTo>
                  <a:pt x="2975151" y="1298139"/>
                </a:lnTo>
                <a:lnTo>
                  <a:pt x="2948839" y="1323496"/>
                </a:lnTo>
                <a:lnTo>
                  <a:pt x="2922441" y="1344423"/>
                </a:lnTo>
                <a:lnTo>
                  <a:pt x="2896129" y="1361270"/>
                </a:lnTo>
                <a:lnTo>
                  <a:pt x="2869817" y="1339213"/>
                </a:lnTo>
                <a:lnTo>
                  <a:pt x="2843505" y="1363875"/>
                </a:lnTo>
                <a:lnTo>
                  <a:pt x="2817193" y="1376553"/>
                </a:lnTo>
                <a:lnTo>
                  <a:pt x="2790795" y="1417888"/>
                </a:lnTo>
                <a:lnTo>
                  <a:pt x="2764483" y="1415457"/>
                </a:lnTo>
                <a:lnTo>
                  <a:pt x="2738171" y="1421275"/>
                </a:lnTo>
                <a:lnTo>
                  <a:pt x="2711859" y="1431001"/>
                </a:lnTo>
                <a:lnTo>
                  <a:pt x="2685547" y="1417194"/>
                </a:lnTo>
                <a:lnTo>
                  <a:pt x="2659149" y="1435430"/>
                </a:lnTo>
                <a:lnTo>
                  <a:pt x="2632837" y="1423967"/>
                </a:lnTo>
                <a:lnTo>
                  <a:pt x="2606525" y="1408249"/>
                </a:lnTo>
                <a:lnTo>
                  <a:pt x="2580213" y="1436124"/>
                </a:lnTo>
                <a:lnTo>
                  <a:pt x="2553901" y="1424054"/>
                </a:lnTo>
                <a:lnTo>
                  <a:pt x="2527502" y="1404515"/>
                </a:lnTo>
                <a:lnTo>
                  <a:pt x="2501191" y="1370822"/>
                </a:lnTo>
                <a:lnTo>
                  <a:pt x="2474879" y="1367609"/>
                </a:lnTo>
                <a:lnTo>
                  <a:pt x="2448567" y="1377161"/>
                </a:lnTo>
                <a:lnTo>
                  <a:pt x="2422255" y="1364483"/>
                </a:lnTo>
                <a:lnTo>
                  <a:pt x="2395943" y="1366133"/>
                </a:lnTo>
                <a:lnTo>
                  <a:pt x="2369544" y="1336000"/>
                </a:lnTo>
                <a:lnTo>
                  <a:pt x="2343232" y="1335913"/>
                </a:lnTo>
                <a:lnTo>
                  <a:pt x="2316921" y="1358665"/>
                </a:lnTo>
                <a:lnTo>
                  <a:pt x="2290609" y="1350502"/>
                </a:lnTo>
                <a:lnTo>
                  <a:pt x="2264297" y="1344337"/>
                </a:lnTo>
                <a:lnTo>
                  <a:pt x="2237898" y="1353541"/>
                </a:lnTo>
                <a:lnTo>
                  <a:pt x="2211586" y="1352065"/>
                </a:lnTo>
                <a:lnTo>
                  <a:pt x="2185274" y="1346768"/>
                </a:lnTo>
                <a:lnTo>
                  <a:pt x="2158963" y="1342513"/>
                </a:lnTo>
                <a:lnTo>
                  <a:pt x="2132651" y="1357362"/>
                </a:lnTo>
                <a:lnTo>
                  <a:pt x="2106252" y="1332440"/>
                </a:lnTo>
                <a:lnTo>
                  <a:pt x="2079940" y="1304304"/>
                </a:lnTo>
                <a:lnTo>
                  <a:pt x="2053628" y="1296923"/>
                </a:lnTo>
                <a:lnTo>
                  <a:pt x="2027316" y="1296663"/>
                </a:lnTo>
                <a:lnTo>
                  <a:pt x="2001004" y="1306823"/>
                </a:lnTo>
                <a:lnTo>
                  <a:pt x="1974606" y="1285808"/>
                </a:lnTo>
                <a:lnTo>
                  <a:pt x="1948294" y="1286589"/>
                </a:lnTo>
                <a:lnTo>
                  <a:pt x="1921982" y="1280858"/>
                </a:lnTo>
                <a:lnTo>
                  <a:pt x="1895670" y="1281553"/>
                </a:lnTo>
                <a:lnTo>
                  <a:pt x="1869358" y="1274258"/>
                </a:lnTo>
                <a:lnTo>
                  <a:pt x="1842959" y="1268614"/>
                </a:lnTo>
                <a:lnTo>
                  <a:pt x="1816648" y="1271219"/>
                </a:lnTo>
                <a:lnTo>
                  <a:pt x="1790336" y="1255675"/>
                </a:lnTo>
                <a:lnTo>
                  <a:pt x="1764024" y="1242563"/>
                </a:lnTo>
                <a:lnTo>
                  <a:pt x="1737712" y="1238916"/>
                </a:lnTo>
                <a:lnTo>
                  <a:pt x="1711313" y="1198536"/>
                </a:lnTo>
                <a:lnTo>
                  <a:pt x="1685001" y="1169966"/>
                </a:lnTo>
                <a:lnTo>
                  <a:pt x="1658690" y="1143481"/>
                </a:lnTo>
                <a:lnTo>
                  <a:pt x="1632378" y="1158764"/>
                </a:lnTo>
                <a:lnTo>
                  <a:pt x="1606066" y="1167448"/>
                </a:lnTo>
                <a:lnTo>
                  <a:pt x="1579667" y="1160761"/>
                </a:lnTo>
                <a:lnTo>
                  <a:pt x="1553355" y="1138184"/>
                </a:lnTo>
                <a:lnTo>
                  <a:pt x="1527043" y="1138705"/>
                </a:lnTo>
                <a:lnTo>
                  <a:pt x="1500732" y="1107617"/>
                </a:lnTo>
                <a:lnTo>
                  <a:pt x="1474420" y="1056903"/>
                </a:lnTo>
                <a:lnTo>
                  <a:pt x="1448108" y="1050564"/>
                </a:lnTo>
                <a:lnTo>
                  <a:pt x="1421709" y="1019563"/>
                </a:lnTo>
                <a:lnTo>
                  <a:pt x="1395397" y="1000198"/>
                </a:lnTo>
                <a:lnTo>
                  <a:pt x="1369086" y="1002109"/>
                </a:lnTo>
                <a:lnTo>
                  <a:pt x="1342774" y="996725"/>
                </a:lnTo>
                <a:lnTo>
                  <a:pt x="1316462" y="950006"/>
                </a:lnTo>
                <a:lnTo>
                  <a:pt x="1290063" y="919439"/>
                </a:lnTo>
                <a:lnTo>
                  <a:pt x="1263751" y="913968"/>
                </a:lnTo>
                <a:lnTo>
                  <a:pt x="1237439" y="894430"/>
                </a:lnTo>
                <a:lnTo>
                  <a:pt x="1211128" y="854571"/>
                </a:lnTo>
                <a:lnTo>
                  <a:pt x="1184816" y="817491"/>
                </a:lnTo>
                <a:lnTo>
                  <a:pt x="1158417" y="804205"/>
                </a:lnTo>
                <a:lnTo>
                  <a:pt x="1132105" y="782583"/>
                </a:lnTo>
                <a:lnTo>
                  <a:pt x="1105793" y="761394"/>
                </a:lnTo>
                <a:lnTo>
                  <a:pt x="1079481" y="752710"/>
                </a:lnTo>
                <a:lnTo>
                  <a:pt x="1053169" y="761047"/>
                </a:lnTo>
                <a:lnTo>
                  <a:pt x="1026771" y="769123"/>
                </a:lnTo>
                <a:lnTo>
                  <a:pt x="1000459" y="766952"/>
                </a:lnTo>
                <a:lnTo>
                  <a:pt x="974147" y="766778"/>
                </a:lnTo>
                <a:lnTo>
                  <a:pt x="947835" y="763913"/>
                </a:lnTo>
                <a:lnTo>
                  <a:pt x="921523" y="760005"/>
                </a:lnTo>
                <a:lnTo>
                  <a:pt x="895124" y="741421"/>
                </a:lnTo>
                <a:lnTo>
                  <a:pt x="868813" y="728222"/>
                </a:lnTo>
                <a:lnTo>
                  <a:pt x="842501" y="736732"/>
                </a:lnTo>
                <a:lnTo>
                  <a:pt x="816189" y="767994"/>
                </a:lnTo>
                <a:lnTo>
                  <a:pt x="789877" y="783885"/>
                </a:lnTo>
                <a:lnTo>
                  <a:pt x="763478" y="759310"/>
                </a:lnTo>
                <a:lnTo>
                  <a:pt x="737166" y="744895"/>
                </a:lnTo>
                <a:lnTo>
                  <a:pt x="710855" y="749758"/>
                </a:lnTo>
                <a:lnTo>
                  <a:pt x="684543" y="777546"/>
                </a:lnTo>
                <a:lnTo>
                  <a:pt x="658231" y="799082"/>
                </a:lnTo>
                <a:lnTo>
                  <a:pt x="631919" y="815407"/>
                </a:lnTo>
                <a:lnTo>
                  <a:pt x="605520" y="804205"/>
                </a:lnTo>
                <a:lnTo>
                  <a:pt x="579209" y="778935"/>
                </a:lnTo>
                <a:lnTo>
                  <a:pt x="552897" y="785188"/>
                </a:lnTo>
                <a:lnTo>
                  <a:pt x="526585" y="788748"/>
                </a:lnTo>
                <a:lnTo>
                  <a:pt x="500273" y="794219"/>
                </a:lnTo>
                <a:lnTo>
                  <a:pt x="473874" y="777025"/>
                </a:lnTo>
                <a:lnTo>
                  <a:pt x="447562" y="774073"/>
                </a:lnTo>
                <a:lnTo>
                  <a:pt x="421250" y="789269"/>
                </a:lnTo>
                <a:lnTo>
                  <a:pt x="394939" y="821486"/>
                </a:lnTo>
                <a:lnTo>
                  <a:pt x="368627" y="827130"/>
                </a:lnTo>
                <a:lnTo>
                  <a:pt x="342228" y="812455"/>
                </a:lnTo>
                <a:lnTo>
                  <a:pt x="315916" y="814278"/>
                </a:lnTo>
                <a:lnTo>
                  <a:pt x="289604" y="815928"/>
                </a:lnTo>
                <a:lnTo>
                  <a:pt x="263292" y="802121"/>
                </a:lnTo>
                <a:lnTo>
                  <a:pt x="236981" y="783364"/>
                </a:lnTo>
                <a:lnTo>
                  <a:pt x="210582" y="780498"/>
                </a:lnTo>
                <a:lnTo>
                  <a:pt x="184270" y="786751"/>
                </a:lnTo>
                <a:lnTo>
                  <a:pt x="157958" y="789269"/>
                </a:lnTo>
                <a:lnTo>
                  <a:pt x="131646" y="785796"/>
                </a:lnTo>
                <a:lnTo>
                  <a:pt x="105334" y="784233"/>
                </a:lnTo>
                <a:lnTo>
                  <a:pt x="78936" y="787880"/>
                </a:lnTo>
                <a:lnTo>
                  <a:pt x="52624" y="790398"/>
                </a:lnTo>
                <a:lnTo>
                  <a:pt x="26312" y="792482"/>
                </a:lnTo>
                <a:lnTo>
                  <a:pt x="0" y="795782"/>
                </a:lnTo>
                <a:close/>
              </a:path>
            </a:pathLst>
          </a:custGeom>
          <a:solidFill>
            <a:srgbClr val="A9A9A9">
              <a:alpha val="18000"/>
            </a:srgbClr>
          </a:solidFill>
          <a:ln w="6511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F2919C75-BEE2-DDE6-51EE-1B4D00BEC67B}"/>
              </a:ext>
            </a:extLst>
          </p:cNvPr>
          <p:cNvSpPr/>
          <p:nvPr/>
        </p:nvSpPr>
        <p:spPr>
          <a:xfrm>
            <a:off x="2150947" y="2350880"/>
            <a:ext cx="7872284" cy="2432240"/>
          </a:xfrm>
          <a:custGeom>
            <a:avLst/>
            <a:gdLst>
              <a:gd name="connsiteX0" fmla="*/ 0 w 7872284"/>
              <a:gd name="connsiteY0" fmla="*/ 829301 h 2432240"/>
              <a:gd name="connsiteX1" fmla="*/ 26312 w 7872284"/>
              <a:gd name="connsiteY1" fmla="*/ 808113 h 2432240"/>
              <a:gd name="connsiteX2" fmla="*/ 52624 w 7872284"/>
              <a:gd name="connsiteY2" fmla="*/ 803511 h 2432240"/>
              <a:gd name="connsiteX3" fmla="*/ 78936 w 7872284"/>
              <a:gd name="connsiteY3" fmla="*/ 809155 h 2432240"/>
              <a:gd name="connsiteX4" fmla="*/ 105334 w 7872284"/>
              <a:gd name="connsiteY4" fmla="*/ 822441 h 2432240"/>
              <a:gd name="connsiteX5" fmla="*/ 131646 w 7872284"/>
              <a:gd name="connsiteY5" fmla="*/ 808200 h 2432240"/>
              <a:gd name="connsiteX6" fmla="*/ 157958 w 7872284"/>
              <a:gd name="connsiteY6" fmla="*/ 817926 h 2432240"/>
              <a:gd name="connsiteX7" fmla="*/ 184270 w 7872284"/>
              <a:gd name="connsiteY7" fmla="*/ 845019 h 2432240"/>
              <a:gd name="connsiteX8" fmla="*/ 210582 w 7872284"/>
              <a:gd name="connsiteY8" fmla="*/ 849621 h 2432240"/>
              <a:gd name="connsiteX9" fmla="*/ 236981 w 7872284"/>
              <a:gd name="connsiteY9" fmla="*/ 840330 h 2432240"/>
              <a:gd name="connsiteX10" fmla="*/ 263292 w 7872284"/>
              <a:gd name="connsiteY10" fmla="*/ 859608 h 2432240"/>
              <a:gd name="connsiteX11" fmla="*/ 289604 w 7872284"/>
              <a:gd name="connsiteY11" fmla="*/ 840851 h 2432240"/>
              <a:gd name="connsiteX12" fmla="*/ 315916 w 7872284"/>
              <a:gd name="connsiteY12" fmla="*/ 807505 h 2432240"/>
              <a:gd name="connsiteX13" fmla="*/ 342228 w 7872284"/>
              <a:gd name="connsiteY13" fmla="*/ 801513 h 2432240"/>
              <a:gd name="connsiteX14" fmla="*/ 368627 w 7872284"/>
              <a:gd name="connsiteY14" fmla="*/ 795782 h 2432240"/>
              <a:gd name="connsiteX15" fmla="*/ 394939 w 7872284"/>
              <a:gd name="connsiteY15" fmla="*/ 793177 h 2432240"/>
              <a:gd name="connsiteX16" fmla="*/ 421250 w 7872284"/>
              <a:gd name="connsiteY16" fmla="*/ 839809 h 2432240"/>
              <a:gd name="connsiteX17" fmla="*/ 447562 w 7872284"/>
              <a:gd name="connsiteY17" fmla="*/ 846322 h 2432240"/>
              <a:gd name="connsiteX18" fmla="*/ 473874 w 7872284"/>
              <a:gd name="connsiteY18" fmla="*/ 835727 h 2432240"/>
              <a:gd name="connsiteX19" fmla="*/ 500273 w 7872284"/>
              <a:gd name="connsiteY19" fmla="*/ 827999 h 2432240"/>
              <a:gd name="connsiteX20" fmla="*/ 526585 w 7872284"/>
              <a:gd name="connsiteY20" fmla="*/ 814278 h 2432240"/>
              <a:gd name="connsiteX21" fmla="*/ 552897 w 7872284"/>
              <a:gd name="connsiteY21" fmla="*/ 794914 h 2432240"/>
              <a:gd name="connsiteX22" fmla="*/ 579209 w 7872284"/>
              <a:gd name="connsiteY22" fmla="*/ 778067 h 2432240"/>
              <a:gd name="connsiteX23" fmla="*/ 605520 w 7872284"/>
              <a:gd name="connsiteY23" fmla="*/ 796042 h 2432240"/>
              <a:gd name="connsiteX24" fmla="*/ 631919 w 7872284"/>
              <a:gd name="connsiteY24" fmla="*/ 787445 h 2432240"/>
              <a:gd name="connsiteX25" fmla="*/ 658231 w 7872284"/>
              <a:gd name="connsiteY25" fmla="*/ 770860 h 2432240"/>
              <a:gd name="connsiteX26" fmla="*/ 684543 w 7872284"/>
              <a:gd name="connsiteY26" fmla="*/ 763478 h 2432240"/>
              <a:gd name="connsiteX27" fmla="*/ 710855 w 7872284"/>
              <a:gd name="connsiteY27" fmla="*/ 714675 h 2432240"/>
              <a:gd name="connsiteX28" fmla="*/ 737166 w 7872284"/>
              <a:gd name="connsiteY28" fmla="*/ 709726 h 2432240"/>
              <a:gd name="connsiteX29" fmla="*/ 763478 w 7872284"/>
              <a:gd name="connsiteY29" fmla="*/ 776591 h 2432240"/>
              <a:gd name="connsiteX30" fmla="*/ 789877 w 7872284"/>
              <a:gd name="connsiteY30" fmla="*/ 797519 h 2432240"/>
              <a:gd name="connsiteX31" fmla="*/ 816189 w 7872284"/>
              <a:gd name="connsiteY31" fmla="*/ 769644 h 2432240"/>
              <a:gd name="connsiteX32" fmla="*/ 842501 w 7872284"/>
              <a:gd name="connsiteY32" fmla="*/ 753839 h 2432240"/>
              <a:gd name="connsiteX33" fmla="*/ 868813 w 7872284"/>
              <a:gd name="connsiteY33" fmla="*/ 775722 h 2432240"/>
              <a:gd name="connsiteX34" fmla="*/ 895124 w 7872284"/>
              <a:gd name="connsiteY34" fmla="*/ 814105 h 2432240"/>
              <a:gd name="connsiteX35" fmla="*/ 921523 w 7872284"/>
              <a:gd name="connsiteY35" fmla="*/ 845366 h 2432240"/>
              <a:gd name="connsiteX36" fmla="*/ 947835 w 7872284"/>
              <a:gd name="connsiteY36" fmla="*/ 860910 h 2432240"/>
              <a:gd name="connsiteX37" fmla="*/ 974147 w 7872284"/>
              <a:gd name="connsiteY37" fmla="*/ 858826 h 2432240"/>
              <a:gd name="connsiteX38" fmla="*/ 1000459 w 7872284"/>
              <a:gd name="connsiteY38" fmla="*/ 868986 h 2432240"/>
              <a:gd name="connsiteX39" fmla="*/ 1026771 w 7872284"/>
              <a:gd name="connsiteY39" fmla="*/ 869768 h 2432240"/>
              <a:gd name="connsiteX40" fmla="*/ 1053169 w 7872284"/>
              <a:gd name="connsiteY40" fmla="*/ 907282 h 2432240"/>
              <a:gd name="connsiteX41" fmla="*/ 1079481 w 7872284"/>
              <a:gd name="connsiteY41" fmla="*/ 995596 h 2432240"/>
              <a:gd name="connsiteX42" fmla="*/ 1105793 w 7872284"/>
              <a:gd name="connsiteY42" fmla="*/ 995248 h 2432240"/>
              <a:gd name="connsiteX43" fmla="*/ 1132105 w 7872284"/>
              <a:gd name="connsiteY43" fmla="*/ 972150 h 2432240"/>
              <a:gd name="connsiteX44" fmla="*/ 1158417 w 7872284"/>
              <a:gd name="connsiteY44" fmla="*/ 1005148 h 2432240"/>
              <a:gd name="connsiteX45" fmla="*/ 1184816 w 7872284"/>
              <a:gd name="connsiteY45" fmla="*/ 1041359 h 2432240"/>
              <a:gd name="connsiteX46" fmla="*/ 1211128 w 7872284"/>
              <a:gd name="connsiteY46" fmla="*/ 983873 h 2432240"/>
              <a:gd name="connsiteX47" fmla="*/ 1237439 w 7872284"/>
              <a:gd name="connsiteY47" fmla="*/ 982744 h 2432240"/>
              <a:gd name="connsiteX48" fmla="*/ 1263751 w 7872284"/>
              <a:gd name="connsiteY48" fmla="*/ 1077310 h 2432240"/>
              <a:gd name="connsiteX49" fmla="*/ 1290063 w 7872284"/>
              <a:gd name="connsiteY49" fmla="*/ 1081999 h 2432240"/>
              <a:gd name="connsiteX50" fmla="*/ 1316462 w 7872284"/>
              <a:gd name="connsiteY50" fmla="*/ 1079481 h 2432240"/>
              <a:gd name="connsiteX51" fmla="*/ 1342774 w 7872284"/>
              <a:gd name="connsiteY51" fmla="*/ 1120555 h 2432240"/>
              <a:gd name="connsiteX52" fmla="*/ 1369086 w 7872284"/>
              <a:gd name="connsiteY52" fmla="*/ 1158504 h 2432240"/>
              <a:gd name="connsiteX53" fmla="*/ 1395397 w 7872284"/>
              <a:gd name="connsiteY53" fmla="*/ 1159546 h 2432240"/>
              <a:gd name="connsiteX54" fmla="*/ 1421709 w 7872284"/>
              <a:gd name="connsiteY54" fmla="*/ 1171877 h 2432240"/>
              <a:gd name="connsiteX55" fmla="*/ 1448108 w 7872284"/>
              <a:gd name="connsiteY55" fmla="*/ 1154162 h 2432240"/>
              <a:gd name="connsiteX56" fmla="*/ 1474420 w 7872284"/>
              <a:gd name="connsiteY56" fmla="*/ 1112045 h 2432240"/>
              <a:gd name="connsiteX57" fmla="*/ 1500732 w 7872284"/>
              <a:gd name="connsiteY57" fmla="*/ 1107269 h 2432240"/>
              <a:gd name="connsiteX58" fmla="*/ 1527043 w 7872284"/>
              <a:gd name="connsiteY58" fmla="*/ 1166666 h 2432240"/>
              <a:gd name="connsiteX59" fmla="*/ 1553355 w 7872284"/>
              <a:gd name="connsiteY59" fmla="*/ 1232924 h 2432240"/>
              <a:gd name="connsiteX60" fmla="*/ 1579667 w 7872284"/>
              <a:gd name="connsiteY60" fmla="*/ 1211562 h 2432240"/>
              <a:gd name="connsiteX61" fmla="*/ 1606066 w 7872284"/>
              <a:gd name="connsiteY61" fmla="*/ 1209651 h 2432240"/>
              <a:gd name="connsiteX62" fmla="*/ 1632378 w 7872284"/>
              <a:gd name="connsiteY62" fmla="*/ 1231968 h 2432240"/>
              <a:gd name="connsiteX63" fmla="*/ 1658690 w 7872284"/>
              <a:gd name="connsiteY63" fmla="*/ 1257325 h 2432240"/>
              <a:gd name="connsiteX64" fmla="*/ 1685001 w 7872284"/>
              <a:gd name="connsiteY64" fmla="*/ 1262709 h 2432240"/>
              <a:gd name="connsiteX65" fmla="*/ 1711313 w 7872284"/>
              <a:gd name="connsiteY65" fmla="*/ 1268701 h 2432240"/>
              <a:gd name="connsiteX66" fmla="*/ 1737712 w 7872284"/>
              <a:gd name="connsiteY66" fmla="*/ 1303176 h 2432240"/>
              <a:gd name="connsiteX67" fmla="*/ 1764024 w 7872284"/>
              <a:gd name="connsiteY67" fmla="*/ 1342513 h 2432240"/>
              <a:gd name="connsiteX68" fmla="*/ 1790336 w 7872284"/>
              <a:gd name="connsiteY68" fmla="*/ 1313075 h 2432240"/>
              <a:gd name="connsiteX69" fmla="*/ 1816648 w 7872284"/>
              <a:gd name="connsiteY69" fmla="*/ 1306215 h 2432240"/>
              <a:gd name="connsiteX70" fmla="*/ 1842959 w 7872284"/>
              <a:gd name="connsiteY70" fmla="*/ 1350849 h 2432240"/>
              <a:gd name="connsiteX71" fmla="*/ 1869358 w 7872284"/>
              <a:gd name="connsiteY71" fmla="*/ 1410507 h 2432240"/>
              <a:gd name="connsiteX72" fmla="*/ 1895670 w 7872284"/>
              <a:gd name="connsiteY72" fmla="*/ 1436124 h 2432240"/>
              <a:gd name="connsiteX73" fmla="*/ 1921982 w 7872284"/>
              <a:gd name="connsiteY73" fmla="*/ 1443766 h 2432240"/>
              <a:gd name="connsiteX74" fmla="*/ 1948294 w 7872284"/>
              <a:gd name="connsiteY74" fmla="*/ 1472075 h 2432240"/>
              <a:gd name="connsiteX75" fmla="*/ 1974606 w 7872284"/>
              <a:gd name="connsiteY75" fmla="*/ 1511413 h 2432240"/>
              <a:gd name="connsiteX76" fmla="*/ 2001004 w 7872284"/>
              <a:gd name="connsiteY76" fmla="*/ 1519054 h 2432240"/>
              <a:gd name="connsiteX77" fmla="*/ 2027316 w 7872284"/>
              <a:gd name="connsiteY77" fmla="*/ 1533556 h 2432240"/>
              <a:gd name="connsiteX78" fmla="*/ 2053628 w 7872284"/>
              <a:gd name="connsiteY78" fmla="*/ 1537290 h 2432240"/>
              <a:gd name="connsiteX79" fmla="*/ 2079940 w 7872284"/>
              <a:gd name="connsiteY79" fmla="*/ 1538419 h 2432240"/>
              <a:gd name="connsiteX80" fmla="*/ 2106252 w 7872284"/>
              <a:gd name="connsiteY80" fmla="*/ 1482409 h 2432240"/>
              <a:gd name="connsiteX81" fmla="*/ 2132651 w 7872284"/>
              <a:gd name="connsiteY81" fmla="*/ 1456271 h 2432240"/>
              <a:gd name="connsiteX82" fmla="*/ 2158963 w 7872284"/>
              <a:gd name="connsiteY82" fmla="*/ 1455228 h 2432240"/>
              <a:gd name="connsiteX83" fmla="*/ 2185274 w 7872284"/>
              <a:gd name="connsiteY83" fmla="*/ 1497779 h 2432240"/>
              <a:gd name="connsiteX84" fmla="*/ 2211586 w 7872284"/>
              <a:gd name="connsiteY84" fmla="*/ 1543716 h 2432240"/>
              <a:gd name="connsiteX85" fmla="*/ 2237898 w 7872284"/>
              <a:gd name="connsiteY85" fmla="*/ 1557610 h 2432240"/>
              <a:gd name="connsiteX86" fmla="*/ 2264297 w 7872284"/>
              <a:gd name="connsiteY86" fmla="*/ 1594082 h 2432240"/>
              <a:gd name="connsiteX87" fmla="*/ 2290609 w 7872284"/>
              <a:gd name="connsiteY87" fmla="*/ 1587222 h 2432240"/>
              <a:gd name="connsiteX88" fmla="*/ 2316921 w 7872284"/>
              <a:gd name="connsiteY88" fmla="*/ 1603461 h 2432240"/>
              <a:gd name="connsiteX89" fmla="*/ 2343232 w 7872284"/>
              <a:gd name="connsiteY89" fmla="*/ 1589393 h 2432240"/>
              <a:gd name="connsiteX90" fmla="*/ 2369544 w 7872284"/>
              <a:gd name="connsiteY90" fmla="*/ 1585659 h 2432240"/>
              <a:gd name="connsiteX91" fmla="*/ 2395943 w 7872284"/>
              <a:gd name="connsiteY91" fmla="*/ 1562213 h 2432240"/>
              <a:gd name="connsiteX92" fmla="*/ 2422255 w 7872284"/>
              <a:gd name="connsiteY92" fmla="*/ 1545279 h 2432240"/>
              <a:gd name="connsiteX93" fmla="*/ 2448567 w 7872284"/>
              <a:gd name="connsiteY93" fmla="*/ 1555439 h 2432240"/>
              <a:gd name="connsiteX94" fmla="*/ 2474879 w 7872284"/>
              <a:gd name="connsiteY94" fmla="*/ 1560563 h 2432240"/>
              <a:gd name="connsiteX95" fmla="*/ 2501191 w 7872284"/>
              <a:gd name="connsiteY95" fmla="*/ 1569333 h 2432240"/>
              <a:gd name="connsiteX96" fmla="*/ 2527502 w 7872284"/>
              <a:gd name="connsiteY96" fmla="*/ 1597121 h 2432240"/>
              <a:gd name="connsiteX97" fmla="*/ 2553901 w 7872284"/>
              <a:gd name="connsiteY97" fmla="*/ 1644535 h 2432240"/>
              <a:gd name="connsiteX98" fmla="*/ 2580213 w 7872284"/>
              <a:gd name="connsiteY98" fmla="*/ 1706885 h 2432240"/>
              <a:gd name="connsiteX99" fmla="*/ 2606525 w 7872284"/>
              <a:gd name="connsiteY99" fmla="*/ 1769929 h 2432240"/>
              <a:gd name="connsiteX100" fmla="*/ 2632837 w 7872284"/>
              <a:gd name="connsiteY100" fmla="*/ 1729810 h 2432240"/>
              <a:gd name="connsiteX101" fmla="*/ 2659149 w 7872284"/>
              <a:gd name="connsiteY101" fmla="*/ 1714526 h 2432240"/>
              <a:gd name="connsiteX102" fmla="*/ 2685547 w 7872284"/>
              <a:gd name="connsiteY102" fmla="*/ 1734673 h 2432240"/>
              <a:gd name="connsiteX103" fmla="*/ 2711859 w 7872284"/>
              <a:gd name="connsiteY103" fmla="*/ 1697767 h 2432240"/>
              <a:gd name="connsiteX104" fmla="*/ 2738171 w 7872284"/>
              <a:gd name="connsiteY104" fmla="*/ 1664855 h 2432240"/>
              <a:gd name="connsiteX105" fmla="*/ 2764483 w 7872284"/>
              <a:gd name="connsiteY105" fmla="*/ 1700111 h 2432240"/>
              <a:gd name="connsiteX106" fmla="*/ 2790795 w 7872284"/>
              <a:gd name="connsiteY106" fmla="*/ 1765500 h 2432240"/>
              <a:gd name="connsiteX107" fmla="*/ 2817193 w 7872284"/>
              <a:gd name="connsiteY107" fmla="*/ 1752040 h 2432240"/>
              <a:gd name="connsiteX108" fmla="*/ 2843505 w 7872284"/>
              <a:gd name="connsiteY108" fmla="*/ 1765848 h 2432240"/>
              <a:gd name="connsiteX109" fmla="*/ 2869817 w 7872284"/>
              <a:gd name="connsiteY109" fmla="*/ 1811177 h 2432240"/>
              <a:gd name="connsiteX110" fmla="*/ 2896129 w 7872284"/>
              <a:gd name="connsiteY110" fmla="*/ 1797370 h 2432240"/>
              <a:gd name="connsiteX111" fmla="*/ 2922441 w 7872284"/>
              <a:gd name="connsiteY111" fmla="*/ 1822987 h 2432240"/>
              <a:gd name="connsiteX112" fmla="*/ 2948839 w 7872284"/>
              <a:gd name="connsiteY112" fmla="*/ 1848430 h 2432240"/>
              <a:gd name="connsiteX113" fmla="*/ 2975151 w 7872284"/>
              <a:gd name="connsiteY113" fmla="*/ 1841570 h 2432240"/>
              <a:gd name="connsiteX114" fmla="*/ 3001463 w 7872284"/>
              <a:gd name="connsiteY114" fmla="*/ 1808398 h 2432240"/>
              <a:gd name="connsiteX115" fmla="*/ 3027775 w 7872284"/>
              <a:gd name="connsiteY115" fmla="*/ 1788946 h 2432240"/>
              <a:gd name="connsiteX116" fmla="*/ 3054087 w 7872284"/>
              <a:gd name="connsiteY116" fmla="*/ 1756643 h 2432240"/>
              <a:gd name="connsiteX117" fmla="*/ 3080486 w 7872284"/>
              <a:gd name="connsiteY117" fmla="*/ 1721908 h 2432240"/>
              <a:gd name="connsiteX118" fmla="*/ 3106798 w 7872284"/>
              <a:gd name="connsiteY118" fmla="*/ 1747004 h 2432240"/>
              <a:gd name="connsiteX119" fmla="*/ 3133109 w 7872284"/>
              <a:gd name="connsiteY119" fmla="*/ 1723731 h 2432240"/>
              <a:gd name="connsiteX120" fmla="*/ 3159421 w 7872284"/>
              <a:gd name="connsiteY120" fmla="*/ 1761940 h 2432240"/>
              <a:gd name="connsiteX121" fmla="*/ 3185733 w 7872284"/>
              <a:gd name="connsiteY121" fmla="*/ 1766976 h 2432240"/>
              <a:gd name="connsiteX122" fmla="*/ 3212132 w 7872284"/>
              <a:gd name="connsiteY122" fmla="*/ 1740665 h 2432240"/>
              <a:gd name="connsiteX123" fmla="*/ 3238444 w 7872284"/>
              <a:gd name="connsiteY123" fmla="*/ 1719216 h 2432240"/>
              <a:gd name="connsiteX124" fmla="*/ 3264755 w 7872284"/>
              <a:gd name="connsiteY124" fmla="*/ 1738494 h 2432240"/>
              <a:gd name="connsiteX125" fmla="*/ 3291067 w 7872284"/>
              <a:gd name="connsiteY125" fmla="*/ 1762287 h 2432240"/>
              <a:gd name="connsiteX126" fmla="*/ 3317380 w 7872284"/>
              <a:gd name="connsiteY126" fmla="*/ 1806401 h 2432240"/>
              <a:gd name="connsiteX127" fmla="*/ 3343778 w 7872284"/>
              <a:gd name="connsiteY127" fmla="*/ 1799193 h 2432240"/>
              <a:gd name="connsiteX128" fmla="*/ 3370090 w 7872284"/>
              <a:gd name="connsiteY128" fmla="*/ 1822639 h 2432240"/>
              <a:gd name="connsiteX129" fmla="*/ 3396402 w 7872284"/>
              <a:gd name="connsiteY129" fmla="*/ 1830194 h 2432240"/>
              <a:gd name="connsiteX130" fmla="*/ 3422713 w 7872284"/>
              <a:gd name="connsiteY130" fmla="*/ 1886465 h 2432240"/>
              <a:gd name="connsiteX131" fmla="*/ 3449025 w 7872284"/>
              <a:gd name="connsiteY131" fmla="*/ 1869185 h 2432240"/>
              <a:gd name="connsiteX132" fmla="*/ 3475424 w 7872284"/>
              <a:gd name="connsiteY132" fmla="*/ 1908435 h 2432240"/>
              <a:gd name="connsiteX133" fmla="*/ 3501736 w 7872284"/>
              <a:gd name="connsiteY133" fmla="*/ 1965661 h 2432240"/>
              <a:gd name="connsiteX134" fmla="*/ 3528048 w 7872284"/>
              <a:gd name="connsiteY134" fmla="*/ 2051370 h 2432240"/>
              <a:gd name="connsiteX135" fmla="*/ 3554360 w 7872284"/>
              <a:gd name="connsiteY135" fmla="*/ 2107641 h 2432240"/>
              <a:gd name="connsiteX136" fmla="*/ 3580671 w 7872284"/>
              <a:gd name="connsiteY136" fmla="*/ 2220878 h 2432240"/>
              <a:gd name="connsiteX137" fmla="*/ 3606984 w 7872284"/>
              <a:gd name="connsiteY137" fmla="*/ 2279320 h 2432240"/>
              <a:gd name="connsiteX138" fmla="*/ 3633382 w 7872284"/>
              <a:gd name="connsiteY138" fmla="*/ 2303374 h 2432240"/>
              <a:gd name="connsiteX139" fmla="*/ 3659694 w 7872284"/>
              <a:gd name="connsiteY139" fmla="*/ 2349572 h 2432240"/>
              <a:gd name="connsiteX140" fmla="*/ 3686006 w 7872284"/>
              <a:gd name="connsiteY140" fmla="*/ 2386825 h 2432240"/>
              <a:gd name="connsiteX141" fmla="*/ 3712318 w 7872284"/>
              <a:gd name="connsiteY141" fmla="*/ 2395248 h 2432240"/>
              <a:gd name="connsiteX142" fmla="*/ 3738629 w 7872284"/>
              <a:gd name="connsiteY142" fmla="*/ 2375623 h 2432240"/>
              <a:gd name="connsiteX143" fmla="*/ 3765028 w 7872284"/>
              <a:gd name="connsiteY143" fmla="*/ 2400024 h 2432240"/>
              <a:gd name="connsiteX144" fmla="*/ 3791340 w 7872284"/>
              <a:gd name="connsiteY144" fmla="*/ 2421299 h 2432240"/>
              <a:gd name="connsiteX145" fmla="*/ 3817652 w 7872284"/>
              <a:gd name="connsiteY145" fmla="*/ 2432241 h 2432240"/>
              <a:gd name="connsiteX146" fmla="*/ 3843964 w 7872284"/>
              <a:gd name="connsiteY146" fmla="*/ 2388301 h 2432240"/>
              <a:gd name="connsiteX147" fmla="*/ 3870276 w 7872284"/>
              <a:gd name="connsiteY147" fmla="*/ 2341669 h 2432240"/>
              <a:gd name="connsiteX148" fmla="*/ 3896674 w 7872284"/>
              <a:gd name="connsiteY148" fmla="*/ 2261084 h 2432240"/>
              <a:gd name="connsiteX149" fmla="*/ 3922987 w 7872284"/>
              <a:gd name="connsiteY149" fmla="*/ 2247190 h 2432240"/>
              <a:gd name="connsiteX150" fmla="*/ 3949298 w 7872284"/>
              <a:gd name="connsiteY150" fmla="*/ 2215233 h 2432240"/>
              <a:gd name="connsiteX151" fmla="*/ 3975610 w 7872284"/>
              <a:gd name="connsiteY151" fmla="*/ 2197779 h 2432240"/>
              <a:gd name="connsiteX152" fmla="*/ 4001922 w 7872284"/>
              <a:gd name="connsiteY152" fmla="*/ 2159744 h 2432240"/>
              <a:gd name="connsiteX153" fmla="*/ 4028321 w 7872284"/>
              <a:gd name="connsiteY153" fmla="*/ 2116151 h 2432240"/>
              <a:gd name="connsiteX154" fmla="*/ 4054632 w 7872284"/>
              <a:gd name="connsiteY154" fmla="*/ 2042426 h 2432240"/>
              <a:gd name="connsiteX155" fmla="*/ 4080945 w 7872284"/>
              <a:gd name="connsiteY155" fmla="*/ 1957933 h 2432240"/>
              <a:gd name="connsiteX156" fmla="*/ 4107256 w 7872284"/>
              <a:gd name="connsiteY156" fmla="*/ 1854075 h 2432240"/>
              <a:gd name="connsiteX157" fmla="*/ 4133568 w 7872284"/>
              <a:gd name="connsiteY157" fmla="*/ 1735454 h 2432240"/>
              <a:gd name="connsiteX158" fmla="*/ 4159967 w 7872284"/>
              <a:gd name="connsiteY158" fmla="*/ 1646880 h 2432240"/>
              <a:gd name="connsiteX159" fmla="*/ 4186279 w 7872284"/>
              <a:gd name="connsiteY159" fmla="*/ 1540069 h 2432240"/>
              <a:gd name="connsiteX160" fmla="*/ 4212591 w 7872284"/>
              <a:gd name="connsiteY160" fmla="*/ 1393226 h 2432240"/>
              <a:gd name="connsiteX161" fmla="*/ 4238903 w 7872284"/>
              <a:gd name="connsiteY161" fmla="*/ 1277645 h 2432240"/>
              <a:gd name="connsiteX162" fmla="*/ 4265214 w 7872284"/>
              <a:gd name="connsiteY162" fmla="*/ 1197494 h 2432240"/>
              <a:gd name="connsiteX163" fmla="*/ 4291613 w 7872284"/>
              <a:gd name="connsiteY163" fmla="*/ 1176219 h 2432240"/>
              <a:gd name="connsiteX164" fmla="*/ 4317925 w 7872284"/>
              <a:gd name="connsiteY164" fmla="*/ 1130542 h 2432240"/>
              <a:gd name="connsiteX165" fmla="*/ 4344237 w 7872284"/>
              <a:gd name="connsiteY165" fmla="*/ 1093202 h 2432240"/>
              <a:gd name="connsiteX166" fmla="*/ 4370549 w 7872284"/>
              <a:gd name="connsiteY166" fmla="*/ 1030852 h 2432240"/>
              <a:gd name="connsiteX167" fmla="*/ 4396861 w 7872284"/>
              <a:gd name="connsiteY167" fmla="*/ 970673 h 2432240"/>
              <a:gd name="connsiteX168" fmla="*/ 4423172 w 7872284"/>
              <a:gd name="connsiteY168" fmla="*/ 914229 h 2432240"/>
              <a:gd name="connsiteX169" fmla="*/ 4449571 w 7872284"/>
              <a:gd name="connsiteY169" fmla="*/ 912839 h 2432240"/>
              <a:gd name="connsiteX170" fmla="*/ 4475883 w 7872284"/>
              <a:gd name="connsiteY170" fmla="*/ 872373 h 2432240"/>
              <a:gd name="connsiteX171" fmla="*/ 4502195 w 7872284"/>
              <a:gd name="connsiteY171" fmla="*/ 802555 h 2432240"/>
              <a:gd name="connsiteX172" fmla="*/ 4528507 w 7872284"/>
              <a:gd name="connsiteY172" fmla="*/ 742116 h 2432240"/>
              <a:gd name="connsiteX173" fmla="*/ 4554819 w 7872284"/>
              <a:gd name="connsiteY173" fmla="*/ 718149 h 2432240"/>
              <a:gd name="connsiteX174" fmla="*/ 4581217 w 7872284"/>
              <a:gd name="connsiteY174" fmla="*/ 736211 h 2432240"/>
              <a:gd name="connsiteX175" fmla="*/ 4607529 w 7872284"/>
              <a:gd name="connsiteY175" fmla="*/ 757313 h 2432240"/>
              <a:gd name="connsiteX176" fmla="*/ 4633841 w 7872284"/>
              <a:gd name="connsiteY176" fmla="*/ 795608 h 2432240"/>
              <a:gd name="connsiteX177" fmla="*/ 4660153 w 7872284"/>
              <a:gd name="connsiteY177" fmla="*/ 816623 h 2432240"/>
              <a:gd name="connsiteX178" fmla="*/ 4686465 w 7872284"/>
              <a:gd name="connsiteY178" fmla="*/ 849014 h 2432240"/>
              <a:gd name="connsiteX179" fmla="*/ 4712863 w 7872284"/>
              <a:gd name="connsiteY179" fmla="*/ 900248 h 2432240"/>
              <a:gd name="connsiteX180" fmla="*/ 4739175 w 7872284"/>
              <a:gd name="connsiteY180" fmla="*/ 926299 h 2432240"/>
              <a:gd name="connsiteX181" fmla="*/ 4765487 w 7872284"/>
              <a:gd name="connsiteY181" fmla="*/ 950440 h 2432240"/>
              <a:gd name="connsiteX182" fmla="*/ 4791799 w 7872284"/>
              <a:gd name="connsiteY182" fmla="*/ 972410 h 2432240"/>
              <a:gd name="connsiteX183" fmla="*/ 4818111 w 7872284"/>
              <a:gd name="connsiteY183" fmla="*/ 1047177 h 2432240"/>
              <a:gd name="connsiteX184" fmla="*/ 4844510 w 7872284"/>
              <a:gd name="connsiteY184" fmla="*/ 1147562 h 2432240"/>
              <a:gd name="connsiteX185" fmla="*/ 4870821 w 7872284"/>
              <a:gd name="connsiteY185" fmla="*/ 1200273 h 2432240"/>
              <a:gd name="connsiteX186" fmla="*/ 4897133 w 7872284"/>
              <a:gd name="connsiteY186" fmla="*/ 1230753 h 2432240"/>
              <a:gd name="connsiteX187" fmla="*/ 4923445 w 7872284"/>
              <a:gd name="connsiteY187" fmla="*/ 1314204 h 2432240"/>
              <a:gd name="connsiteX188" fmla="*/ 4949757 w 7872284"/>
              <a:gd name="connsiteY188" fmla="*/ 1398263 h 2432240"/>
              <a:gd name="connsiteX189" fmla="*/ 4976156 w 7872284"/>
              <a:gd name="connsiteY189" fmla="*/ 1409465 h 2432240"/>
              <a:gd name="connsiteX190" fmla="*/ 5002468 w 7872284"/>
              <a:gd name="connsiteY190" fmla="*/ 1358491 h 2432240"/>
              <a:gd name="connsiteX191" fmla="*/ 5028779 w 7872284"/>
              <a:gd name="connsiteY191" fmla="*/ 1352586 h 2432240"/>
              <a:gd name="connsiteX192" fmla="*/ 5055092 w 7872284"/>
              <a:gd name="connsiteY192" fmla="*/ 1394616 h 2432240"/>
              <a:gd name="connsiteX193" fmla="*/ 5081403 w 7872284"/>
              <a:gd name="connsiteY193" fmla="*/ 1412938 h 2432240"/>
              <a:gd name="connsiteX194" fmla="*/ 5107802 w 7872284"/>
              <a:gd name="connsiteY194" fmla="*/ 1411549 h 2432240"/>
              <a:gd name="connsiteX195" fmla="*/ 5134114 w 7872284"/>
              <a:gd name="connsiteY195" fmla="*/ 1417801 h 2432240"/>
              <a:gd name="connsiteX196" fmla="*/ 5160426 w 7872284"/>
              <a:gd name="connsiteY196" fmla="*/ 1504553 h 2432240"/>
              <a:gd name="connsiteX197" fmla="*/ 5186737 w 7872284"/>
              <a:gd name="connsiteY197" fmla="*/ 1516536 h 2432240"/>
              <a:gd name="connsiteX198" fmla="*/ 5213050 w 7872284"/>
              <a:gd name="connsiteY198" fmla="*/ 1515407 h 2432240"/>
              <a:gd name="connsiteX199" fmla="*/ 5239448 w 7872284"/>
              <a:gd name="connsiteY199" fmla="*/ 1551879 h 2432240"/>
              <a:gd name="connsiteX200" fmla="*/ 5265760 w 7872284"/>
              <a:gd name="connsiteY200" fmla="*/ 1536682 h 2432240"/>
              <a:gd name="connsiteX201" fmla="*/ 5292072 w 7872284"/>
              <a:gd name="connsiteY201" fmla="*/ 1505074 h 2432240"/>
              <a:gd name="connsiteX202" fmla="*/ 5318384 w 7872284"/>
              <a:gd name="connsiteY202" fmla="*/ 1519575 h 2432240"/>
              <a:gd name="connsiteX203" fmla="*/ 5344695 w 7872284"/>
              <a:gd name="connsiteY203" fmla="*/ 1533990 h 2432240"/>
              <a:gd name="connsiteX204" fmla="*/ 5371008 w 7872284"/>
              <a:gd name="connsiteY204" fmla="*/ 1499690 h 2432240"/>
              <a:gd name="connsiteX205" fmla="*/ 5397406 w 7872284"/>
              <a:gd name="connsiteY205" fmla="*/ 1468081 h 2432240"/>
              <a:gd name="connsiteX206" fmla="*/ 5423718 w 7872284"/>
              <a:gd name="connsiteY206" fmla="*/ 1426919 h 2432240"/>
              <a:gd name="connsiteX207" fmla="*/ 5450030 w 7872284"/>
              <a:gd name="connsiteY207" fmla="*/ 1406252 h 2432240"/>
              <a:gd name="connsiteX208" fmla="*/ 5476342 w 7872284"/>
              <a:gd name="connsiteY208" fmla="*/ 1477285 h 2432240"/>
              <a:gd name="connsiteX209" fmla="*/ 5502654 w 7872284"/>
              <a:gd name="connsiteY209" fmla="*/ 1445242 h 2432240"/>
              <a:gd name="connsiteX210" fmla="*/ 5529052 w 7872284"/>
              <a:gd name="connsiteY210" fmla="*/ 1463652 h 2432240"/>
              <a:gd name="connsiteX211" fmla="*/ 5555364 w 7872284"/>
              <a:gd name="connsiteY211" fmla="*/ 1441942 h 2432240"/>
              <a:gd name="connsiteX212" fmla="*/ 5581676 w 7872284"/>
              <a:gd name="connsiteY212" fmla="*/ 1415457 h 2432240"/>
              <a:gd name="connsiteX213" fmla="*/ 5607988 w 7872284"/>
              <a:gd name="connsiteY213" fmla="*/ 1464260 h 2432240"/>
              <a:gd name="connsiteX214" fmla="*/ 5634300 w 7872284"/>
              <a:gd name="connsiteY214" fmla="*/ 1420233 h 2432240"/>
              <a:gd name="connsiteX215" fmla="*/ 5660699 w 7872284"/>
              <a:gd name="connsiteY215" fmla="*/ 1421970 h 2432240"/>
              <a:gd name="connsiteX216" fmla="*/ 5687010 w 7872284"/>
              <a:gd name="connsiteY216" fmla="*/ 1451755 h 2432240"/>
              <a:gd name="connsiteX217" fmla="*/ 5713322 w 7872284"/>
              <a:gd name="connsiteY217" fmla="*/ 1460352 h 2432240"/>
              <a:gd name="connsiteX218" fmla="*/ 5739634 w 7872284"/>
              <a:gd name="connsiteY218" fmla="*/ 1465215 h 2432240"/>
              <a:gd name="connsiteX219" fmla="*/ 5765946 w 7872284"/>
              <a:gd name="connsiteY219" fmla="*/ 1476504 h 2432240"/>
              <a:gd name="connsiteX220" fmla="*/ 5792344 w 7872284"/>
              <a:gd name="connsiteY220" fmla="*/ 1462610 h 2432240"/>
              <a:gd name="connsiteX221" fmla="*/ 5818657 w 7872284"/>
              <a:gd name="connsiteY221" fmla="*/ 1423620 h 2432240"/>
              <a:gd name="connsiteX222" fmla="*/ 5844968 w 7872284"/>
              <a:gd name="connsiteY222" fmla="*/ 1414936 h 2432240"/>
              <a:gd name="connsiteX223" fmla="*/ 5871280 w 7872284"/>
              <a:gd name="connsiteY223" fmla="*/ 1355625 h 2432240"/>
              <a:gd name="connsiteX224" fmla="*/ 5897592 w 7872284"/>
              <a:gd name="connsiteY224" fmla="*/ 1330269 h 2432240"/>
              <a:gd name="connsiteX225" fmla="*/ 5923991 w 7872284"/>
              <a:gd name="connsiteY225" fmla="*/ 1357015 h 2432240"/>
              <a:gd name="connsiteX226" fmla="*/ 5950303 w 7872284"/>
              <a:gd name="connsiteY226" fmla="*/ 1384456 h 2432240"/>
              <a:gd name="connsiteX227" fmla="*/ 5976615 w 7872284"/>
              <a:gd name="connsiteY227" fmla="*/ 1392879 h 2432240"/>
              <a:gd name="connsiteX228" fmla="*/ 6002926 w 7872284"/>
              <a:gd name="connsiteY228" fmla="*/ 1386974 h 2432240"/>
              <a:gd name="connsiteX229" fmla="*/ 6029238 w 7872284"/>
              <a:gd name="connsiteY229" fmla="*/ 1410333 h 2432240"/>
              <a:gd name="connsiteX230" fmla="*/ 6055637 w 7872284"/>
              <a:gd name="connsiteY230" fmla="*/ 1387148 h 2432240"/>
              <a:gd name="connsiteX231" fmla="*/ 6081949 w 7872284"/>
              <a:gd name="connsiteY231" fmla="*/ 1390274 h 2432240"/>
              <a:gd name="connsiteX232" fmla="*/ 6108261 w 7872284"/>
              <a:gd name="connsiteY232" fmla="*/ 1374469 h 2432240"/>
              <a:gd name="connsiteX233" fmla="*/ 6134573 w 7872284"/>
              <a:gd name="connsiteY233" fmla="*/ 1382893 h 2432240"/>
              <a:gd name="connsiteX234" fmla="*/ 6160884 w 7872284"/>
              <a:gd name="connsiteY234" fmla="*/ 1330790 h 2432240"/>
              <a:gd name="connsiteX235" fmla="*/ 6187283 w 7872284"/>
              <a:gd name="connsiteY235" fmla="*/ 1325580 h 2432240"/>
              <a:gd name="connsiteX236" fmla="*/ 6213595 w 7872284"/>
              <a:gd name="connsiteY236" fmla="*/ 1351370 h 2432240"/>
              <a:gd name="connsiteX237" fmla="*/ 6239907 w 7872284"/>
              <a:gd name="connsiteY237" fmla="*/ 1390013 h 2432240"/>
              <a:gd name="connsiteX238" fmla="*/ 6266219 w 7872284"/>
              <a:gd name="connsiteY238" fmla="*/ 1333482 h 2432240"/>
              <a:gd name="connsiteX239" fmla="*/ 6292531 w 7872284"/>
              <a:gd name="connsiteY239" fmla="*/ 1311425 h 2432240"/>
              <a:gd name="connsiteX240" fmla="*/ 6318842 w 7872284"/>
              <a:gd name="connsiteY240" fmla="*/ 1293623 h 2432240"/>
              <a:gd name="connsiteX241" fmla="*/ 6345241 w 7872284"/>
              <a:gd name="connsiteY241" fmla="*/ 1273651 h 2432240"/>
              <a:gd name="connsiteX242" fmla="*/ 6371553 w 7872284"/>
              <a:gd name="connsiteY242" fmla="*/ 1284158 h 2432240"/>
              <a:gd name="connsiteX243" fmla="*/ 6397865 w 7872284"/>
              <a:gd name="connsiteY243" fmla="*/ 1305086 h 2432240"/>
              <a:gd name="connsiteX244" fmla="*/ 6424177 w 7872284"/>
              <a:gd name="connsiteY244" fmla="*/ 1266877 h 2432240"/>
              <a:gd name="connsiteX245" fmla="*/ 6450489 w 7872284"/>
              <a:gd name="connsiteY245" fmla="*/ 1282421 h 2432240"/>
              <a:gd name="connsiteX246" fmla="*/ 6476887 w 7872284"/>
              <a:gd name="connsiteY246" fmla="*/ 1315767 h 2432240"/>
              <a:gd name="connsiteX247" fmla="*/ 6503199 w 7872284"/>
              <a:gd name="connsiteY247" fmla="*/ 1318806 h 2432240"/>
              <a:gd name="connsiteX248" fmla="*/ 6529511 w 7872284"/>
              <a:gd name="connsiteY248" fmla="*/ 1275040 h 2432240"/>
              <a:gd name="connsiteX249" fmla="*/ 6555823 w 7872284"/>
              <a:gd name="connsiteY249" fmla="*/ 1273564 h 2432240"/>
              <a:gd name="connsiteX250" fmla="*/ 6582135 w 7872284"/>
              <a:gd name="connsiteY250" fmla="*/ 1264012 h 2432240"/>
              <a:gd name="connsiteX251" fmla="*/ 6608534 w 7872284"/>
              <a:gd name="connsiteY251" fmla="*/ 1237613 h 2432240"/>
              <a:gd name="connsiteX252" fmla="*/ 6634845 w 7872284"/>
              <a:gd name="connsiteY252" fmla="*/ 1221374 h 2432240"/>
              <a:gd name="connsiteX253" fmla="*/ 6661157 w 7872284"/>
              <a:gd name="connsiteY253" fmla="*/ 1238481 h 2432240"/>
              <a:gd name="connsiteX254" fmla="*/ 6687469 w 7872284"/>
              <a:gd name="connsiteY254" fmla="*/ 1252028 h 2432240"/>
              <a:gd name="connsiteX255" fmla="*/ 6713781 w 7872284"/>
              <a:gd name="connsiteY255" fmla="*/ 1258280 h 2432240"/>
              <a:gd name="connsiteX256" fmla="*/ 6740180 w 7872284"/>
              <a:gd name="connsiteY256" fmla="*/ 1249162 h 2432240"/>
              <a:gd name="connsiteX257" fmla="*/ 6766491 w 7872284"/>
              <a:gd name="connsiteY257" fmla="*/ 1252028 h 2432240"/>
              <a:gd name="connsiteX258" fmla="*/ 6792803 w 7872284"/>
              <a:gd name="connsiteY258" fmla="*/ 1308038 h 2432240"/>
              <a:gd name="connsiteX259" fmla="*/ 6819115 w 7872284"/>
              <a:gd name="connsiteY259" fmla="*/ 1372472 h 2432240"/>
              <a:gd name="connsiteX260" fmla="*/ 6845427 w 7872284"/>
              <a:gd name="connsiteY260" fmla="*/ 1319067 h 2432240"/>
              <a:gd name="connsiteX261" fmla="*/ 6871826 w 7872284"/>
              <a:gd name="connsiteY261" fmla="*/ 1266356 h 2432240"/>
              <a:gd name="connsiteX262" fmla="*/ 6898138 w 7872284"/>
              <a:gd name="connsiteY262" fmla="*/ 1261406 h 2432240"/>
              <a:gd name="connsiteX263" fmla="*/ 6924449 w 7872284"/>
              <a:gd name="connsiteY263" fmla="*/ 1276256 h 2432240"/>
              <a:gd name="connsiteX264" fmla="*/ 6950761 w 7872284"/>
              <a:gd name="connsiteY264" fmla="*/ 1268701 h 2432240"/>
              <a:gd name="connsiteX265" fmla="*/ 6977073 w 7872284"/>
              <a:gd name="connsiteY265" fmla="*/ 1261059 h 2432240"/>
              <a:gd name="connsiteX266" fmla="*/ 7003472 w 7872284"/>
              <a:gd name="connsiteY266" fmla="*/ 1236050 h 2432240"/>
              <a:gd name="connsiteX267" fmla="*/ 7029784 w 7872284"/>
              <a:gd name="connsiteY267" fmla="*/ 1149733 h 2432240"/>
              <a:gd name="connsiteX268" fmla="*/ 7056096 w 7872284"/>
              <a:gd name="connsiteY268" fmla="*/ 1072968 h 2432240"/>
              <a:gd name="connsiteX269" fmla="*/ 7082407 w 7872284"/>
              <a:gd name="connsiteY269" fmla="*/ 1026597 h 2432240"/>
              <a:gd name="connsiteX270" fmla="*/ 7108719 w 7872284"/>
              <a:gd name="connsiteY270" fmla="*/ 886701 h 2432240"/>
              <a:gd name="connsiteX271" fmla="*/ 7135118 w 7872284"/>
              <a:gd name="connsiteY271" fmla="*/ 758528 h 2432240"/>
              <a:gd name="connsiteX272" fmla="*/ 7161430 w 7872284"/>
              <a:gd name="connsiteY272" fmla="*/ 649373 h 2432240"/>
              <a:gd name="connsiteX273" fmla="*/ 7187742 w 7872284"/>
              <a:gd name="connsiteY273" fmla="*/ 569135 h 2432240"/>
              <a:gd name="connsiteX274" fmla="*/ 7214054 w 7872284"/>
              <a:gd name="connsiteY274" fmla="*/ 541781 h 2432240"/>
              <a:gd name="connsiteX275" fmla="*/ 7240365 w 7872284"/>
              <a:gd name="connsiteY275" fmla="*/ 583984 h 2432240"/>
              <a:gd name="connsiteX276" fmla="*/ 7266678 w 7872284"/>
              <a:gd name="connsiteY276" fmla="*/ 598747 h 2432240"/>
              <a:gd name="connsiteX277" fmla="*/ 7293076 w 7872284"/>
              <a:gd name="connsiteY277" fmla="*/ 631224 h 2432240"/>
              <a:gd name="connsiteX278" fmla="*/ 7319388 w 7872284"/>
              <a:gd name="connsiteY278" fmla="*/ 666567 h 2432240"/>
              <a:gd name="connsiteX279" fmla="*/ 7345700 w 7872284"/>
              <a:gd name="connsiteY279" fmla="*/ 740640 h 2432240"/>
              <a:gd name="connsiteX280" fmla="*/ 7372012 w 7872284"/>
              <a:gd name="connsiteY280" fmla="*/ 828693 h 2432240"/>
              <a:gd name="connsiteX281" fmla="*/ 7398323 w 7872284"/>
              <a:gd name="connsiteY281" fmla="*/ 858305 h 2432240"/>
              <a:gd name="connsiteX282" fmla="*/ 7424723 w 7872284"/>
              <a:gd name="connsiteY282" fmla="*/ 843282 h 2432240"/>
              <a:gd name="connsiteX283" fmla="*/ 7451034 w 7872284"/>
              <a:gd name="connsiteY283" fmla="*/ 854484 h 2432240"/>
              <a:gd name="connsiteX284" fmla="*/ 7477346 w 7872284"/>
              <a:gd name="connsiteY284" fmla="*/ 836683 h 2432240"/>
              <a:gd name="connsiteX285" fmla="*/ 7503658 w 7872284"/>
              <a:gd name="connsiteY285" fmla="*/ 817231 h 2432240"/>
              <a:gd name="connsiteX286" fmla="*/ 7529970 w 7872284"/>
              <a:gd name="connsiteY286" fmla="*/ 783451 h 2432240"/>
              <a:gd name="connsiteX287" fmla="*/ 7556368 w 7872284"/>
              <a:gd name="connsiteY287" fmla="*/ 768862 h 2432240"/>
              <a:gd name="connsiteX288" fmla="*/ 7582681 w 7872284"/>
              <a:gd name="connsiteY288" fmla="*/ 717888 h 2432240"/>
              <a:gd name="connsiteX289" fmla="*/ 7608992 w 7872284"/>
              <a:gd name="connsiteY289" fmla="*/ 705297 h 2432240"/>
              <a:gd name="connsiteX290" fmla="*/ 7635304 w 7872284"/>
              <a:gd name="connsiteY290" fmla="*/ 703994 h 2432240"/>
              <a:gd name="connsiteX291" fmla="*/ 7661616 w 7872284"/>
              <a:gd name="connsiteY291" fmla="*/ 747326 h 2432240"/>
              <a:gd name="connsiteX292" fmla="*/ 7688015 w 7872284"/>
              <a:gd name="connsiteY292" fmla="*/ 766865 h 2432240"/>
              <a:gd name="connsiteX293" fmla="*/ 7714326 w 7872284"/>
              <a:gd name="connsiteY293" fmla="*/ 813323 h 2432240"/>
              <a:gd name="connsiteX294" fmla="*/ 7740639 w 7872284"/>
              <a:gd name="connsiteY294" fmla="*/ 890869 h 2432240"/>
              <a:gd name="connsiteX295" fmla="*/ 7766951 w 7872284"/>
              <a:gd name="connsiteY295" fmla="*/ 921697 h 2432240"/>
              <a:gd name="connsiteX296" fmla="*/ 7793262 w 7872284"/>
              <a:gd name="connsiteY296" fmla="*/ 964942 h 2432240"/>
              <a:gd name="connsiteX297" fmla="*/ 7819661 w 7872284"/>
              <a:gd name="connsiteY297" fmla="*/ 965550 h 2432240"/>
              <a:gd name="connsiteX298" fmla="*/ 7845973 w 7872284"/>
              <a:gd name="connsiteY298" fmla="*/ 954087 h 2432240"/>
              <a:gd name="connsiteX299" fmla="*/ 7872285 w 7872284"/>
              <a:gd name="connsiteY299" fmla="*/ 982049 h 2432240"/>
              <a:gd name="connsiteX300" fmla="*/ 7872285 w 7872284"/>
              <a:gd name="connsiteY300" fmla="*/ 501315 h 2432240"/>
              <a:gd name="connsiteX301" fmla="*/ 7845973 w 7872284"/>
              <a:gd name="connsiteY301" fmla="*/ 498797 h 2432240"/>
              <a:gd name="connsiteX302" fmla="*/ 7819661 w 7872284"/>
              <a:gd name="connsiteY302" fmla="*/ 525195 h 2432240"/>
              <a:gd name="connsiteX303" fmla="*/ 7793262 w 7872284"/>
              <a:gd name="connsiteY303" fmla="*/ 519030 h 2432240"/>
              <a:gd name="connsiteX304" fmla="*/ 7766951 w 7872284"/>
              <a:gd name="connsiteY304" fmla="*/ 475177 h 2432240"/>
              <a:gd name="connsiteX305" fmla="*/ 7740639 w 7872284"/>
              <a:gd name="connsiteY305" fmla="*/ 458851 h 2432240"/>
              <a:gd name="connsiteX306" fmla="*/ 7714326 w 7872284"/>
              <a:gd name="connsiteY306" fmla="*/ 402146 h 2432240"/>
              <a:gd name="connsiteX307" fmla="*/ 7688015 w 7872284"/>
              <a:gd name="connsiteY307" fmla="*/ 368713 h 2432240"/>
              <a:gd name="connsiteX308" fmla="*/ 7661616 w 7872284"/>
              <a:gd name="connsiteY308" fmla="*/ 317045 h 2432240"/>
              <a:gd name="connsiteX309" fmla="*/ 7635304 w 7872284"/>
              <a:gd name="connsiteY309" fmla="*/ 285002 h 2432240"/>
              <a:gd name="connsiteX310" fmla="*/ 7608992 w 7872284"/>
              <a:gd name="connsiteY310" fmla="*/ 215618 h 2432240"/>
              <a:gd name="connsiteX311" fmla="*/ 7582681 w 7872284"/>
              <a:gd name="connsiteY311" fmla="*/ 239672 h 2432240"/>
              <a:gd name="connsiteX312" fmla="*/ 7556368 w 7872284"/>
              <a:gd name="connsiteY312" fmla="*/ 279705 h 2432240"/>
              <a:gd name="connsiteX313" fmla="*/ 7529970 w 7872284"/>
              <a:gd name="connsiteY313" fmla="*/ 296204 h 2432240"/>
              <a:gd name="connsiteX314" fmla="*/ 7503658 w 7872284"/>
              <a:gd name="connsiteY314" fmla="*/ 318782 h 2432240"/>
              <a:gd name="connsiteX315" fmla="*/ 7477346 w 7872284"/>
              <a:gd name="connsiteY315" fmla="*/ 338060 h 2432240"/>
              <a:gd name="connsiteX316" fmla="*/ 7451034 w 7872284"/>
              <a:gd name="connsiteY316" fmla="*/ 393636 h 2432240"/>
              <a:gd name="connsiteX317" fmla="*/ 7424723 w 7872284"/>
              <a:gd name="connsiteY317" fmla="*/ 398933 h 2432240"/>
              <a:gd name="connsiteX318" fmla="*/ 7398323 w 7872284"/>
              <a:gd name="connsiteY318" fmla="*/ 382868 h 2432240"/>
              <a:gd name="connsiteX319" fmla="*/ 7372012 w 7872284"/>
              <a:gd name="connsiteY319" fmla="*/ 346222 h 2432240"/>
              <a:gd name="connsiteX320" fmla="*/ 7345700 w 7872284"/>
              <a:gd name="connsiteY320" fmla="*/ 267026 h 2432240"/>
              <a:gd name="connsiteX321" fmla="*/ 7319388 w 7872284"/>
              <a:gd name="connsiteY321" fmla="*/ 160911 h 2432240"/>
              <a:gd name="connsiteX322" fmla="*/ 7293076 w 7872284"/>
              <a:gd name="connsiteY322" fmla="*/ 76765 h 2432240"/>
              <a:gd name="connsiteX323" fmla="*/ 7266678 w 7872284"/>
              <a:gd name="connsiteY323" fmla="*/ 73117 h 2432240"/>
              <a:gd name="connsiteX324" fmla="*/ 7240365 w 7872284"/>
              <a:gd name="connsiteY324" fmla="*/ 22317 h 2432240"/>
              <a:gd name="connsiteX325" fmla="*/ 7214054 w 7872284"/>
              <a:gd name="connsiteY325" fmla="*/ 0 h 2432240"/>
              <a:gd name="connsiteX326" fmla="*/ 7187742 w 7872284"/>
              <a:gd name="connsiteY326" fmla="*/ 53666 h 2432240"/>
              <a:gd name="connsiteX327" fmla="*/ 7161430 w 7872284"/>
              <a:gd name="connsiteY327" fmla="*/ 151358 h 2432240"/>
              <a:gd name="connsiteX328" fmla="*/ 7135118 w 7872284"/>
              <a:gd name="connsiteY328" fmla="*/ 267026 h 2432240"/>
              <a:gd name="connsiteX329" fmla="*/ 7108719 w 7872284"/>
              <a:gd name="connsiteY329" fmla="*/ 408919 h 2432240"/>
              <a:gd name="connsiteX330" fmla="*/ 7082407 w 7872284"/>
              <a:gd name="connsiteY330" fmla="*/ 500968 h 2432240"/>
              <a:gd name="connsiteX331" fmla="*/ 7056096 w 7872284"/>
              <a:gd name="connsiteY331" fmla="*/ 536310 h 2432240"/>
              <a:gd name="connsiteX332" fmla="*/ 7029784 w 7872284"/>
              <a:gd name="connsiteY332" fmla="*/ 595273 h 2432240"/>
              <a:gd name="connsiteX333" fmla="*/ 7003472 w 7872284"/>
              <a:gd name="connsiteY333" fmla="*/ 630269 h 2432240"/>
              <a:gd name="connsiteX334" fmla="*/ 6977073 w 7872284"/>
              <a:gd name="connsiteY334" fmla="*/ 694963 h 2432240"/>
              <a:gd name="connsiteX335" fmla="*/ 6950761 w 7872284"/>
              <a:gd name="connsiteY335" fmla="*/ 738035 h 2432240"/>
              <a:gd name="connsiteX336" fmla="*/ 6924449 w 7872284"/>
              <a:gd name="connsiteY336" fmla="*/ 765302 h 2432240"/>
              <a:gd name="connsiteX337" fmla="*/ 6898138 w 7872284"/>
              <a:gd name="connsiteY337" fmla="*/ 769036 h 2432240"/>
              <a:gd name="connsiteX338" fmla="*/ 6871826 w 7872284"/>
              <a:gd name="connsiteY338" fmla="*/ 780064 h 2432240"/>
              <a:gd name="connsiteX339" fmla="*/ 6845427 w 7872284"/>
              <a:gd name="connsiteY339" fmla="*/ 873328 h 2432240"/>
              <a:gd name="connsiteX340" fmla="*/ 6819115 w 7872284"/>
              <a:gd name="connsiteY340" fmla="*/ 867684 h 2432240"/>
              <a:gd name="connsiteX341" fmla="*/ 6792803 w 7872284"/>
              <a:gd name="connsiteY341" fmla="*/ 786924 h 2432240"/>
              <a:gd name="connsiteX342" fmla="*/ 6766491 w 7872284"/>
              <a:gd name="connsiteY342" fmla="*/ 738295 h 2432240"/>
              <a:gd name="connsiteX343" fmla="*/ 6740180 w 7872284"/>
              <a:gd name="connsiteY343" fmla="*/ 745416 h 2432240"/>
              <a:gd name="connsiteX344" fmla="*/ 6713781 w 7872284"/>
              <a:gd name="connsiteY344" fmla="*/ 740900 h 2432240"/>
              <a:gd name="connsiteX345" fmla="*/ 6687469 w 7872284"/>
              <a:gd name="connsiteY345" fmla="*/ 728309 h 2432240"/>
              <a:gd name="connsiteX346" fmla="*/ 6661157 w 7872284"/>
              <a:gd name="connsiteY346" fmla="*/ 744548 h 2432240"/>
              <a:gd name="connsiteX347" fmla="*/ 6634845 w 7872284"/>
              <a:gd name="connsiteY347" fmla="*/ 717628 h 2432240"/>
              <a:gd name="connsiteX348" fmla="*/ 6608534 w 7872284"/>
              <a:gd name="connsiteY348" fmla="*/ 733519 h 2432240"/>
              <a:gd name="connsiteX349" fmla="*/ 6582135 w 7872284"/>
              <a:gd name="connsiteY349" fmla="*/ 749324 h 2432240"/>
              <a:gd name="connsiteX350" fmla="*/ 6555823 w 7872284"/>
              <a:gd name="connsiteY350" fmla="*/ 726138 h 2432240"/>
              <a:gd name="connsiteX351" fmla="*/ 6529511 w 7872284"/>
              <a:gd name="connsiteY351" fmla="*/ 730480 h 2432240"/>
              <a:gd name="connsiteX352" fmla="*/ 6503199 w 7872284"/>
              <a:gd name="connsiteY352" fmla="*/ 757834 h 2432240"/>
              <a:gd name="connsiteX353" fmla="*/ 6476887 w 7872284"/>
              <a:gd name="connsiteY353" fmla="*/ 742811 h 2432240"/>
              <a:gd name="connsiteX354" fmla="*/ 6450489 w 7872284"/>
              <a:gd name="connsiteY354" fmla="*/ 729612 h 2432240"/>
              <a:gd name="connsiteX355" fmla="*/ 6424177 w 7872284"/>
              <a:gd name="connsiteY355" fmla="*/ 725964 h 2432240"/>
              <a:gd name="connsiteX356" fmla="*/ 6397865 w 7872284"/>
              <a:gd name="connsiteY356" fmla="*/ 738729 h 2432240"/>
              <a:gd name="connsiteX357" fmla="*/ 6371553 w 7872284"/>
              <a:gd name="connsiteY357" fmla="*/ 700434 h 2432240"/>
              <a:gd name="connsiteX358" fmla="*/ 6345241 w 7872284"/>
              <a:gd name="connsiteY358" fmla="*/ 715370 h 2432240"/>
              <a:gd name="connsiteX359" fmla="*/ 6318842 w 7872284"/>
              <a:gd name="connsiteY359" fmla="*/ 750800 h 2432240"/>
              <a:gd name="connsiteX360" fmla="*/ 6292531 w 7872284"/>
              <a:gd name="connsiteY360" fmla="*/ 764955 h 2432240"/>
              <a:gd name="connsiteX361" fmla="*/ 6266219 w 7872284"/>
              <a:gd name="connsiteY361" fmla="*/ 775028 h 2432240"/>
              <a:gd name="connsiteX362" fmla="*/ 6239907 w 7872284"/>
              <a:gd name="connsiteY362" fmla="*/ 808981 h 2432240"/>
              <a:gd name="connsiteX363" fmla="*/ 6213595 w 7872284"/>
              <a:gd name="connsiteY363" fmla="*/ 782583 h 2432240"/>
              <a:gd name="connsiteX364" fmla="*/ 6187283 w 7872284"/>
              <a:gd name="connsiteY364" fmla="*/ 796563 h 2432240"/>
              <a:gd name="connsiteX365" fmla="*/ 6160884 w 7872284"/>
              <a:gd name="connsiteY365" fmla="*/ 786143 h 2432240"/>
              <a:gd name="connsiteX366" fmla="*/ 6134573 w 7872284"/>
              <a:gd name="connsiteY366" fmla="*/ 804205 h 2432240"/>
              <a:gd name="connsiteX367" fmla="*/ 6108261 w 7872284"/>
              <a:gd name="connsiteY367" fmla="*/ 845453 h 2432240"/>
              <a:gd name="connsiteX368" fmla="*/ 6081949 w 7872284"/>
              <a:gd name="connsiteY368" fmla="*/ 856395 h 2432240"/>
              <a:gd name="connsiteX369" fmla="*/ 6055637 w 7872284"/>
              <a:gd name="connsiteY369" fmla="*/ 844411 h 2432240"/>
              <a:gd name="connsiteX370" fmla="*/ 6029238 w 7872284"/>
              <a:gd name="connsiteY370" fmla="*/ 843456 h 2432240"/>
              <a:gd name="connsiteX371" fmla="*/ 6002926 w 7872284"/>
              <a:gd name="connsiteY371" fmla="*/ 835727 h 2432240"/>
              <a:gd name="connsiteX372" fmla="*/ 5976615 w 7872284"/>
              <a:gd name="connsiteY372" fmla="*/ 860389 h 2432240"/>
              <a:gd name="connsiteX373" fmla="*/ 5950303 w 7872284"/>
              <a:gd name="connsiteY373" fmla="*/ 855700 h 2432240"/>
              <a:gd name="connsiteX374" fmla="*/ 5923991 w 7872284"/>
              <a:gd name="connsiteY374" fmla="*/ 805160 h 2432240"/>
              <a:gd name="connsiteX375" fmla="*/ 5897592 w 7872284"/>
              <a:gd name="connsiteY375" fmla="*/ 760439 h 2432240"/>
              <a:gd name="connsiteX376" fmla="*/ 5871280 w 7872284"/>
              <a:gd name="connsiteY376" fmla="*/ 823049 h 2432240"/>
              <a:gd name="connsiteX377" fmla="*/ 5844968 w 7872284"/>
              <a:gd name="connsiteY377" fmla="*/ 822441 h 2432240"/>
              <a:gd name="connsiteX378" fmla="*/ 5818657 w 7872284"/>
              <a:gd name="connsiteY378" fmla="*/ 807679 h 2432240"/>
              <a:gd name="connsiteX379" fmla="*/ 5792344 w 7872284"/>
              <a:gd name="connsiteY379" fmla="*/ 826609 h 2432240"/>
              <a:gd name="connsiteX380" fmla="*/ 5765946 w 7872284"/>
              <a:gd name="connsiteY380" fmla="*/ 816536 h 2432240"/>
              <a:gd name="connsiteX381" fmla="*/ 5739634 w 7872284"/>
              <a:gd name="connsiteY381" fmla="*/ 819402 h 2432240"/>
              <a:gd name="connsiteX382" fmla="*/ 5713322 w 7872284"/>
              <a:gd name="connsiteY382" fmla="*/ 822615 h 2432240"/>
              <a:gd name="connsiteX383" fmla="*/ 5687010 w 7872284"/>
              <a:gd name="connsiteY383" fmla="*/ 874197 h 2432240"/>
              <a:gd name="connsiteX384" fmla="*/ 5660699 w 7872284"/>
              <a:gd name="connsiteY384" fmla="*/ 839201 h 2432240"/>
              <a:gd name="connsiteX385" fmla="*/ 5634300 w 7872284"/>
              <a:gd name="connsiteY385" fmla="*/ 810458 h 2432240"/>
              <a:gd name="connsiteX386" fmla="*/ 5607988 w 7872284"/>
              <a:gd name="connsiteY386" fmla="*/ 827044 h 2432240"/>
              <a:gd name="connsiteX387" fmla="*/ 5581676 w 7872284"/>
              <a:gd name="connsiteY387" fmla="*/ 783364 h 2432240"/>
              <a:gd name="connsiteX388" fmla="*/ 5555364 w 7872284"/>
              <a:gd name="connsiteY388" fmla="*/ 823483 h 2432240"/>
              <a:gd name="connsiteX389" fmla="*/ 5529052 w 7872284"/>
              <a:gd name="connsiteY389" fmla="*/ 866468 h 2432240"/>
              <a:gd name="connsiteX390" fmla="*/ 5502654 w 7872284"/>
              <a:gd name="connsiteY390" fmla="*/ 852487 h 2432240"/>
              <a:gd name="connsiteX391" fmla="*/ 5476342 w 7872284"/>
              <a:gd name="connsiteY391" fmla="*/ 825046 h 2432240"/>
              <a:gd name="connsiteX392" fmla="*/ 5450030 w 7872284"/>
              <a:gd name="connsiteY392" fmla="*/ 796911 h 2432240"/>
              <a:gd name="connsiteX393" fmla="*/ 5423718 w 7872284"/>
              <a:gd name="connsiteY393" fmla="*/ 771728 h 2432240"/>
              <a:gd name="connsiteX394" fmla="*/ 5397406 w 7872284"/>
              <a:gd name="connsiteY394" fmla="*/ 767560 h 2432240"/>
              <a:gd name="connsiteX395" fmla="*/ 5371008 w 7872284"/>
              <a:gd name="connsiteY395" fmla="*/ 796737 h 2432240"/>
              <a:gd name="connsiteX396" fmla="*/ 5344695 w 7872284"/>
              <a:gd name="connsiteY396" fmla="*/ 861518 h 2432240"/>
              <a:gd name="connsiteX397" fmla="*/ 5318384 w 7872284"/>
              <a:gd name="connsiteY397" fmla="*/ 838593 h 2432240"/>
              <a:gd name="connsiteX398" fmla="*/ 5292072 w 7872284"/>
              <a:gd name="connsiteY398" fmla="*/ 852053 h 2432240"/>
              <a:gd name="connsiteX399" fmla="*/ 5265760 w 7872284"/>
              <a:gd name="connsiteY399" fmla="*/ 875933 h 2432240"/>
              <a:gd name="connsiteX400" fmla="*/ 5239448 w 7872284"/>
              <a:gd name="connsiteY400" fmla="*/ 880362 h 2432240"/>
              <a:gd name="connsiteX401" fmla="*/ 5213050 w 7872284"/>
              <a:gd name="connsiteY401" fmla="*/ 830343 h 2432240"/>
              <a:gd name="connsiteX402" fmla="*/ 5186737 w 7872284"/>
              <a:gd name="connsiteY402" fmla="*/ 837117 h 2432240"/>
              <a:gd name="connsiteX403" fmla="*/ 5160426 w 7872284"/>
              <a:gd name="connsiteY403" fmla="*/ 798474 h 2432240"/>
              <a:gd name="connsiteX404" fmla="*/ 5134114 w 7872284"/>
              <a:gd name="connsiteY404" fmla="*/ 796303 h 2432240"/>
              <a:gd name="connsiteX405" fmla="*/ 5107802 w 7872284"/>
              <a:gd name="connsiteY405" fmla="*/ 790659 h 2432240"/>
              <a:gd name="connsiteX406" fmla="*/ 5081403 w 7872284"/>
              <a:gd name="connsiteY406" fmla="*/ 814713 h 2432240"/>
              <a:gd name="connsiteX407" fmla="*/ 5055092 w 7872284"/>
              <a:gd name="connsiteY407" fmla="*/ 804118 h 2432240"/>
              <a:gd name="connsiteX408" fmla="*/ 5028779 w 7872284"/>
              <a:gd name="connsiteY408" fmla="*/ 746284 h 2432240"/>
              <a:gd name="connsiteX409" fmla="*/ 5002468 w 7872284"/>
              <a:gd name="connsiteY409" fmla="*/ 738382 h 2432240"/>
              <a:gd name="connsiteX410" fmla="*/ 4976156 w 7872284"/>
              <a:gd name="connsiteY410" fmla="*/ 814365 h 2432240"/>
              <a:gd name="connsiteX411" fmla="*/ 4949757 w 7872284"/>
              <a:gd name="connsiteY411" fmla="*/ 792743 h 2432240"/>
              <a:gd name="connsiteX412" fmla="*/ 4923445 w 7872284"/>
              <a:gd name="connsiteY412" fmla="*/ 691316 h 2432240"/>
              <a:gd name="connsiteX413" fmla="*/ 4897133 w 7872284"/>
              <a:gd name="connsiteY413" fmla="*/ 651023 h 2432240"/>
              <a:gd name="connsiteX414" fmla="*/ 4870821 w 7872284"/>
              <a:gd name="connsiteY414" fmla="*/ 600744 h 2432240"/>
              <a:gd name="connsiteX415" fmla="*/ 4844510 w 7872284"/>
              <a:gd name="connsiteY415" fmla="*/ 526498 h 2432240"/>
              <a:gd name="connsiteX416" fmla="*/ 4818111 w 7872284"/>
              <a:gd name="connsiteY416" fmla="*/ 459459 h 2432240"/>
              <a:gd name="connsiteX417" fmla="*/ 4791799 w 7872284"/>
              <a:gd name="connsiteY417" fmla="*/ 418124 h 2432240"/>
              <a:gd name="connsiteX418" fmla="*/ 4765487 w 7872284"/>
              <a:gd name="connsiteY418" fmla="*/ 408919 h 2432240"/>
              <a:gd name="connsiteX419" fmla="*/ 4739175 w 7872284"/>
              <a:gd name="connsiteY419" fmla="*/ 389555 h 2432240"/>
              <a:gd name="connsiteX420" fmla="*/ 4712863 w 7872284"/>
              <a:gd name="connsiteY420" fmla="*/ 385299 h 2432240"/>
              <a:gd name="connsiteX421" fmla="*/ 4686465 w 7872284"/>
              <a:gd name="connsiteY421" fmla="*/ 333978 h 2432240"/>
              <a:gd name="connsiteX422" fmla="*/ 4660153 w 7872284"/>
              <a:gd name="connsiteY422" fmla="*/ 316350 h 2432240"/>
              <a:gd name="connsiteX423" fmla="*/ 4633841 w 7872284"/>
              <a:gd name="connsiteY423" fmla="*/ 274234 h 2432240"/>
              <a:gd name="connsiteX424" fmla="*/ 4607529 w 7872284"/>
              <a:gd name="connsiteY424" fmla="*/ 237762 h 2432240"/>
              <a:gd name="connsiteX425" fmla="*/ 4581217 w 7872284"/>
              <a:gd name="connsiteY425" fmla="*/ 198859 h 2432240"/>
              <a:gd name="connsiteX426" fmla="*/ 4554819 w 7872284"/>
              <a:gd name="connsiteY426" fmla="*/ 212926 h 2432240"/>
              <a:gd name="connsiteX427" fmla="*/ 4528507 w 7872284"/>
              <a:gd name="connsiteY427" fmla="*/ 236112 h 2432240"/>
              <a:gd name="connsiteX428" fmla="*/ 4502195 w 7872284"/>
              <a:gd name="connsiteY428" fmla="*/ 297506 h 2432240"/>
              <a:gd name="connsiteX429" fmla="*/ 4475883 w 7872284"/>
              <a:gd name="connsiteY429" fmla="*/ 326944 h 2432240"/>
              <a:gd name="connsiteX430" fmla="*/ 4449571 w 7872284"/>
              <a:gd name="connsiteY430" fmla="*/ 379221 h 2432240"/>
              <a:gd name="connsiteX431" fmla="*/ 4423172 w 7872284"/>
              <a:gd name="connsiteY431" fmla="*/ 425071 h 2432240"/>
              <a:gd name="connsiteX432" fmla="*/ 4396861 w 7872284"/>
              <a:gd name="connsiteY432" fmla="*/ 474308 h 2432240"/>
              <a:gd name="connsiteX433" fmla="*/ 4370549 w 7872284"/>
              <a:gd name="connsiteY433" fmla="*/ 518769 h 2432240"/>
              <a:gd name="connsiteX434" fmla="*/ 4344237 w 7872284"/>
              <a:gd name="connsiteY434" fmla="*/ 589021 h 2432240"/>
              <a:gd name="connsiteX435" fmla="*/ 4317925 w 7872284"/>
              <a:gd name="connsiteY435" fmla="*/ 648852 h 2432240"/>
              <a:gd name="connsiteX436" fmla="*/ 4291613 w 7872284"/>
              <a:gd name="connsiteY436" fmla="*/ 640169 h 2432240"/>
              <a:gd name="connsiteX437" fmla="*/ 4265214 w 7872284"/>
              <a:gd name="connsiteY437" fmla="*/ 642340 h 2432240"/>
              <a:gd name="connsiteX438" fmla="*/ 4238903 w 7872284"/>
              <a:gd name="connsiteY438" fmla="*/ 722751 h 2432240"/>
              <a:gd name="connsiteX439" fmla="*/ 4212591 w 7872284"/>
              <a:gd name="connsiteY439" fmla="*/ 861258 h 2432240"/>
              <a:gd name="connsiteX440" fmla="*/ 4186279 w 7872284"/>
              <a:gd name="connsiteY440" fmla="*/ 998201 h 2432240"/>
              <a:gd name="connsiteX441" fmla="*/ 4159967 w 7872284"/>
              <a:gd name="connsiteY441" fmla="*/ 1136621 h 2432240"/>
              <a:gd name="connsiteX442" fmla="*/ 4133568 w 7872284"/>
              <a:gd name="connsiteY442" fmla="*/ 1252288 h 2432240"/>
              <a:gd name="connsiteX443" fmla="*/ 4107256 w 7872284"/>
              <a:gd name="connsiteY443" fmla="*/ 1365786 h 2432240"/>
              <a:gd name="connsiteX444" fmla="*/ 4080945 w 7872284"/>
              <a:gd name="connsiteY444" fmla="*/ 1405818 h 2432240"/>
              <a:gd name="connsiteX445" fmla="*/ 4054632 w 7872284"/>
              <a:gd name="connsiteY445" fmla="*/ 1498040 h 2432240"/>
              <a:gd name="connsiteX446" fmla="*/ 4028321 w 7872284"/>
              <a:gd name="connsiteY446" fmla="*/ 1581057 h 2432240"/>
              <a:gd name="connsiteX447" fmla="*/ 4001922 w 7872284"/>
              <a:gd name="connsiteY447" fmla="*/ 1628036 h 2432240"/>
              <a:gd name="connsiteX448" fmla="*/ 3975610 w 7872284"/>
              <a:gd name="connsiteY448" fmla="*/ 1675797 h 2432240"/>
              <a:gd name="connsiteX449" fmla="*/ 3949298 w 7872284"/>
              <a:gd name="connsiteY449" fmla="*/ 1721821 h 2432240"/>
              <a:gd name="connsiteX450" fmla="*/ 3922987 w 7872284"/>
              <a:gd name="connsiteY450" fmla="*/ 1738233 h 2432240"/>
              <a:gd name="connsiteX451" fmla="*/ 3896674 w 7872284"/>
              <a:gd name="connsiteY451" fmla="*/ 1762635 h 2432240"/>
              <a:gd name="connsiteX452" fmla="*/ 3870276 w 7872284"/>
              <a:gd name="connsiteY452" fmla="*/ 1864235 h 2432240"/>
              <a:gd name="connsiteX453" fmla="*/ 3843964 w 7872284"/>
              <a:gd name="connsiteY453" fmla="*/ 1920766 h 2432240"/>
              <a:gd name="connsiteX454" fmla="*/ 3817652 w 7872284"/>
              <a:gd name="connsiteY454" fmla="*/ 1941607 h 2432240"/>
              <a:gd name="connsiteX455" fmla="*/ 3791340 w 7872284"/>
              <a:gd name="connsiteY455" fmla="*/ 1927453 h 2432240"/>
              <a:gd name="connsiteX456" fmla="*/ 3765028 w 7872284"/>
              <a:gd name="connsiteY456" fmla="*/ 1947860 h 2432240"/>
              <a:gd name="connsiteX457" fmla="*/ 3738629 w 7872284"/>
              <a:gd name="connsiteY457" fmla="*/ 1920940 h 2432240"/>
              <a:gd name="connsiteX458" fmla="*/ 3712318 w 7872284"/>
              <a:gd name="connsiteY458" fmla="*/ 1929103 h 2432240"/>
              <a:gd name="connsiteX459" fmla="*/ 3686006 w 7872284"/>
              <a:gd name="connsiteY459" fmla="*/ 1965748 h 2432240"/>
              <a:gd name="connsiteX460" fmla="*/ 3659694 w 7872284"/>
              <a:gd name="connsiteY460" fmla="*/ 1950378 h 2432240"/>
              <a:gd name="connsiteX461" fmla="*/ 3633382 w 7872284"/>
              <a:gd name="connsiteY461" fmla="*/ 1900620 h 2432240"/>
              <a:gd name="connsiteX462" fmla="*/ 3606984 w 7872284"/>
              <a:gd name="connsiteY462" fmla="*/ 1887507 h 2432240"/>
              <a:gd name="connsiteX463" fmla="*/ 3580671 w 7872284"/>
              <a:gd name="connsiteY463" fmla="*/ 1812479 h 2432240"/>
              <a:gd name="connsiteX464" fmla="*/ 3554360 w 7872284"/>
              <a:gd name="connsiteY464" fmla="*/ 1710358 h 2432240"/>
              <a:gd name="connsiteX465" fmla="*/ 3528048 w 7872284"/>
              <a:gd name="connsiteY465" fmla="*/ 1642190 h 2432240"/>
              <a:gd name="connsiteX466" fmla="*/ 3501736 w 7872284"/>
              <a:gd name="connsiteY466" fmla="*/ 1551097 h 2432240"/>
              <a:gd name="connsiteX467" fmla="*/ 3475424 w 7872284"/>
              <a:gd name="connsiteY467" fmla="*/ 1458355 h 2432240"/>
              <a:gd name="connsiteX468" fmla="*/ 3449025 w 7872284"/>
              <a:gd name="connsiteY468" fmla="*/ 1444461 h 2432240"/>
              <a:gd name="connsiteX469" fmla="*/ 3422713 w 7872284"/>
              <a:gd name="connsiteY469" fmla="*/ 1434995 h 2432240"/>
              <a:gd name="connsiteX470" fmla="*/ 3396402 w 7872284"/>
              <a:gd name="connsiteY470" fmla="*/ 1422751 h 2432240"/>
              <a:gd name="connsiteX471" fmla="*/ 3370090 w 7872284"/>
              <a:gd name="connsiteY471" fmla="*/ 1429003 h 2432240"/>
              <a:gd name="connsiteX472" fmla="*/ 3343778 w 7872284"/>
              <a:gd name="connsiteY472" fmla="*/ 1383935 h 2432240"/>
              <a:gd name="connsiteX473" fmla="*/ 3317380 w 7872284"/>
              <a:gd name="connsiteY473" fmla="*/ 1349981 h 2432240"/>
              <a:gd name="connsiteX474" fmla="*/ 3291067 w 7872284"/>
              <a:gd name="connsiteY474" fmla="*/ 1364830 h 2432240"/>
              <a:gd name="connsiteX475" fmla="*/ 3264755 w 7872284"/>
              <a:gd name="connsiteY475" fmla="*/ 1350936 h 2432240"/>
              <a:gd name="connsiteX476" fmla="*/ 3238444 w 7872284"/>
              <a:gd name="connsiteY476" fmla="*/ 1288500 h 2432240"/>
              <a:gd name="connsiteX477" fmla="*/ 3212132 w 7872284"/>
              <a:gd name="connsiteY477" fmla="*/ 1315506 h 2432240"/>
              <a:gd name="connsiteX478" fmla="*/ 3185733 w 7872284"/>
              <a:gd name="connsiteY478" fmla="*/ 1355191 h 2432240"/>
              <a:gd name="connsiteX479" fmla="*/ 3159421 w 7872284"/>
              <a:gd name="connsiteY479" fmla="*/ 1346768 h 2432240"/>
              <a:gd name="connsiteX480" fmla="*/ 3133109 w 7872284"/>
              <a:gd name="connsiteY480" fmla="*/ 1312641 h 2432240"/>
              <a:gd name="connsiteX481" fmla="*/ 3106798 w 7872284"/>
              <a:gd name="connsiteY481" fmla="*/ 1314985 h 2432240"/>
              <a:gd name="connsiteX482" fmla="*/ 3080486 w 7872284"/>
              <a:gd name="connsiteY482" fmla="*/ 1319414 h 2432240"/>
              <a:gd name="connsiteX483" fmla="*/ 3054087 w 7872284"/>
              <a:gd name="connsiteY483" fmla="*/ 1300397 h 2432240"/>
              <a:gd name="connsiteX484" fmla="*/ 3027775 w 7872284"/>
              <a:gd name="connsiteY484" fmla="*/ 1369433 h 2432240"/>
              <a:gd name="connsiteX485" fmla="*/ 3001463 w 7872284"/>
              <a:gd name="connsiteY485" fmla="*/ 1414849 h 2432240"/>
              <a:gd name="connsiteX486" fmla="*/ 2975151 w 7872284"/>
              <a:gd name="connsiteY486" fmla="*/ 1418149 h 2432240"/>
              <a:gd name="connsiteX487" fmla="*/ 2948839 w 7872284"/>
              <a:gd name="connsiteY487" fmla="*/ 1419972 h 2432240"/>
              <a:gd name="connsiteX488" fmla="*/ 2922441 w 7872284"/>
              <a:gd name="connsiteY488" fmla="*/ 1401129 h 2432240"/>
              <a:gd name="connsiteX489" fmla="*/ 2896129 w 7872284"/>
              <a:gd name="connsiteY489" fmla="*/ 1384803 h 2432240"/>
              <a:gd name="connsiteX490" fmla="*/ 2869817 w 7872284"/>
              <a:gd name="connsiteY490" fmla="*/ 1359360 h 2432240"/>
              <a:gd name="connsiteX491" fmla="*/ 2843505 w 7872284"/>
              <a:gd name="connsiteY491" fmla="*/ 1364744 h 2432240"/>
              <a:gd name="connsiteX492" fmla="*/ 2817193 w 7872284"/>
              <a:gd name="connsiteY492" fmla="*/ 1367262 h 2432240"/>
              <a:gd name="connsiteX493" fmla="*/ 2790795 w 7872284"/>
              <a:gd name="connsiteY493" fmla="*/ 1358578 h 2432240"/>
              <a:gd name="connsiteX494" fmla="*/ 2764483 w 7872284"/>
              <a:gd name="connsiteY494" fmla="*/ 1310296 h 2432240"/>
              <a:gd name="connsiteX495" fmla="*/ 2738171 w 7872284"/>
              <a:gd name="connsiteY495" fmla="*/ 1292147 h 2432240"/>
              <a:gd name="connsiteX496" fmla="*/ 2711859 w 7872284"/>
              <a:gd name="connsiteY496" fmla="*/ 1306736 h 2432240"/>
              <a:gd name="connsiteX497" fmla="*/ 2685547 w 7872284"/>
              <a:gd name="connsiteY497" fmla="*/ 1318198 h 2432240"/>
              <a:gd name="connsiteX498" fmla="*/ 2659149 w 7872284"/>
              <a:gd name="connsiteY498" fmla="*/ 1342426 h 2432240"/>
              <a:gd name="connsiteX499" fmla="*/ 2632837 w 7872284"/>
              <a:gd name="connsiteY499" fmla="*/ 1374643 h 2432240"/>
              <a:gd name="connsiteX500" fmla="*/ 2606525 w 7872284"/>
              <a:gd name="connsiteY500" fmla="*/ 1385758 h 2432240"/>
              <a:gd name="connsiteX501" fmla="*/ 2580213 w 7872284"/>
              <a:gd name="connsiteY501" fmla="*/ 1333134 h 2432240"/>
              <a:gd name="connsiteX502" fmla="*/ 2553901 w 7872284"/>
              <a:gd name="connsiteY502" fmla="*/ 1288587 h 2432240"/>
              <a:gd name="connsiteX503" fmla="*/ 2527502 w 7872284"/>
              <a:gd name="connsiteY503" fmla="*/ 1260451 h 2432240"/>
              <a:gd name="connsiteX504" fmla="*/ 2501191 w 7872284"/>
              <a:gd name="connsiteY504" fmla="*/ 1229537 h 2432240"/>
              <a:gd name="connsiteX505" fmla="*/ 2474879 w 7872284"/>
              <a:gd name="connsiteY505" fmla="*/ 1238134 h 2432240"/>
              <a:gd name="connsiteX506" fmla="*/ 2448567 w 7872284"/>
              <a:gd name="connsiteY506" fmla="*/ 1253852 h 2432240"/>
              <a:gd name="connsiteX507" fmla="*/ 2422255 w 7872284"/>
              <a:gd name="connsiteY507" fmla="*/ 1247773 h 2432240"/>
              <a:gd name="connsiteX508" fmla="*/ 2395943 w 7872284"/>
              <a:gd name="connsiteY508" fmla="*/ 1231621 h 2432240"/>
              <a:gd name="connsiteX509" fmla="*/ 2369544 w 7872284"/>
              <a:gd name="connsiteY509" fmla="*/ 1256370 h 2432240"/>
              <a:gd name="connsiteX510" fmla="*/ 2343232 w 7872284"/>
              <a:gd name="connsiteY510" fmla="*/ 1283116 h 2432240"/>
              <a:gd name="connsiteX511" fmla="*/ 2316921 w 7872284"/>
              <a:gd name="connsiteY511" fmla="*/ 1259930 h 2432240"/>
              <a:gd name="connsiteX512" fmla="*/ 2290609 w 7872284"/>
              <a:gd name="connsiteY512" fmla="*/ 1270872 h 2432240"/>
              <a:gd name="connsiteX513" fmla="*/ 2264297 w 7872284"/>
              <a:gd name="connsiteY513" fmla="*/ 1284332 h 2432240"/>
              <a:gd name="connsiteX514" fmla="*/ 2237898 w 7872284"/>
              <a:gd name="connsiteY514" fmla="*/ 1264706 h 2432240"/>
              <a:gd name="connsiteX515" fmla="*/ 2211586 w 7872284"/>
              <a:gd name="connsiteY515" fmla="*/ 1244907 h 2432240"/>
              <a:gd name="connsiteX516" fmla="*/ 2185274 w 7872284"/>
              <a:gd name="connsiteY516" fmla="*/ 1224500 h 2432240"/>
              <a:gd name="connsiteX517" fmla="*/ 2158963 w 7872284"/>
              <a:gd name="connsiteY517" fmla="*/ 1200273 h 2432240"/>
              <a:gd name="connsiteX518" fmla="*/ 2132651 w 7872284"/>
              <a:gd name="connsiteY518" fmla="*/ 1173874 h 2432240"/>
              <a:gd name="connsiteX519" fmla="*/ 2106252 w 7872284"/>
              <a:gd name="connsiteY519" fmla="*/ 1180995 h 2432240"/>
              <a:gd name="connsiteX520" fmla="*/ 2079940 w 7872284"/>
              <a:gd name="connsiteY520" fmla="*/ 1202530 h 2432240"/>
              <a:gd name="connsiteX521" fmla="*/ 2053628 w 7872284"/>
              <a:gd name="connsiteY521" fmla="*/ 1210606 h 2432240"/>
              <a:gd name="connsiteX522" fmla="*/ 2027316 w 7872284"/>
              <a:gd name="connsiteY522" fmla="*/ 1219551 h 2432240"/>
              <a:gd name="connsiteX523" fmla="*/ 2001004 w 7872284"/>
              <a:gd name="connsiteY523" fmla="*/ 1223024 h 2432240"/>
              <a:gd name="connsiteX524" fmla="*/ 1974606 w 7872284"/>
              <a:gd name="connsiteY524" fmla="*/ 1206959 h 2432240"/>
              <a:gd name="connsiteX525" fmla="*/ 1948294 w 7872284"/>
              <a:gd name="connsiteY525" fmla="*/ 1188115 h 2432240"/>
              <a:gd name="connsiteX526" fmla="*/ 1921982 w 7872284"/>
              <a:gd name="connsiteY526" fmla="*/ 1148951 h 2432240"/>
              <a:gd name="connsiteX527" fmla="*/ 1895670 w 7872284"/>
              <a:gd name="connsiteY527" fmla="*/ 1102580 h 2432240"/>
              <a:gd name="connsiteX528" fmla="*/ 1869358 w 7872284"/>
              <a:gd name="connsiteY528" fmla="*/ 1096501 h 2432240"/>
              <a:gd name="connsiteX529" fmla="*/ 1842959 w 7872284"/>
              <a:gd name="connsiteY529" fmla="*/ 1061679 h 2432240"/>
              <a:gd name="connsiteX530" fmla="*/ 1816648 w 7872284"/>
              <a:gd name="connsiteY530" fmla="*/ 1050304 h 2432240"/>
              <a:gd name="connsiteX531" fmla="*/ 1790336 w 7872284"/>
              <a:gd name="connsiteY531" fmla="*/ 1059595 h 2432240"/>
              <a:gd name="connsiteX532" fmla="*/ 1764024 w 7872284"/>
              <a:gd name="connsiteY532" fmla="*/ 1048654 h 2432240"/>
              <a:gd name="connsiteX533" fmla="*/ 1737712 w 7872284"/>
              <a:gd name="connsiteY533" fmla="*/ 1036670 h 2432240"/>
              <a:gd name="connsiteX534" fmla="*/ 1711313 w 7872284"/>
              <a:gd name="connsiteY534" fmla="*/ 1036236 h 2432240"/>
              <a:gd name="connsiteX535" fmla="*/ 1685001 w 7872284"/>
              <a:gd name="connsiteY535" fmla="*/ 1011313 h 2432240"/>
              <a:gd name="connsiteX536" fmla="*/ 1658690 w 7872284"/>
              <a:gd name="connsiteY536" fmla="*/ 953306 h 2432240"/>
              <a:gd name="connsiteX537" fmla="*/ 1632378 w 7872284"/>
              <a:gd name="connsiteY537" fmla="*/ 932638 h 2432240"/>
              <a:gd name="connsiteX538" fmla="*/ 1606066 w 7872284"/>
              <a:gd name="connsiteY538" fmla="*/ 916139 h 2432240"/>
              <a:gd name="connsiteX539" fmla="*/ 1579667 w 7872284"/>
              <a:gd name="connsiteY539" fmla="*/ 909713 h 2432240"/>
              <a:gd name="connsiteX540" fmla="*/ 1553355 w 7872284"/>
              <a:gd name="connsiteY540" fmla="*/ 951743 h 2432240"/>
              <a:gd name="connsiteX541" fmla="*/ 1527043 w 7872284"/>
              <a:gd name="connsiteY541" fmla="*/ 928731 h 2432240"/>
              <a:gd name="connsiteX542" fmla="*/ 1500732 w 7872284"/>
              <a:gd name="connsiteY542" fmla="*/ 848753 h 2432240"/>
              <a:gd name="connsiteX543" fmla="*/ 1474420 w 7872284"/>
              <a:gd name="connsiteY543" fmla="*/ 843109 h 2432240"/>
              <a:gd name="connsiteX544" fmla="*/ 1448108 w 7872284"/>
              <a:gd name="connsiteY544" fmla="*/ 911884 h 2432240"/>
              <a:gd name="connsiteX545" fmla="*/ 1421709 w 7872284"/>
              <a:gd name="connsiteY545" fmla="*/ 904329 h 2432240"/>
              <a:gd name="connsiteX546" fmla="*/ 1395397 w 7872284"/>
              <a:gd name="connsiteY546" fmla="*/ 884096 h 2432240"/>
              <a:gd name="connsiteX547" fmla="*/ 1369086 w 7872284"/>
              <a:gd name="connsiteY547" fmla="*/ 888785 h 2432240"/>
              <a:gd name="connsiteX548" fmla="*/ 1342774 w 7872284"/>
              <a:gd name="connsiteY548" fmla="*/ 850229 h 2432240"/>
              <a:gd name="connsiteX549" fmla="*/ 1316462 w 7872284"/>
              <a:gd name="connsiteY549" fmla="*/ 799863 h 2432240"/>
              <a:gd name="connsiteX550" fmla="*/ 1290063 w 7872284"/>
              <a:gd name="connsiteY550" fmla="*/ 798821 h 2432240"/>
              <a:gd name="connsiteX551" fmla="*/ 1263751 w 7872284"/>
              <a:gd name="connsiteY551" fmla="*/ 777459 h 2432240"/>
              <a:gd name="connsiteX552" fmla="*/ 1237439 w 7872284"/>
              <a:gd name="connsiteY552" fmla="*/ 714328 h 2432240"/>
              <a:gd name="connsiteX553" fmla="*/ 1211128 w 7872284"/>
              <a:gd name="connsiteY553" fmla="*/ 713547 h 2432240"/>
              <a:gd name="connsiteX554" fmla="*/ 1184816 w 7872284"/>
              <a:gd name="connsiteY554" fmla="*/ 765910 h 2432240"/>
              <a:gd name="connsiteX555" fmla="*/ 1158417 w 7872284"/>
              <a:gd name="connsiteY555" fmla="*/ 756010 h 2432240"/>
              <a:gd name="connsiteX556" fmla="*/ 1132105 w 7872284"/>
              <a:gd name="connsiteY556" fmla="*/ 725443 h 2432240"/>
              <a:gd name="connsiteX557" fmla="*/ 1105793 w 7872284"/>
              <a:gd name="connsiteY557" fmla="*/ 730740 h 2432240"/>
              <a:gd name="connsiteX558" fmla="*/ 1079481 w 7872284"/>
              <a:gd name="connsiteY558" fmla="*/ 714762 h 2432240"/>
              <a:gd name="connsiteX559" fmla="*/ 1053169 w 7872284"/>
              <a:gd name="connsiteY559" fmla="*/ 685585 h 2432240"/>
              <a:gd name="connsiteX560" fmla="*/ 1026771 w 7872284"/>
              <a:gd name="connsiteY560" fmla="*/ 639648 h 2432240"/>
              <a:gd name="connsiteX561" fmla="*/ 1000459 w 7872284"/>
              <a:gd name="connsiteY561" fmla="*/ 608560 h 2432240"/>
              <a:gd name="connsiteX562" fmla="*/ 974147 w 7872284"/>
              <a:gd name="connsiteY562" fmla="*/ 609862 h 2432240"/>
              <a:gd name="connsiteX563" fmla="*/ 947835 w 7872284"/>
              <a:gd name="connsiteY563" fmla="*/ 613423 h 2432240"/>
              <a:gd name="connsiteX564" fmla="*/ 921523 w 7872284"/>
              <a:gd name="connsiteY564" fmla="*/ 604044 h 2432240"/>
              <a:gd name="connsiteX565" fmla="*/ 895124 w 7872284"/>
              <a:gd name="connsiteY565" fmla="*/ 598313 h 2432240"/>
              <a:gd name="connsiteX566" fmla="*/ 868813 w 7872284"/>
              <a:gd name="connsiteY566" fmla="*/ 598660 h 2432240"/>
              <a:gd name="connsiteX567" fmla="*/ 842501 w 7872284"/>
              <a:gd name="connsiteY567" fmla="*/ 548815 h 2432240"/>
              <a:gd name="connsiteX568" fmla="*/ 816189 w 7872284"/>
              <a:gd name="connsiteY568" fmla="*/ 520853 h 2432240"/>
              <a:gd name="connsiteX569" fmla="*/ 789877 w 7872284"/>
              <a:gd name="connsiteY569" fmla="*/ 609254 h 2432240"/>
              <a:gd name="connsiteX570" fmla="*/ 763478 w 7872284"/>
              <a:gd name="connsiteY570" fmla="*/ 585808 h 2432240"/>
              <a:gd name="connsiteX571" fmla="*/ 737166 w 7872284"/>
              <a:gd name="connsiteY571" fmla="*/ 532924 h 2432240"/>
              <a:gd name="connsiteX572" fmla="*/ 710855 w 7872284"/>
              <a:gd name="connsiteY572" fmla="*/ 533879 h 2432240"/>
              <a:gd name="connsiteX573" fmla="*/ 684543 w 7872284"/>
              <a:gd name="connsiteY573" fmla="*/ 579382 h 2432240"/>
              <a:gd name="connsiteX574" fmla="*/ 658231 w 7872284"/>
              <a:gd name="connsiteY574" fmla="*/ 605173 h 2432240"/>
              <a:gd name="connsiteX575" fmla="*/ 631919 w 7872284"/>
              <a:gd name="connsiteY575" fmla="*/ 602828 h 2432240"/>
              <a:gd name="connsiteX576" fmla="*/ 605520 w 7872284"/>
              <a:gd name="connsiteY576" fmla="*/ 612467 h 2432240"/>
              <a:gd name="connsiteX577" fmla="*/ 579209 w 7872284"/>
              <a:gd name="connsiteY577" fmla="*/ 613162 h 2432240"/>
              <a:gd name="connsiteX578" fmla="*/ 552897 w 7872284"/>
              <a:gd name="connsiteY578" fmla="*/ 644858 h 2432240"/>
              <a:gd name="connsiteX579" fmla="*/ 526585 w 7872284"/>
              <a:gd name="connsiteY579" fmla="*/ 689927 h 2432240"/>
              <a:gd name="connsiteX580" fmla="*/ 500273 w 7872284"/>
              <a:gd name="connsiteY580" fmla="*/ 684890 h 2432240"/>
              <a:gd name="connsiteX581" fmla="*/ 473874 w 7872284"/>
              <a:gd name="connsiteY581" fmla="*/ 683153 h 2432240"/>
              <a:gd name="connsiteX582" fmla="*/ 447562 w 7872284"/>
              <a:gd name="connsiteY582" fmla="*/ 698871 h 2432240"/>
              <a:gd name="connsiteX583" fmla="*/ 421250 w 7872284"/>
              <a:gd name="connsiteY583" fmla="*/ 684630 h 2432240"/>
              <a:gd name="connsiteX584" fmla="*/ 394939 w 7872284"/>
              <a:gd name="connsiteY584" fmla="*/ 654757 h 2432240"/>
              <a:gd name="connsiteX585" fmla="*/ 368627 w 7872284"/>
              <a:gd name="connsiteY585" fmla="*/ 658231 h 2432240"/>
              <a:gd name="connsiteX586" fmla="*/ 342228 w 7872284"/>
              <a:gd name="connsiteY586" fmla="*/ 681330 h 2432240"/>
              <a:gd name="connsiteX587" fmla="*/ 315916 w 7872284"/>
              <a:gd name="connsiteY587" fmla="*/ 679767 h 2432240"/>
              <a:gd name="connsiteX588" fmla="*/ 289604 w 7872284"/>
              <a:gd name="connsiteY588" fmla="*/ 698003 h 2432240"/>
              <a:gd name="connsiteX589" fmla="*/ 263292 w 7872284"/>
              <a:gd name="connsiteY589" fmla="*/ 711115 h 2432240"/>
              <a:gd name="connsiteX590" fmla="*/ 236981 w 7872284"/>
              <a:gd name="connsiteY590" fmla="*/ 688277 h 2432240"/>
              <a:gd name="connsiteX591" fmla="*/ 210582 w 7872284"/>
              <a:gd name="connsiteY591" fmla="*/ 682459 h 2432240"/>
              <a:gd name="connsiteX592" fmla="*/ 184270 w 7872284"/>
              <a:gd name="connsiteY592" fmla="*/ 690274 h 2432240"/>
              <a:gd name="connsiteX593" fmla="*/ 157958 w 7872284"/>
              <a:gd name="connsiteY593" fmla="*/ 658057 h 2432240"/>
              <a:gd name="connsiteX594" fmla="*/ 131646 w 7872284"/>
              <a:gd name="connsiteY594" fmla="*/ 640082 h 2432240"/>
              <a:gd name="connsiteX595" fmla="*/ 105334 w 7872284"/>
              <a:gd name="connsiteY595" fmla="*/ 639995 h 2432240"/>
              <a:gd name="connsiteX596" fmla="*/ 78936 w 7872284"/>
              <a:gd name="connsiteY596" fmla="*/ 626709 h 2432240"/>
              <a:gd name="connsiteX597" fmla="*/ 52624 w 7872284"/>
              <a:gd name="connsiteY597" fmla="*/ 605694 h 2432240"/>
              <a:gd name="connsiteX598" fmla="*/ 26312 w 7872284"/>
              <a:gd name="connsiteY598" fmla="*/ 620370 h 2432240"/>
              <a:gd name="connsiteX599" fmla="*/ 0 w 7872284"/>
              <a:gd name="connsiteY599" fmla="*/ 642861 h 243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</a:cxnLst>
            <a:rect l="l" t="t" r="r" b="b"/>
            <a:pathLst>
              <a:path w="7872284" h="2432240">
                <a:moveTo>
                  <a:pt x="0" y="829301"/>
                </a:moveTo>
                <a:lnTo>
                  <a:pt x="26312" y="808113"/>
                </a:lnTo>
                <a:lnTo>
                  <a:pt x="52624" y="803511"/>
                </a:lnTo>
                <a:lnTo>
                  <a:pt x="78936" y="809155"/>
                </a:lnTo>
                <a:lnTo>
                  <a:pt x="105334" y="822441"/>
                </a:lnTo>
                <a:lnTo>
                  <a:pt x="131646" y="808200"/>
                </a:lnTo>
                <a:lnTo>
                  <a:pt x="157958" y="817926"/>
                </a:lnTo>
                <a:lnTo>
                  <a:pt x="184270" y="845019"/>
                </a:lnTo>
                <a:lnTo>
                  <a:pt x="210582" y="849621"/>
                </a:lnTo>
                <a:lnTo>
                  <a:pt x="236981" y="840330"/>
                </a:lnTo>
                <a:lnTo>
                  <a:pt x="263292" y="859608"/>
                </a:lnTo>
                <a:lnTo>
                  <a:pt x="289604" y="840851"/>
                </a:lnTo>
                <a:lnTo>
                  <a:pt x="315916" y="807505"/>
                </a:lnTo>
                <a:lnTo>
                  <a:pt x="342228" y="801513"/>
                </a:lnTo>
                <a:lnTo>
                  <a:pt x="368627" y="795782"/>
                </a:lnTo>
                <a:lnTo>
                  <a:pt x="394939" y="793177"/>
                </a:lnTo>
                <a:lnTo>
                  <a:pt x="421250" y="839809"/>
                </a:lnTo>
                <a:lnTo>
                  <a:pt x="447562" y="846322"/>
                </a:lnTo>
                <a:lnTo>
                  <a:pt x="473874" y="835727"/>
                </a:lnTo>
                <a:lnTo>
                  <a:pt x="500273" y="827999"/>
                </a:lnTo>
                <a:lnTo>
                  <a:pt x="526585" y="814278"/>
                </a:lnTo>
                <a:lnTo>
                  <a:pt x="552897" y="794914"/>
                </a:lnTo>
                <a:lnTo>
                  <a:pt x="579209" y="778067"/>
                </a:lnTo>
                <a:lnTo>
                  <a:pt x="605520" y="796042"/>
                </a:lnTo>
                <a:lnTo>
                  <a:pt x="631919" y="787445"/>
                </a:lnTo>
                <a:lnTo>
                  <a:pt x="658231" y="770860"/>
                </a:lnTo>
                <a:lnTo>
                  <a:pt x="684543" y="763478"/>
                </a:lnTo>
                <a:lnTo>
                  <a:pt x="710855" y="714675"/>
                </a:lnTo>
                <a:lnTo>
                  <a:pt x="737166" y="709726"/>
                </a:lnTo>
                <a:lnTo>
                  <a:pt x="763478" y="776591"/>
                </a:lnTo>
                <a:lnTo>
                  <a:pt x="789877" y="797519"/>
                </a:lnTo>
                <a:lnTo>
                  <a:pt x="816189" y="769644"/>
                </a:lnTo>
                <a:lnTo>
                  <a:pt x="842501" y="753839"/>
                </a:lnTo>
                <a:lnTo>
                  <a:pt x="868813" y="775722"/>
                </a:lnTo>
                <a:lnTo>
                  <a:pt x="895124" y="814105"/>
                </a:lnTo>
                <a:lnTo>
                  <a:pt x="921523" y="845366"/>
                </a:lnTo>
                <a:lnTo>
                  <a:pt x="947835" y="860910"/>
                </a:lnTo>
                <a:lnTo>
                  <a:pt x="974147" y="858826"/>
                </a:lnTo>
                <a:lnTo>
                  <a:pt x="1000459" y="868986"/>
                </a:lnTo>
                <a:lnTo>
                  <a:pt x="1026771" y="869768"/>
                </a:lnTo>
                <a:lnTo>
                  <a:pt x="1053169" y="907282"/>
                </a:lnTo>
                <a:lnTo>
                  <a:pt x="1079481" y="995596"/>
                </a:lnTo>
                <a:lnTo>
                  <a:pt x="1105793" y="995248"/>
                </a:lnTo>
                <a:lnTo>
                  <a:pt x="1132105" y="972150"/>
                </a:lnTo>
                <a:lnTo>
                  <a:pt x="1158417" y="1005148"/>
                </a:lnTo>
                <a:lnTo>
                  <a:pt x="1184816" y="1041359"/>
                </a:lnTo>
                <a:lnTo>
                  <a:pt x="1211128" y="983873"/>
                </a:lnTo>
                <a:lnTo>
                  <a:pt x="1237439" y="982744"/>
                </a:lnTo>
                <a:lnTo>
                  <a:pt x="1263751" y="1077310"/>
                </a:lnTo>
                <a:lnTo>
                  <a:pt x="1290063" y="1081999"/>
                </a:lnTo>
                <a:lnTo>
                  <a:pt x="1316462" y="1079481"/>
                </a:lnTo>
                <a:lnTo>
                  <a:pt x="1342774" y="1120555"/>
                </a:lnTo>
                <a:lnTo>
                  <a:pt x="1369086" y="1158504"/>
                </a:lnTo>
                <a:lnTo>
                  <a:pt x="1395397" y="1159546"/>
                </a:lnTo>
                <a:lnTo>
                  <a:pt x="1421709" y="1171877"/>
                </a:lnTo>
                <a:lnTo>
                  <a:pt x="1448108" y="1154162"/>
                </a:lnTo>
                <a:lnTo>
                  <a:pt x="1474420" y="1112045"/>
                </a:lnTo>
                <a:lnTo>
                  <a:pt x="1500732" y="1107269"/>
                </a:lnTo>
                <a:lnTo>
                  <a:pt x="1527043" y="1166666"/>
                </a:lnTo>
                <a:lnTo>
                  <a:pt x="1553355" y="1232924"/>
                </a:lnTo>
                <a:lnTo>
                  <a:pt x="1579667" y="1211562"/>
                </a:lnTo>
                <a:lnTo>
                  <a:pt x="1606066" y="1209651"/>
                </a:lnTo>
                <a:lnTo>
                  <a:pt x="1632378" y="1231968"/>
                </a:lnTo>
                <a:lnTo>
                  <a:pt x="1658690" y="1257325"/>
                </a:lnTo>
                <a:lnTo>
                  <a:pt x="1685001" y="1262709"/>
                </a:lnTo>
                <a:lnTo>
                  <a:pt x="1711313" y="1268701"/>
                </a:lnTo>
                <a:lnTo>
                  <a:pt x="1737712" y="1303176"/>
                </a:lnTo>
                <a:lnTo>
                  <a:pt x="1764024" y="1342513"/>
                </a:lnTo>
                <a:lnTo>
                  <a:pt x="1790336" y="1313075"/>
                </a:lnTo>
                <a:lnTo>
                  <a:pt x="1816648" y="1306215"/>
                </a:lnTo>
                <a:lnTo>
                  <a:pt x="1842959" y="1350849"/>
                </a:lnTo>
                <a:lnTo>
                  <a:pt x="1869358" y="1410507"/>
                </a:lnTo>
                <a:lnTo>
                  <a:pt x="1895670" y="1436124"/>
                </a:lnTo>
                <a:lnTo>
                  <a:pt x="1921982" y="1443766"/>
                </a:lnTo>
                <a:lnTo>
                  <a:pt x="1948294" y="1472075"/>
                </a:lnTo>
                <a:lnTo>
                  <a:pt x="1974606" y="1511413"/>
                </a:lnTo>
                <a:lnTo>
                  <a:pt x="2001004" y="1519054"/>
                </a:lnTo>
                <a:lnTo>
                  <a:pt x="2027316" y="1533556"/>
                </a:lnTo>
                <a:lnTo>
                  <a:pt x="2053628" y="1537290"/>
                </a:lnTo>
                <a:lnTo>
                  <a:pt x="2079940" y="1538419"/>
                </a:lnTo>
                <a:lnTo>
                  <a:pt x="2106252" y="1482409"/>
                </a:lnTo>
                <a:lnTo>
                  <a:pt x="2132651" y="1456271"/>
                </a:lnTo>
                <a:lnTo>
                  <a:pt x="2158963" y="1455228"/>
                </a:lnTo>
                <a:lnTo>
                  <a:pt x="2185274" y="1497779"/>
                </a:lnTo>
                <a:lnTo>
                  <a:pt x="2211586" y="1543716"/>
                </a:lnTo>
                <a:lnTo>
                  <a:pt x="2237898" y="1557610"/>
                </a:lnTo>
                <a:lnTo>
                  <a:pt x="2264297" y="1594082"/>
                </a:lnTo>
                <a:lnTo>
                  <a:pt x="2290609" y="1587222"/>
                </a:lnTo>
                <a:lnTo>
                  <a:pt x="2316921" y="1603461"/>
                </a:lnTo>
                <a:lnTo>
                  <a:pt x="2343232" y="1589393"/>
                </a:lnTo>
                <a:lnTo>
                  <a:pt x="2369544" y="1585659"/>
                </a:lnTo>
                <a:lnTo>
                  <a:pt x="2395943" y="1562213"/>
                </a:lnTo>
                <a:lnTo>
                  <a:pt x="2422255" y="1545279"/>
                </a:lnTo>
                <a:lnTo>
                  <a:pt x="2448567" y="1555439"/>
                </a:lnTo>
                <a:lnTo>
                  <a:pt x="2474879" y="1560563"/>
                </a:lnTo>
                <a:lnTo>
                  <a:pt x="2501191" y="1569333"/>
                </a:lnTo>
                <a:lnTo>
                  <a:pt x="2527502" y="1597121"/>
                </a:lnTo>
                <a:lnTo>
                  <a:pt x="2553901" y="1644535"/>
                </a:lnTo>
                <a:lnTo>
                  <a:pt x="2580213" y="1706885"/>
                </a:lnTo>
                <a:lnTo>
                  <a:pt x="2606525" y="1769929"/>
                </a:lnTo>
                <a:lnTo>
                  <a:pt x="2632837" y="1729810"/>
                </a:lnTo>
                <a:lnTo>
                  <a:pt x="2659149" y="1714526"/>
                </a:lnTo>
                <a:lnTo>
                  <a:pt x="2685547" y="1734673"/>
                </a:lnTo>
                <a:lnTo>
                  <a:pt x="2711859" y="1697767"/>
                </a:lnTo>
                <a:lnTo>
                  <a:pt x="2738171" y="1664855"/>
                </a:lnTo>
                <a:lnTo>
                  <a:pt x="2764483" y="1700111"/>
                </a:lnTo>
                <a:lnTo>
                  <a:pt x="2790795" y="1765500"/>
                </a:lnTo>
                <a:lnTo>
                  <a:pt x="2817193" y="1752040"/>
                </a:lnTo>
                <a:lnTo>
                  <a:pt x="2843505" y="1765848"/>
                </a:lnTo>
                <a:lnTo>
                  <a:pt x="2869817" y="1811177"/>
                </a:lnTo>
                <a:lnTo>
                  <a:pt x="2896129" y="1797370"/>
                </a:lnTo>
                <a:lnTo>
                  <a:pt x="2922441" y="1822987"/>
                </a:lnTo>
                <a:lnTo>
                  <a:pt x="2948839" y="1848430"/>
                </a:lnTo>
                <a:lnTo>
                  <a:pt x="2975151" y="1841570"/>
                </a:lnTo>
                <a:lnTo>
                  <a:pt x="3001463" y="1808398"/>
                </a:lnTo>
                <a:lnTo>
                  <a:pt x="3027775" y="1788946"/>
                </a:lnTo>
                <a:lnTo>
                  <a:pt x="3054087" y="1756643"/>
                </a:lnTo>
                <a:lnTo>
                  <a:pt x="3080486" y="1721908"/>
                </a:lnTo>
                <a:lnTo>
                  <a:pt x="3106798" y="1747004"/>
                </a:lnTo>
                <a:lnTo>
                  <a:pt x="3133109" y="1723731"/>
                </a:lnTo>
                <a:lnTo>
                  <a:pt x="3159421" y="1761940"/>
                </a:lnTo>
                <a:lnTo>
                  <a:pt x="3185733" y="1766976"/>
                </a:lnTo>
                <a:lnTo>
                  <a:pt x="3212132" y="1740665"/>
                </a:lnTo>
                <a:lnTo>
                  <a:pt x="3238444" y="1719216"/>
                </a:lnTo>
                <a:lnTo>
                  <a:pt x="3264755" y="1738494"/>
                </a:lnTo>
                <a:lnTo>
                  <a:pt x="3291067" y="1762287"/>
                </a:lnTo>
                <a:lnTo>
                  <a:pt x="3317380" y="1806401"/>
                </a:lnTo>
                <a:lnTo>
                  <a:pt x="3343778" y="1799193"/>
                </a:lnTo>
                <a:lnTo>
                  <a:pt x="3370090" y="1822639"/>
                </a:lnTo>
                <a:lnTo>
                  <a:pt x="3396402" y="1830194"/>
                </a:lnTo>
                <a:lnTo>
                  <a:pt x="3422713" y="1886465"/>
                </a:lnTo>
                <a:lnTo>
                  <a:pt x="3449025" y="1869185"/>
                </a:lnTo>
                <a:lnTo>
                  <a:pt x="3475424" y="1908435"/>
                </a:lnTo>
                <a:lnTo>
                  <a:pt x="3501736" y="1965661"/>
                </a:lnTo>
                <a:lnTo>
                  <a:pt x="3528048" y="2051370"/>
                </a:lnTo>
                <a:lnTo>
                  <a:pt x="3554360" y="2107641"/>
                </a:lnTo>
                <a:lnTo>
                  <a:pt x="3580671" y="2220878"/>
                </a:lnTo>
                <a:lnTo>
                  <a:pt x="3606984" y="2279320"/>
                </a:lnTo>
                <a:lnTo>
                  <a:pt x="3633382" y="2303374"/>
                </a:lnTo>
                <a:lnTo>
                  <a:pt x="3659694" y="2349572"/>
                </a:lnTo>
                <a:lnTo>
                  <a:pt x="3686006" y="2386825"/>
                </a:lnTo>
                <a:lnTo>
                  <a:pt x="3712318" y="2395248"/>
                </a:lnTo>
                <a:lnTo>
                  <a:pt x="3738629" y="2375623"/>
                </a:lnTo>
                <a:lnTo>
                  <a:pt x="3765028" y="2400024"/>
                </a:lnTo>
                <a:lnTo>
                  <a:pt x="3791340" y="2421299"/>
                </a:lnTo>
                <a:lnTo>
                  <a:pt x="3817652" y="2432241"/>
                </a:lnTo>
                <a:lnTo>
                  <a:pt x="3843964" y="2388301"/>
                </a:lnTo>
                <a:lnTo>
                  <a:pt x="3870276" y="2341669"/>
                </a:lnTo>
                <a:lnTo>
                  <a:pt x="3896674" y="2261084"/>
                </a:lnTo>
                <a:lnTo>
                  <a:pt x="3922987" y="2247190"/>
                </a:lnTo>
                <a:lnTo>
                  <a:pt x="3949298" y="2215233"/>
                </a:lnTo>
                <a:lnTo>
                  <a:pt x="3975610" y="2197779"/>
                </a:lnTo>
                <a:lnTo>
                  <a:pt x="4001922" y="2159744"/>
                </a:lnTo>
                <a:lnTo>
                  <a:pt x="4028321" y="2116151"/>
                </a:lnTo>
                <a:lnTo>
                  <a:pt x="4054632" y="2042426"/>
                </a:lnTo>
                <a:lnTo>
                  <a:pt x="4080945" y="1957933"/>
                </a:lnTo>
                <a:lnTo>
                  <a:pt x="4107256" y="1854075"/>
                </a:lnTo>
                <a:lnTo>
                  <a:pt x="4133568" y="1735454"/>
                </a:lnTo>
                <a:lnTo>
                  <a:pt x="4159967" y="1646880"/>
                </a:lnTo>
                <a:lnTo>
                  <a:pt x="4186279" y="1540069"/>
                </a:lnTo>
                <a:lnTo>
                  <a:pt x="4212591" y="1393226"/>
                </a:lnTo>
                <a:lnTo>
                  <a:pt x="4238903" y="1277645"/>
                </a:lnTo>
                <a:lnTo>
                  <a:pt x="4265214" y="1197494"/>
                </a:lnTo>
                <a:lnTo>
                  <a:pt x="4291613" y="1176219"/>
                </a:lnTo>
                <a:lnTo>
                  <a:pt x="4317925" y="1130542"/>
                </a:lnTo>
                <a:lnTo>
                  <a:pt x="4344237" y="1093202"/>
                </a:lnTo>
                <a:lnTo>
                  <a:pt x="4370549" y="1030852"/>
                </a:lnTo>
                <a:lnTo>
                  <a:pt x="4396861" y="970673"/>
                </a:lnTo>
                <a:lnTo>
                  <a:pt x="4423172" y="914229"/>
                </a:lnTo>
                <a:lnTo>
                  <a:pt x="4449571" y="912839"/>
                </a:lnTo>
                <a:lnTo>
                  <a:pt x="4475883" y="872373"/>
                </a:lnTo>
                <a:lnTo>
                  <a:pt x="4502195" y="802555"/>
                </a:lnTo>
                <a:lnTo>
                  <a:pt x="4528507" y="742116"/>
                </a:lnTo>
                <a:lnTo>
                  <a:pt x="4554819" y="718149"/>
                </a:lnTo>
                <a:lnTo>
                  <a:pt x="4581217" y="736211"/>
                </a:lnTo>
                <a:lnTo>
                  <a:pt x="4607529" y="757313"/>
                </a:lnTo>
                <a:lnTo>
                  <a:pt x="4633841" y="795608"/>
                </a:lnTo>
                <a:lnTo>
                  <a:pt x="4660153" y="816623"/>
                </a:lnTo>
                <a:lnTo>
                  <a:pt x="4686465" y="849014"/>
                </a:lnTo>
                <a:lnTo>
                  <a:pt x="4712863" y="900248"/>
                </a:lnTo>
                <a:lnTo>
                  <a:pt x="4739175" y="926299"/>
                </a:lnTo>
                <a:lnTo>
                  <a:pt x="4765487" y="950440"/>
                </a:lnTo>
                <a:lnTo>
                  <a:pt x="4791799" y="972410"/>
                </a:lnTo>
                <a:lnTo>
                  <a:pt x="4818111" y="1047177"/>
                </a:lnTo>
                <a:lnTo>
                  <a:pt x="4844510" y="1147562"/>
                </a:lnTo>
                <a:lnTo>
                  <a:pt x="4870821" y="1200273"/>
                </a:lnTo>
                <a:lnTo>
                  <a:pt x="4897133" y="1230753"/>
                </a:lnTo>
                <a:lnTo>
                  <a:pt x="4923445" y="1314204"/>
                </a:lnTo>
                <a:lnTo>
                  <a:pt x="4949757" y="1398263"/>
                </a:lnTo>
                <a:lnTo>
                  <a:pt x="4976156" y="1409465"/>
                </a:lnTo>
                <a:lnTo>
                  <a:pt x="5002468" y="1358491"/>
                </a:lnTo>
                <a:lnTo>
                  <a:pt x="5028779" y="1352586"/>
                </a:lnTo>
                <a:lnTo>
                  <a:pt x="5055092" y="1394616"/>
                </a:lnTo>
                <a:lnTo>
                  <a:pt x="5081403" y="1412938"/>
                </a:lnTo>
                <a:lnTo>
                  <a:pt x="5107802" y="1411549"/>
                </a:lnTo>
                <a:lnTo>
                  <a:pt x="5134114" y="1417801"/>
                </a:lnTo>
                <a:lnTo>
                  <a:pt x="5160426" y="1504553"/>
                </a:lnTo>
                <a:lnTo>
                  <a:pt x="5186737" y="1516536"/>
                </a:lnTo>
                <a:lnTo>
                  <a:pt x="5213050" y="1515407"/>
                </a:lnTo>
                <a:lnTo>
                  <a:pt x="5239448" y="1551879"/>
                </a:lnTo>
                <a:lnTo>
                  <a:pt x="5265760" y="1536682"/>
                </a:lnTo>
                <a:lnTo>
                  <a:pt x="5292072" y="1505074"/>
                </a:lnTo>
                <a:lnTo>
                  <a:pt x="5318384" y="1519575"/>
                </a:lnTo>
                <a:lnTo>
                  <a:pt x="5344695" y="1533990"/>
                </a:lnTo>
                <a:lnTo>
                  <a:pt x="5371008" y="1499690"/>
                </a:lnTo>
                <a:lnTo>
                  <a:pt x="5397406" y="1468081"/>
                </a:lnTo>
                <a:lnTo>
                  <a:pt x="5423718" y="1426919"/>
                </a:lnTo>
                <a:lnTo>
                  <a:pt x="5450030" y="1406252"/>
                </a:lnTo>
                <a:lnTo>
                  <a:pt x="5476342" y="1477285"/>
                </a:lnTo>
                <a:lnTo>
                  <a:pt x="5502654" y="1445242"/>
                </a:lnTo>
                <a:lnTo>
                  <a:pt x="5529052" y="1463652"/>
                </a:lnTo>
                <a:lnTo>
                  <a:pt x="5555364" y="1441942"/>
                </a:lnTo>
                <a:lnTo>
                  <a:pt x="5581676" y="1415457"/>
                </a:lnTo>
                <a:lnTo>
                  <a:pt x="5607988" y="1464260"/>
                </a:lnTo>
                <a:lnTo>
                  <a:pt x="5634300" y="1420233"/>
                </a:lnTo>
                <a:lnTo>
                  <a:pt x="5660699" y="1421970"/>
                </a:lnTo>
                <a:lnTo>
                  <a:pt x="5687010" y="1451755"/>
                </a:lnTo>
                <a:lnTo>
                  <a:pt x="5713322" y="1460352"/>
                </a:lnTo>
                <a:lnTo>
                  <a:pt x="5739634" y="1465215"/>
                </a:lnTo>
                <a:lnTo>
                  <a:pt x="5765946" y="1476504"/>
                </a:lnTo>
                <a:lnTo>
                  <a:pt x="5792344" y="1462610"/>
                </a:lnTo>
                <a:lnTo>
                  <a:pt x="5818657" y="1423620"/>
                </a:lnTo>
                <a:lnTo>
                  <a:pt x="5844968" y="1414936"/>
                </a:lnTo>
                <a:lnTo>
                  <a:pt x="5871280" y="1355625"/>
                </a:lnTo>
                <a:lnTo>
                  <a:pt x="5897592" y="1330269"/>
                </a:lnTo>
                <a:lnTo>
                  <a:pt x="5923991" y="1357015"/>
                </a:lnTo>
                <a:lnTo>
                  <a:pt x="5950303" y="1384456"/>
                </a:lnTo>
                <a:lnTo>
                  <a:pt x="5976615" y="1392879"/>
                </a:lnTo>
                <a:lnTo>
                  <a:pt x="6002926" y="1386974"/>
                </a:lnTo>
                <a:lnTo>
                  <a:pt x="6029238" y="1410333"/>
                </a:lnTo>
                <a:lnTo>
                  <a:pt x="6055637" y="1387148"/>
                </a:lnTo>
                <a:lnTo>
                  <a:pt x="6081949" y="1390274"/>
                </a:lnTo>
                <a:lnTo>
                  <a:pt x="6108261" y="1374469"/>
                </a:lnTo>
                <a:lnTo>
                  <a:pt x="6134573" y="1382893"/>
                </a:lnTo>
                <a:lnTo>
                  <a:pt x="6160884" y="1330790"/>
                </a:lnTo>
                <a:lnTo>
                  <a:pt x="6187283" y="1325580"/>
                </a:lnTo>
                <a:lnTo>
                  <a:pt x="6213595" y="1351370"/>
                </a:lnTo>
                <a:lnTo>
                  <a:pt x="6239907" y="1390013"/>
                </a:lnTo>
                <a:lnTo>
                  <a:pt x="6266219" y="1333482"/>
                </a:lnTo>
                <a:lnTo>
                  <a:pt x="6292531" y="1311425"/>
                </a:lnTo>
                <a:lnTo>
                  <a:pt x="6318842" y="1293623"/>
                </a:lnTo>
                <a:lnTo>
                  <a:pt x="6345241" y="1273651"/>
                </a:lnTo>
                <a:lnTo>
                  <a:pt x="6371553" y="1284158"/>
                </a:lnTo>
                <a:lnTo>
                  <a:pt x="6397865" y="1305086"/>
                </a:lnTo>
                <a:lnTo>
                  <a:pt x="6424177" y="1266877"/>
                </a:lnTo>
                <a:lnTo>
                  <a:pt x="6450489" y="1282421"/>
                </a:lnTo>
                <a:lnTo>
                  <a:pt x="6476887" y="1315767"/>
                </a:lnTo>
                <a:lnTo>
                  <a:pt x="6503199" y="1318806"/>
                </a:lnTo>
                <a:lnTo>
                  <a:pt x="6529511" y="1275040"/>
                </a:lnTo>
                <a:lnTo>
                  <a:pt x="6555823" y="1273564"/>
                </a:lnTo>
                <a:lnTo>
                  <a:pt x="6582135" y="1264012"/>
                </a:lnTo>
                <a:lnTo>
                  <a:pt x="6608534" y="1237613"/>
                </a:lnTo>
                <a:lnTo>
                  <a:pt x="6634845" y="1221374"/>
                </a:lnTo>
                <a:lnTo>
                  <a:pt x="6661157" y="1238481"/>
                </a:lnTo>
                <a:lnTo>
                  <a:pt x="6687469" y="1252028"/>
                </a:lnTo>
                <a:lnTo>
                  <a:pt x="6713781" y="1258280"/>
                </a:lnTo>
                <a:lnTo>
                  <a:pt x="6740180" y="1249162"/>
                </a:lnTo>
                <a:lnTo>
                  <a:pt x="6766491" y="1252028"/>
                </a:lnTo>
                <a:lnTo>
                  <a:pt x="6792803" y="1308038"/>
                </a:lnTo>
                <a:lnTo>
                  <a:pt x="6819115" y="1372472"/>
                </a:lnTo>
                <a:lnTo>
                  <a:pt x="6845427" y="1319067"/>
                </a:lnTo>
                <a:lnTo>
                  <a:pt x="6871826" y="1266356"/>
                </a:lnTo>
                <a:lnTo>
                  <a:pt x="6898138" y="1261406"/>
                </a:lnTo>
                <a:lnTo>
                  <a:pt x="6924449" y="1276256"/>
                </a:lnTo>
                <a:lnTo>
                  <a:pt x="6950761" y="1268701"/>
                </a:lnTo>
                <a:lnTo>
                  <a:pt x="6977073" y="1261059"/>
                </a:lnTo>
                <a:lnTo>
                  <a:pt x="7003472" y="1236050"/>
                </a:lnTo>
                <a:lnTo>
                  <a:pt x="7029784" y="1149733"/>
                </a:lnTo>
                <a:lnTo>
                  <a:pt x="7056096" y="1072968"/>
                </a:lnTo>
                <a:lnTo>
                  <a:pt x="7082407" y="1026597"/>
                </a:lnTo>
                <a:lnTo>
                  <a:pt x="7108719" y="886701"/>
                </a:lnTo>
                <a:lnTo>
                  <a:pt x="7135118" y="758528"/>
                </a:lnTo>
                <a:lnTo>
                  <a:pt x="7161430" y="649373"/>
                </a:lnTo>
                <a:lnTo>
                  <a:pt x="7187742" y="569135"/>
                </a:lnTo>
                <a:lnTo>
                  <a:pt x="7214054" y="541781"/>
                </a:lnTo>
                <a:lnTo>
                  <a:pt x="7240365" y="583984"/>
                </a:lnTo>
                <a:lnTo>
                  <a:pt x="7266678" y="598747"/>
                </a:lnTo>
                <a:lnTo>
                  <a:pt x="7293076" y="631224"/>
                </a:lnTo>
                <a:lnTo>
                  <a:pt x="7319388" y="666567"/>
                </a:lnTo>
                <a:lnTo>
                  <a:pt x="7345700" y="740640"/>
                </a:lnTo>
                <a:lnTo>
                  <a:pt x="7372012" y="828693"/>
                </a:lnTo>
                <a:lnTo>
                  <a:pt x="7398323" y="858305"/>
                </a:lnTo>
                <a:lnTo>
                  <a:pt x="7424723" y="843282"/>
                </a:lnTo>
                <a:lnTo>
                  <a:pt x="7451034" y="854484"/>
                </a:lnTo>
                <a:lnTo>
                  <a:pt x="7477346" y="836683"/>
                </a:lnTo>
                <a:lnTo>
                  <a:pt x="7503658" y="817231"/>
                </a:lnTo>
                <a:lnTo>
                  <a:pt x="7529970" y="783451"/>
                </a:lnTo>
                <a:lnTo>
                  <a:pt x="7556368" y="768862"/>
                </a:lnTo>
                <a:lnTo>
                  <a:pt x="7582681" y="717888"/>
                </a:lnTo>
                <a:lnTo>
                  <a:pt x="7608992" y="705297"/>
                </a:lnTo>
                <a:lnTo>
                  <a:pt x="7635304" y="703994"/>
                </a:lnTo>
                <a:lnTo>
                  <a:pt x="7661616" y="747326"/>
                </a:lnTo>
                <a:lnTo>
                  <a:pt x="7688015" y="766865"/>
                </a:lnTo>
                <a:lnTo>
                  <a:pt x="7714326" y="813323"/>
                </a:lnTo>
                <a:lnTo>
                  <a:pt x="7740639" y="890869"/>
                </a:lnTo>
                <a:lnTo>
                  <a:pt x="7766951" y="921697"/>
                </a:lnTo>
                <a:lnTo>
                  <a:pt x="7793262" y="964942"/>
                </a:lnTo>
                <a:lnTo>
                  <a:pt x="7819661" y="965550"/>
                </a:lnTo>
                <a:lnTo>
                  <a:pt x="7845973" y="954087"/>
                </a:lnTo>
                <a:lnTo>
                  <a:pt x="7872285" y="982049"/>
                </a:lnTo>
                <a:lnTo>
                  <a:pt x="7872285" y="501315"/>
                </a:lnTo>
                <a:lnTo>
                  <a:pt x="7845973" y="498797"/>
                </a:lnTo>
                <a:lnTo>
                  <a:pt x="7819661" y="525195"/>
                </a:lnTo>
                <a:lnTo>
                  <a:pt x="7793262" y="519030"/>
                </a:lnTo>
                <a:lnTo>
                  <a:pt x="7766951" y="475177"/>
                </a:lnTo>
                <a:lnTo>
                  <a:pt x="7740639" y="458851"/>
                </a:lnTo>
                <a:lnTo>
                  <a:pt x="7714326" y="402146"/>
                </a:lnTo>
                <a:lnTo>
                  <a:pt x="7688015" y="368713"/>
                </a:lnTo>
                <a:lnTo>
                  <a:pt x="7661616" y="317045"/>
                </a:lnTo>
                <a:lnTo>
                  <a:pt x="7635304" y="285002"/>
                </a:lnTo>
                <a:lnTo>
                  <a:pt x="7608992" y="215618"/>
                </a:lnTo>
                <a:lnTo>
                  <a:pt x="7582681" y="239672"/>
                </a:lnTo>
                <a:lnTo>
                  <a:pt x="7556368" y="279705"/>
                </a:lnTo>
                <a:lnTo>
                  <a:pt x="7529970" y="296204"/>
                </a:lnTo>
                <a:lnTo>
                  <a:pt x="7503658" y="318782"/>
                </a:lnTo>
                <a:lnTo>
                  <a:pt x="7477346" y="338060"/>
                </a:lnTo>
                <a:lnTo>
                  <a:pt x="7451034" y="393636"/>
                </a:lnTo>
                <a:lnTo>
                  <a:pt x="7424723" y="398933"/>
                </a:lnTo>
                <a:lnTo>
                  <a:pt x="7398323" y="382868"/>
                </a:lnTo>
                <a:lnTo>
                  <a:pt x="7372012" y="346222"/>
                </a:lnTo>
                <a:lnTo>
                  <a:pt x="7345700" y="267026"/>
                </a:lnTo>
                <a:lnTo>
                  <a:pt x="7319388" y="160911"/>
                </a:lnTo>
                <a:lnTo>
                  <a:pt x="7293076" y="76765"/>
                </a:lnTo>
                <a:lnTo>
                  <a:pt x="7266678" y="73117"/>
                </a:lnTo>
                <a:lnTo>
                  <a:pt x="7240365" y="22317"/>
                </a:lnTo>
                <a:lnTo>
                  <a:pt x="7214054" y="0"/>
                </a:lnTo>
                <a:lnTo>
                  <a:pt x="7187742" y="53666"/>
                </a:lnTo>
                <a:lnTo>
                  <a:pt x="7161430" y="151358"/>
                </a:lnTo>
                <a:lnTo>
                  <a:pt x="7135118" y="267026"/>
                </a:lnTo>
                <a:lnTo>
                  <a:pt x="7108719" y="408919"/>
                </a:lnTo>
                <a:lnTo>
                  <a:pt x="7082407" y="500968"/>
                </a:lnTo>
                <a:lnTo>
                  <a:pt x="7056096" y="536310"/>
                </a:lnTo>
                <a:lnTo>
                  <a:pt x="7029784" y="595273"/>
                </a:lnTo>
                <a:lnTo>
                  <a:pt x="7003472" y="630269"/>
                </a:lnTo>
                <a:lnTo>
                  <a:pt x="6977073" y="694963"/>
                </a:lnTo>
                <a:lnTo>
                  <a:pt x="6950761" y="738035"/>
                </a:lnTo>
                <a:lnTo>
                  <a:pt x="6924449" y="765302"/>
                </a:lnTo>
                <a:lnTo>
                  <a:pt x="6898138" y="769036"/>
                </a:lnTo>
                <a:lnTo>
                  <a:pt x="6871826" y="780064"/>
                </a:lnTo>
                <a:lnTo>
                  <a:pt x="6845427" y="873328"/>
                </a:lnTo>
                <a:lnTo>
                  <a:pt x="6819115" y="867684"/>
                </a:lnTo>
                <a:lnTo>
                  <a:pt x="6792803" y="786924"/>
                </a:lnTo>
                <a:lnTo>
                  <a:pt x="6766491" y="738295"/>
                </a:lnTo>
                <a:lnTo>
                  <a:pt x="6740180" y="745416"/>
                </a:lnTo>
                <a:lnTo>
                  <a:pt x="6713781" y="740900"/>
                </a:lnTo>
                <a:lnTo>
                  <a:pt x="6687469" y="728309"/>
                </a:lnTo>
                <a:lnTo>
                  <a:pt x="6661157" y="744548"/>
                </a:lnTo>
                <a:lnTo>
                  <a:pt x="6634845" y="717628"/>
                </a:lnTo>
                <a:lnTo>
                  <a:pt x="6608534" y="733519"/>
                </a:lnTo>
                <a:lnTo>
                  <a:pt x="6582135" y="749324"/>
                </a:lnTo>
                <a:lnTo>
                  <a:pt x="6555823" y="726138"/>
                </a:lnTo>
                <a:lnTo>
                  <a:pt x="6529511" y="730480"/>
                </a:lnTo>
                <a:lnTo>
                  <a:pt x="6503199" y="757834"/>
                </a:lnTo>
                <a:lnTo>
                  <a:pt x="6476887" y="742811"/>
                </a:lnTo>
                <a:lnTo>
                  <a:pt x="6450489" y="729612"/>
                </a:lnTo>
                <a:lnTo>
                  <a:pt x="6424177" y="725964"/>
                </a:lnTo>
                <a:lnTo>
                  <a:pt x="6397865" y="738729"/>
                </a:lnTo>
                <a:lnTo>
                  <a:pt x="6371553" y="700434"/>
                </a:lnTo>
                <a:lnTo>
                  <a:pt x="6345241" y="715370"/>
                </a:lnTo>
                <a:lnTo>
                  <a:pt x="6318842" y="750800"/>
                </a:lnTo>
                <a:lnTo>
                  <a:pt x="6292531" y="764955"/>
                </a:lnTo>
                <a:lnTo>
                  <a:pt x="6266219" y="775028"/>
                </a:lnTo>
                <a:lnTo>
                  <a:pt x="6239907" y="808981"/>
                </a:lnTo>
                <a:lnTo>
                  <a:pt x="6213595" y="782583"/>
                </a:lnTo>
                <a:lnTo>
                  <a:pt x="6187283" y="796563"/>
                </a:lnTo>
                <a:lnTo>
                  <a:pt x="6160884" y="786143"/>
                </a:lnTo>
                <a:lnTo>
                  <a:pt x="6134573" y="804205"/>
                </a:lnTo>
                <a:lnTo>
                  <a:pt x="6108261" y="845453"/>
                </a:lnTo>
                <a:lnTo>
                  <a:pt x="6081949" y="856395"/>
                </a:lnTo>
                <a:lnTo>
                  <a:pt x="6055637" y="844411"/>
                </a:lnTo>
                <a:lnTo>
                  <a:pt x="6029238" y="843456"/>
                </a:lnTo>
                <a:lnTo>
                  <a:pt x="6002926" y="835727"/>
                </a:lnTo>
                <a:lnTo>
                  <a:pt x="5976615" y="860389"/>
                </a:lnTo>
                <a:lnTo>
                  <a:pt x="5950303" y="855700"/>
                </a:lnTo>
                <a:lnTo>
                  <a:pt x="5923991" y="805160"/>
                </a:lnTo>
                <a:lnTo>
                  <a:pt x="5897592" y="760439"/>
                </a:lnTo>
                <a:lnTo>
                  <a:pt x="5871280" y="823049"/>
                </a:lnTo>
                <a:lnTo>
                  <a:pt x="5844968" y="822441"/>
                </a:lnTo>
                <a:lnTo>
                  <a:pt x="5818657" y="807679"/>
                </a:lnTo>
                <a:lnTo>
                  <a:pt x="5792344" y="826609"/>
                </a:lnTo>
                <a:lnTo>
                  <a:pt x="5765946" y="816536"/>
                </a:lnTo>
                <a:lnTo>
                  <a:pt x="5739634" y="819402"/>
                </a:lnTo>
                <a:lnTo>
                  <a:pt x="5713322" y="822615"/>
                </a:lnTo>
                <a:lnTo>
                  <a:pt x="5687010" y="874197"/>
                </a:lnTo>
                <a:lnTo>
                  <a:pt x="5660699" y="839201"/>
                </a:lnTo>
                <a:lnTo>
                  <a:pt x="5634300" y="810458"/>
                </a:lnTo>
                <a:lnTo>
                  <a:pt x="5607988" y="827044"/>
                </a:lnTo>
                <a:lnTo>
                  <a:pt x="5581676" y="783364"/>
                </a:lnTo>
                <a:lnTo>
                  <a:pt x="5555364" y="823483"/>
                </a:lnTo>
                <a:lnTo>
                  <a:pt x="5529052" y="866468"/>
                </a:lnTo>
                <a:lnTo>
                  <a:pt x="5502654" y="852487"/>
                </a:lnTo>
                <a:lnTo>
                  <a:pt x="5476342" y="825046"/>
                </a:lnTo>
                <a:lnTo>
                  <a:pt x="5450030" y="796911"/>
                </a:lnTo>
                <a:lnTo>
                  <a:pt x="5423718" y="771728"/>
                </a:lnTo>
                <a:lnTo>
                  <a:pt x="5397406" y="767560"/>
                </a:lnTo>
                <a:lnTo>
                  <a:pt x="5371008" y="796737"/>
                </a:lnTo>
                <a:lnTo>
                  <a:pt x="5344695" y="861518"/>
                </a:lnTo>
                <a:lnTo>
                  <a:pt x="5318384" y="838593"/>
                </a:lnTo>
                <a:lnTo>
                  <a:pt x="5292072" y="852053"/>
                </a:lnTo>
                <a:lnTo>
                  <a:pt x="5265760" y="875933"/>
                </a:lnTo>
                <a:lnTo>
                  <a:pt x="5239448" y="880362"/>
                </a:lnTo>
                <a:lnTo>
                  <a:pt x="5213050" y="830343"/>
                </a:lnTo>
                <a:lnTo>
                  <a:pt x="5186737" y="837117"/>
                </a:lnTo>
                <a:lnTo>
                  <a:pt x="5160426" y="798474"/>
                </a:lnTo>
                <a:lnTo>
                  <a:pt x="5134114" y="796303"/>
                </a:lnTo>
                <a:lnTo>
                  <a:pt x="5107802" y="790659"/>
                </a:lnTo>
                <a:lnTo>
                  <a:pt x="5081403" y="814713"/>
                </a:lnTo>
                <a:lnTo>
                  <a:pt x="5055092" y="804118"/>
                </a:lnTo>
                <a:lnTo>
                  <a:pt x="5028779" y="746284"/>
                </a:lnTo>
                <a:lnTo>
                  <a:pt x="5002468" y="738382"/>
                </a:lnTo>
                <a:lnTo>
                  <a:pt x="4976156" y="814365"/>
                </a:lnTo>
                <a:lnTo>
                  <a:pt x="4949757" y="792743"/>
                </a:lnTo>
                <a:lnTo>
                  <a:pt x="4923445" y="691316"/>
                </a:lnTo>
                <a:lnTo>
                  <a:pt x="4897133" y="651023"/>
                </a:lnTo>
                <a:lnTo>
                  <a:pt x="4870821" y="600744"/>
                </a:lnTo>
                <a:lnTo>
                  <a:pt x="4844510" y="526498"/>
                </a:lnTo>
                <a:lnTo>
                  <a:pt x="4818111" y="459459"/>
                </a:lnTo>
                <a:lnTo>
                  <a:pt x="4791799" y="418124"/>
                </a:lnTo>
                <a:lnTo>
                  <a:pt x="4765487" y="408919"/>
                </a:lnTo>
                <a:lnTo>
                  <a:pt x="4739175" y="389555"/>
                </a:lnTo>
                <a:lnTo>
                  <a:pt x="4712863" y="385299"/>
                </a:lnTo>
                <a:lnTo>
                  <a:pt x="4686465" y="333978"/>
                </a:lnTo>
                <a:lnTo>
                  <a:pt x="4660153" y="316350"/>
                </a:lnTo>
                <a:lnTo>
                  <a:pt x="4633841" y="274234"/>
                </a:lnTo>
                <a:lnTo>
                  <a:pt x="4607529" y="237762"/>
                </a:lnTo>
                <a:lnTo>
                  <a:pt x="4581217" y="198859"/>
                </a:lnTo>
                <a:lnTo>
                  <a:pt x="4554819" y="212926"/>
                </a:lnTo>
                <a:lnTo>
                  <a:pt x="4528507" y="236112"/>
                </a:lnTo>
                <a:lnTo>
                  <a:pt x="4502195" y="297506"/>
                </a:lnTo>
                <a:lnTo>
                  <a:pt x="4475883" y="326944"/>
                </a:lnTo>
                <a:lnTo>
                  <a:pt x="4449571" y="379221"/>
                </a:lnTo>
                <a:lnTo>
                  <a:pt x="4423172" y="425071"/>
                </a:lnTo>
                <a:lnTo>
                  <a:pt x="4396861" y="474308"/>
                </a:lnTo>
                <a:lnTo>
                  <a:pt x="4370549" y="518769"/>
                </a:lnTo>
                <a:lnTo>
                  <a:pt x="4344237" y="589021"/>
                </a:lnTo>
                <a:lnTo>
                  <a:pt x="4317925" y="648852"/>
                </a:lnTo>
                <a:lnTo>
                  <a:pt x="4291613" y="640169"/>
                </a:lnTo>
                <a:lnTo>
                  <a:pt x="4265214" y="642340"/>
                </a:lnTo>
                <a:lnTo>
                  <a:pt x="4238903" y="722751"/>
                </a:lnTo>
                <a:lnTo>
                  <a:pt x="4212591" y="861258"/>
                </a:lnTo>
                <a:lnTo>
                  <a:pt x="4186279" y="998201"/>
                </a:lnTo>
                <a:lnTo>
                  <a:pt x="4159967" y="1136621"/>
                </a:lnTo>
                <a:lnTo>
                  <a:pt x="4133568" y="1252288"/>
                </a:lnTo>
                <a:lnTo>
                  <a:pt x="4107256" y="1365786"/>
                </a:lnTo>
                <a:lnTo>
                  <a:pt x="4080945" y="1405818"/>
                </a:lnTo>
                <a:lnTo>
                  <a:pt x="4054632" y="1498040"/>
                </a:lnTo>
                <a:lnTo>
                  <a:pt x="4028321" y="1581057"/>
                </a:lnTo>
                <a:lnTo>
                  <a:pt x="4001922" y="1628036"/>
                </a:lnTo>
                <a:lnTo>
                  <a:pt x="3975610" y="1675797"/>
                </a:lnTo>
                <a:lnTo>
                  <a:pt x="3949298" y="1721821"/>
                </a:lnTo>
                <a:lnTo>
                  <a:pt x="3922987" y="1738233"/>
                </a:lnTo>
                <a:lnTo>
                  <a:pt x="3896674" y="1762635"/>
                </a:lnTo>
                <a:lnTo>
                  <a:pt x="3870276" y="1864235"/>
                </a:lnTo>
                <a:lnTo>
                  <a:pt x="3843964" y="1920766"/>
                </a:lnTo>
                <a:lnTo>
                  <a:pt x="3817652" y="1941607"/>
                </a:lnTo>
                <a:lnTo>
                  <a:pt x="3791340" y="1927453"/>
                </a:lnTo>
                <a:lnTo>
                  <a:pt x="3765028" y="1947860"/>
                </a:lnTo>
                <a:lnTo>
                  <a:pt x="3738629" y="1920940"/>
                </a:lnTo>
                <a:lnTo>
                  <a:pt x="3712318" y="1929103"/>
                </a:lnTo>
                <a:lnTo>
                  <a:pt x="3686006" y="1965748"/>
                </a:lnTo>
                <a:lnTo>
                  <a:pt x="3659694" y="1950378"/>
                </a:lnTo>
                <a:lnTo>
                  <a:pt x="3633382" y="1900620"/>
                </a:lnTo>
                <a:lnTo>
                  <a:pt x="3606984" y="1887507"/>
                </a:lnTo>
                <a:lnTo>
                  <a:pt x="3580671" y="1812479"/>
                </a:lnTo>
                <a:lnTo>
                  <a:pt x="3554360" y="1710358"/>
                </a:lnTo>
                <a:lnTo>
                  <a:pt x="3528048" y="1642190"/>
                </a:lnTo>
                <a:lnTo>
                  <a:pt x="3501736" y="1551097"/>
                </a:lnTo>
                <a:lnTo>
                  <a:pt x="3475424" y="1458355"/>
                </a:lnTo>
                <a:lnTo>
                  <a:pt x="3449025" y="1444461"/>
                </a:lnTo>
                <a:lnTo>
                  <a:pt x="3422713" y="1434995"/>
                </a:lnTo>
                <a:lnTo>
                  <a:pt x="3396402" y="1422751"/>
                </a:lnTo>
                <a:lnTo>
                  <a:pt x="3370090" y="1429003"/>
                </a:lnTo>
                <a:lnTo>
                  <a:pt x="3343778" y="1383935"/>
                </a:lnTo>
                <a:lnTo>
                  <a:pt x="3317380" y="1349981"/>
                </a:lnTo>
                <a:lnTo>
                  <a:pt x="3291067" y="1364830"/>
                </a:lnTo>
                <a:lnTo>
                  <a:pt x="3264755" y="1350936"/>
                </a:lnTo>
                <a:lnTo>
                  <a:pt x="3238444" y="1288500"/>
                </a:lnTo>
                <a:lnTo>
                  <a:pt x="3212132" y="1315506"/>
                </a:lnTo>
                <a:lnTo>
                  <a:pt x="3185733" y="1355191"/>
                </a:lnTo>
                <a:lnTo>
                  <a:pt x="3159421" y="1346768"/>
                </a:lnTo>
                <a:lnTo>
                  <a:pt x="3133109" y="1312641"/>
                </a:lnTo>
                <a:lnTo>
                  <a:pt x="3106798" y="1314985"/>
                </a:lnTo>
                <a:lnTo>
                  <a:pt x="3080486" y="1319414"/>
                </a:lnTo>
                <a:lnTo>
                  <a:pt x="3054087" y="1300397"/>
                </a:lnTo>
                <a:lnTo>
                  <a:pt x="3027775" y="1369433"/>
                </a:lnTo>
                <a:lnTo>
                  <a:pt x="3001463" y="1414849"/>
                </a:lnTo>
                <a:lnTo>
                  <a:pt x="2975151" y="1418149"/>
                </a:lnTo>
                <a:lnTo>
                  <a:pt x="2948839" y="1419972"/>
                </a:lnTo>
                <a:lnTo>
                  <a:pt x="2922441" y="1401129"/>
                </a:lnTo>
                <a:lnTo>
                  <a:pt x="2896129" y="1384803"/>
                </a:lnTo>
                <a:lnTo>
                  <a:pt x="2869817" y="1359360"/>
                </a:lnTo>
                <a:lnTo>
                  <a:pt x="2843505" y="1364744"/>
                </a:lnTo>
                <a:lnTo>
                  <a:pt x="2817193" y="1367262"/>
                </a:lnTo>
                <a:lnTo>
                  <a:pt x="2790795" y="1358578"/>
                </a:lnTo>
                <a:lnTo>
                  <a:pt x="2764483" y="1310296"/>
                </a:lnTo>
                <a:lnTo>
                  <a:pt x="2738171" y="1292147"/>
                </a:lnTo>
                <a:lnTo>
                  <a:pt x="2711859" y="1306736"/>
                </a:lnTo>
                <a:lnTo>
                  <a:pt x="2685547" y="1318198"/>
                </a:lnTo>
                <a:lnTo>
                  <a:pt x="2659149" y="1342426"/>
                </a:lnTo>
                <a:lnTo>
                  <a:pt x="2632837" y="1374643"/>
                </a:lnTo>
                <a:lnTo>
                  <a:pt x="2606525" y="1385758"/>
                </a:lnTo>
                <a:lnTo>
                  <a:pt x="2580213" y="1333134"/>
                </a:lnTo>
                <a:lnTo>
                  <a:pt x="2553901" y="1288587"/>
                </a:lnTo>
                <a:lnTo>
                  <a:pt x="2527502" y="1260451"/>
                </a:lnTo>
                <a:lnTo>
                  <a:pt x="2501191" y="1229537"/>
                </a:lnTo>
                <a:lnTo>
                  <a:pt x="2474879" y="1238134"/>
                </a:lnTo>
                <a:lnTo>
                  <a:pt x="2448567" y="1253852"/>
                </a:lnTo>
                <a:lnTo>
                  <a:pt x="2422255" y="1247773"/>
                </a:lnTo>
                <a:lnTo>
                  <a:pt x="2395943" y="1231621"/>
                </a:lnTo>
                <a:lnTo>
                  <a:pt x="2369544" y="1256370"/>
                </a:lnTo>
                <a:lnTo>
                  <a:pt x="2343232" y="1283116"/>
                </a:lnTo>
                <a:lnTo>
                  <a:pt x="2316921" y="1259930"/>
                </a:lnTo>
                <a:lnTo>
                  <a:pt x="2290609" y="1270872"/>
                </a:lnTo>
                <a:lnTo>
                  <a:pt x="2264297" y="1284332"/>
                </a:lnTo>
                <a:lnTo>
                  <a:pt x="2237898" y="1264706"/>
                </a:lnTo>
                <a:lnTo>
                  <a:pt x="2211586" y="1244907"/>
                </a:lnTo>
                <a:lnTo>
                  <a:pt x="2185274" y="1224500"/>
                </a:lnTo>
                <a:lnTo>
                  <a:pt x="2158963" y="1200273"/>
                </a:lnTo>
                <a:lnTo>
                  <a:pt x="2132651" y="1173874"/>
                </a:lnTo>
                <a:lnTo>
                  <a:pt x="2106252" y="1180995"/>
                </a:lnTo>
                <a:lnTo>
                  <a:pt x="2079940" y="1202530"/>
                </a:lnTo>
                <a:lnTo>
                  <a:pt x="2053628" y="1210606"/>
                </a:lnTo>
                <a:lnTo>
                  <a:pt x="2027316" y="1219551"/>
                </a:lnTo>
                <a:lnTo>
                  <a:pt x="2001004" y="1223024"/>
                </a:lnTo>
                <a:lnTo>
                  <a:pt x="1974606" y="1206959"/>
                </a:lnTo>
                <a:lnTo>
                  <a:pt x="1948294" y="1188115"/>
                </a:lnTo>
                <a:lnTo>
                  <a:pt x="1921982" y="1148951"/>
                </a:lnTo>
                <a:lnTo>
                  <a:pt x="1895670" y="1102580"/>
                </a:lnTo>
                <a:lnTo>
                  <a:pt x="1869358" y="1096501"/>
                </a:lnTo>
                <a:lnTo>
                  <a:pt x="1842959" y="1061679"/>
                </a:lnTo>
                <a:lnTo>
                  <a:pt x="1816648" y="1050304"/>
                </a:lnTo>
                <a:lnTo>
                  <a:pt x="1790336" y="1059595"/>
                </a:lnTo>
                <a:lnTo>
                  <a:pt x="1764024" y="1048654"/>
                </a:lnTo>
                <a:lnTo>
                  <a:pt x="1737712" y="1036670"/>
                </a:lnTo>
                <a:lnTo>
                  <a:pt x="1711313" y="1036236"/>
                </a:lnTo>
                <a:lnTo>
                  <a:pt x="1685001" y="1011313"/>
                </a:lnTo>
                <a:lnTo>
                  <a:pt x="1658690" y="953306"/>
                </a:lnTo>
                <a:lnTo>
                  <a:pt x="1632378" y="932638"/>
                </a:lnTo>
                <a:lnTo>
                  <a:pt x="1606066" y="916139"/>
                </a:lnTo>
                <a:lnTo>
                  <a:pt x="1579667" y="909713"/>
                </a:lnTo>
                <a:lnTo>
                  <a:pt x="1553355" y="951743"/>
                </a:lnTo>
                <a:lnTo>
                  <a:pt x="1527043" y="928731"/>
                </a:lnTo>
                <a:lnTo>
                  <a:pt x="1500732" y="848753"/>
                </a:lnTo>
                <a:lnTo>
                  <a:pt x="1474420" y="843109"/>
                </a:lnTo>
                <a:lnTo>
                  <a:pt x="1448108" y="911884"/>
                </a:lnTo>
                <a:lnTo>
                  <a:pt x="1421709" y="904329"/>
                </a:lnTo>
                <a:lnTo>
                  <a:pt x="1395397" y="884096"/>
                </a:lnTo>
                <a:lnTo>
                  <a:pt x="1369086" y="888785"/>
                </a:lnTo>
                <a:lnTo>
                  <a:pt x="1342774" y="850229"/>
                </a:lnTo>
                <a:lnTo>
                  <a:pt x="1316462" y="799863"/>
                </a:lnTo>
                <a:lnTo>
                  <a:pt x="1290063" y="798821"/>
                </a:lnTo>
                <a:lnTo>
                  <a:pt x="1263751" y="777459"/>
                </a:lnTo>
                <a:lnTo>
                  <a:pt x="1237439" y="714328"/>
                </a:lnTo>
                <a:lnTo>
                  <a:pt x="1211128" y="713547"/>
                </a:lnTo>
                <a:lnTo>
                  <a:pt x="1184816" y="765910"/>
                </a:lnTo>
                <a:lnTo>
                  <a:pt x="1158417" y="756010"/>
                </a:lnTo>
                <a:lnTo>
                  <a:pt x="1132105" y="725443"/>
                </a:lnTo>
                <a:lnTo>
                  <a:pt x="1105793" y="730740"/>
                </a:lnTo>
                <a:lnTo>
                  <a:pt x="1079481" y="714762"/>
                </a:lnTo>
                <a:lnTo>
                  <a:pt x="1053169" y="685585"/>
                </a:lnTo>
                <a:lnTo>
                  <a:pt x="1026771" y="639648"/>
                </a:lnTo>
                <a:lnTo>
                  <a:pt x="1000459" y="608560"/>
                </a:lnTo>
                <a:lnTo>
                  <a:pt x="974147" y="609862"/>
                </a:lnTo>
                <a:lnTo>
                  <a:pt x="947835" y="613423"/>
                </a:lnTo>
                <a:lnTo>
                  <a:pt x="921523" y="604044"/>
                </a:lnTo>
                <a:lnTo>
                  <a:pt x="895124" y="598313"/>
                </a:lnTo>
                <a:lnTo>
                  <a:pt x="868813" y="598660"/>
                </a:lnTo>
                <a:lnTo>
                  <a:pt x="842501" y="548815"/>
                </a:lnTo>
                <a:lnTo>
                  <a:pt x="816189" y="520853"/>
                </a:lnTo>
                <a:lnTo>
                  <a:pt x="789877" y="609254"/>
                </a:lnTo>
                <a:lnTo>
                  <a:pt x="763478" y="585808"/>
                </a:lnTo>
                <a:lnTo>
                  <a:pt x="737166" y="532924"/>
                </a:lnTo>
                <a:lnTo>
                  <a:pt x="710855" y="533879"/>
                </a:lnTo>
                <a:lnTo>
                  <a:pt x="684543" y="579382"/>
                </a:lnTo>
                <a:lnTo>
                  <a:pt x="658231" y="605173"/>
                </a:lnTo>
                <a:lnTo>
                  <a:pt x="631919" y="602828"/>
                </a:lnTo>
                <a:lnTo>
                  <a:pt x="605520" y="612467"/>
                </a:lnTo>
                <a:lnTo>
                  <a:pt x="579209" y="613162"/>
                </a:lnTo>
                <a:lnTo>
                  <a:pt x="552897" y="644858"/>
                </a:lnTo>
                <a:lnTo>
                  <a:pt x="526585" y="689927"/>
                </a:lnTo>
                <a:lnTo>
                  <a:pt x="500273" y="684890"/>
                </a:lnTo>
                <a:lnTo>
                  <a:pt x="473874" y="683153"/>
                </a:lnTo>
                <a:lnTo>
                  <a:pt x="447562" y="698871"/>
                </a:lnTo>
                <a:lnTo>
                  <a:pt x="421250" y="684630"/>
                </a:lnTo>
                <a:lnTo>
                  <a:pt x="394939" y="654757"/>
                </a:lnTo>
                <a:lnTo>
                  <a:pt x="368627" y="658231"/>
                </a:lnTo>
                <a:lnTo>
                  <a:pt x="342228" y="681330"/>
                </a:lnTo>
                <a:lnTo>
                  <a:pt x="315916" y="679767"/>
                </a:lnTo>
                <a:lnTo>
                  <a:pt x="289604" y="698003"/>
                </a:lnTo>
                <a:lnTo>
                  <a:pt x="263292" y="711115"/>
                </a:lnTo>
                <a:lnTo>
                  <a:pt x="236981" y="688277"/>
                </a:lnTo>
                <a:lnTo>
                  <a:pt x="210582" y="682459"/>
                </a:lnTo>
                <a:lnTo>
                  <a:pt x="184270" y="690274"/>
                </a:lnTo>
                <a:lnTo>
                  <a:pt x="157958" y="658057"/>
                </a:lnTo>
                <a:lnTo>
                  <a:pt x="131646" y="640082"/>
                </a:lnTo>
                <a:lnTo>
                  <a:pt x="105334" y="639995"/>
                </a:lnTo>
                <a:lnTo>
                  <a:pt x="78936" y="626709"/>
                </a:lnTo>
                <a:lnTo>
                  <a:pt x="52624" y="605694"/>
                </a:lnTo>
                <a:lnTo>
                  <a:pt x="26312" y="620370"/>
                </a:lnTo>
                <a:lnTo>
                  <a:pt x="0" y="642861"/>
                </a:lnTo>
                <a:close/>
              </a:path>
            </a:pathLst>
          </a:custGeom>
          <a:solidFill>
            <a:srgbClr val="FF8200">
              <a:alpha val="18000"/>
            </a:srgbClr>
          </a:solidFill>
          <a:ln w="6511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706CEAFE-2B8C-6950-5972-22363F056197}"/>
              </a:ext>
            </a:extLst>
          </p:cNvPr>
          <p:cNvSpPr/>
          <p:nvPr/>
        </p:nvSpPr>
        <p:spPr>
          <a:xfrm>
            <a:off x="2150947" y="2012038"/>
            <a:ext cx="7872284" cy="2317875"/>
          </a:xfrm>
          <a:custGeom>
            <a:avLst/>
            <a:gdLst>
              <a:gd name="connsiteX0" fmla="*/ 0 w 7872284"/>
              <a:gd name="connsiteY0" fmla="*/ 1178910 h 2317875"/>
              <a:gd name="connsiteX1" fmla="*/ 26312 w 7872284"/>
              <a:gd name="connsiteY1" fmla="*/ 1172311 h 2317875"/>
              <a:gd name="connsiteX2" fmla="*/ 52624 w 7872284"/>
              <a:gd name="connsiteY2" fmla="*/ 1183687 h 2317875"/>
              <a:gd name="connsiteX3" fmla="*/ 78936 w 7872284"/>
              <a:gd name="connsiteY3" fmla="*/ 1206699 h 2317875"/>
              <a:gd name="connsiteX4" fmla="*/ 105334 w 7872284"/>
              <a:gd name="connsiteY4" fmla="*/ 1230492 h 2317875"/>
              <a:gd name="connsiteX5" fmla="*/ 131646 w 7872284"/>
              <a:gd name="connsiteY5" fmla="*/ 1247860 h 2317875"/>
              <a:gd name="connsiteX6" fmla="*/ 157958 w 7872284"/>
              <a:gd name="connsiteY6" fmla="*/ 1237873 h 2317875"/>
              <a:gd name="connsiteX7" fmla="*/ 184270 w 7872284"/>
              <a:gd name="connsiteY7" fmla="*/ 1178737 h 2317875"/>
              <a:gd name="connsiteX8" fmla="*/ 210582 w 7872284"/>
              <a:gd name="connsiteY8" fmla="*/ 1133234 h 2317875"/>
              <a:gd name="connsiteX9" fmla="*/ 236981 w 7872284"/>
              <a:gd name="connsiteY9" fmla="*/ 1154770 h 2317875"/>
              <a:gd name="connsiteX10" fmla="*/ 263292 w 7872284"/>
              <a:gd name="connsiteY10" fmla="*/ 1180387 h 2317875"/>
              <a:gd name="connsiteX11" fmla="*/ 289604 w 7872284"/>
              <a:gd name="connsiteY11" fmla="*/ 1162411 h 2317875"/>
              <a:gd name="connsiteX12" fmla="*/ 315916 w 7872284"/>
              <a:gd name="connsiteY12" fmla="*/ 1150080 h 2317875"/>
              <a:gd name="connsiteX13" fmla="*/ 342228 w 7872284"/>
              <a:gd name="connsiteY13" fmla="*/ 1156941 h 2317875"/>
              <a:gd name="connsiteX14" fmla="*/ 368627 w 7872284"/>
              <a:gd name="connsiteY14" fmla="*/ 1163453 h 2317875"/>
              <a:gd name="connsiteX15" fmla="*/ 394939 w 7872284"/>
              <a:gd name="connsiteY15" fmla="*/ 1144089 h 2317875"/>
              <a:gd name="connsiteX16" fmla="*/ 421250 w 7872284"/>
              <a:gd name="connsiteY16" fmla="*/ 1137749 h 2317875"/>
              <a:gd name="connsiteX17" fmla="*/ 447562 w 7872284"/>
              <a:gd name="connsiteY17" fmla="*/ 1121250 h 2317875"/>
              <a:gd name="connsiteX18" fmla="*/ 473874 w 7872284"/>
              <a:gd name="connsiteY18" fmla="*/ 1123942 h 2317875"/>
              <a:gd name="connsiteX19" fmla="*/ 500273 w 7872284"/>
              <a:gd name="connsiteY19" fmla="*/ 1146867 h 2317875"/>
              <a:gd name="connsiteX20" fmla="*/ 526585 w 7872284"/>
              <a:gd name="connsiteY20" fmla="*/ 1106227 h 2317875"/>
              <a:gd name="connsiteX21" fmla="*/ 552897 w 7872284"/>
              <a:gd name="connsiteY21" fmla="*/ 1084778 h 2317875"/>
              <a:gd name="connsiteX22" fmla="*/ 579209 w 7872284"/>
              <a:gd name="connsiteY22" fmla="*/ 1149038 h 2317875"/>
              <a:gd name="connsiteX23" fmla="*/ 605520 w 7872284"/>
              <a:gd name="connsiteY23" fmla="*/ 1176826 h 2317875"/>
              <a:gd name="connsiteX24" fmla="*/ 631919 w 7872284"/>
              <a:gd name="connsiteY24" fmla="*/ 1126547 h 2317875"/>
              <a:gd name="connsiteX25" fmla="*/ 658231 w 7872284"/>
              <a:gd name="connsiteY25" fmla="*/ 1097717 h 2317875"/>
              <a:gd name="connsiteX26" fmla="*/ 684543 w 7872284"/>
              <a:gd name="connsiteY26" fmla="*/ 1086341 h 2317875"/>
              <a:gd name="connsiteX27" fmla="*/ 710855 w 7872284"/>
              <a:gd name="connsiteY27" fmla="*/ 1060377 h 2317875"/>
              <a:gd name="connsiteX28" fmla="*/ 737166 w 7872284"/>
              <a:gd name="connsiteY28" fmla="*/ 1046309 h 2317875"/>
              <a:gd name="connsiteX29" fmla="*/ 763478 w 7872284"/>
              <a:gd name="connsiteY29" fmla="*/ 1057598 h 2317875"/>
              <a:gd name="connsiteX30" fmla="*/ 789877 w 7872284"/>
              <a:gd name="connsiteY30" fmla="*/ 1094417 h 2317875"/>
              <a:gd name="connsiteX31" fmla="*/ 816189 w 7872284"/>
              <a:gd name="connsiteY31" fmla="*/ 1161109 h 2317875"/>
              <a:gd name="connsiteX32" fmla="*/ 842501 w 7872284"/>
              <a:gd name="connsiteY32" fmla="*/ 1209738 h 2317875"/>
              <a:gd name="connsiteX33" fmla="*/ 868813 w 7872284"/>
              <a:gd name="connsiteY33" fmla="*/ 1170140 h 2317875"/>
              <a:gd name="connsiteX34" fmla="*/ 895124 w 7872284"/>
              <a:gd name="connsiteY34" fmla="*/ 1124811 h 2317875"/>
              <a:gd name="connsiteX35" fmla="*/ 921523 w 7872284"/>
              <a:gd name="connsiteY35" fmla="*/ 1118732 h 2317875"/>
              <a:gd name="connsiteX36" fmla="*/ 947835 w 7872284"/>
              <a:gd name="connsiteY36" fmla="*/ 1102320 h 2317875"/>
              <a:gd name="connsiteX37" fmla="*/ 974147 w 7872284"/>
              <a:gd name="connsiteY37" fmla="*/ 1114390 h 2317875"/>
              <a:gd name="connsiteX38" fmla="*/ 1000459 w 7872284"/>
              <a:gd name="connsiteY38" fmla="*/ 1142352 h 2317875"/>
              <a:gd name="connsiteX39" fmla="*/ 1026771 w 7872284"/>
              <a:gd name="connsiteY39" fmla="*/ 1170748 h 2317875"/>
              <a:gd name="connsiteX40" fmla="*/ 1053169 w 7872284"/>
              <a:gd name="connsiteY40" fmla="*/ 1153120 h 2317875"/>
              <a:gd name="connsiteX41" fmla="*/ 1079481 w 7872284"/>
              <a:gd name="connsiteY41" fmla="*/ 1185163 h 2317875"/>
              <a:gd name="connsiteX42" fmla="*/ 1105793 w 7872284"/>
              <a:gd name="connsiteY42" fmla="*/ 1205396 h 2317875"/>
              <a:gd name="connsiteX43" fmla="*/ 1132105 w 7872284"/>
              <a:gd name="connsiteY43" fmla="*/ 1188897 h 2317875"/>
              <a:gd name="connsiteX44" fmla="*/ 1158417 w 7872284"/>
              <a:gd name="connsiteY44" fmla="*/ 1219985 h 2317875"/>
              <a:gd name="connsiteX45" fmla="*/ 1184816 w 7872284"/>
              <a:gd name="connsiteY45" fmla="*/ 1253157 h 2317875"/>
              <a:gd name="connsiteX46" fmla="*/ 1211128 w 7872284"/>
              <a:gd name="connsiteY46" fmla="*/ 1245081 h 2317875"/>
              <a:gd name="connsiteX47" fmla="*/ 1237439 w 7872284"/>
              <a:gd name="connsiteY47" fmla="*/ 1243171 h 2317875"/>
              <a:gd name="connsiteX48" fmla="*/ 1263751 w 7872284"/>
              <a:gd name="connsiteY48" fmla="*/ 1254286 h 2317875"/>
              <a:gd name="connsiteX49" fmla="*/ 1290063 w 7872284"/>
              <a:gd name="connsiteY49" fmla="*/ 1231708 h 2317875"/>
              <a:gd name="connsiteX50" fmla="*/ 1316462 w 7872284"/>
              <a:gd name="connsiteY50" fmla="*/ 1258020 h 2317875"/>
              <a:gd name="connsiteX51" fmla="*/ 1342774 w 7872284"/>
              <a:gd name="connsiteY51" fmla="*/ 1316722 h 2317875"/>
              <a:gd name="connsiteX52" fmla="*/ 1369086 w 7872284"/>
              <a:gd name="connsiteY52" fmla="*/ 1346855 h 2317875"/>
              <a:gd name="connsiteX53" fmla="*/ 1395397 w 7872284"/>
              <a:gd name="connsiteY53" fmla="*/ 1367001 h 2317875"/>
              <a:gd name="connsiteX54" fmla="*/ 1421709 w 7872284"/>
              <a:gd name="connsiteY54" fmla="*/ 1377682 h 2317875"/>
              <a:gd name="connsiteX55" fmla="*/ 1448108 w 7872284"/>
              <a:gd name="connsiteY55" fmla="*/ 1376727 h 2317875"/>
              <a:gd name="connsiteX56" fmla="*/ 1474420 w 7872284"/>
              <a:gd name="connsiteY56" fmla="*/ 1411723 h 2317875"/>
              <a:gd name="connsiteX57" fmla="*/ 1500732 w 7872284"/>
              <a:gd name="connsiteY57" fmla="*/ 1395918 h 2317875"/>
              <a:gd name="connsiteX58" fmla="*/ 1527043 w 7872284"/>
              <a:gd name="connsiteY58" fmla="*/ 1369867 h 2317875"/>
              <a:gd name="connsiteX59" fmla="*/ 1553355 w 7872284"/>
              <a:gd name="connsiteY59" fmla="*/ 1347376 h 2317875"/>
              <a:gd name="connsiteX60" fmla="*/ 1579667 w 7872284"/>
              <a:gd name="connsiteY60" fmla="*/ 1372212 h 2317875"/>
              <a:gd name="connsiteX61" fmla="*/ 1606066 w 7872284"/>
              <a:gd name="connsiteY61" fmla="*/ 1392705 h 2317875"/>
              <a:gd name="connsiteX62" fmla="*/ 1632378 w 7872284"/>
              <a:gd name="connsiteY62" fmla="*/ 1390882 h 2317875"/>
              <a:gd name="connsiteX63" fmla="*/ 1658690 w 7872284"/>
              <a:gd name="connsiteY63" fmla="*/ 1440727 h 2317875"/>
              <a:gd name="connsiteX64" fmla="*/ 1685001 w 7872284"/>
              <a:gd name="connsiteY64" fmla="*/ 1501600 h 2317875"/>
              <a:gd name="connsiteX65" fmla="*/ 1711313 w 7872284"/>
              <a:gd name="connsiteY65" fmla="*/ 1535901 h 2317875"/>
              <a:gd name="connsiteX66" fmla="*/ 1737712 w 7872284"/>
              <a:gd name="connsiteY66" fmla="*/ 1508286 h 2317875"/>
              <a:gd name="connsiteX67" fmla="*/ 1764024 w 7872284"/>
              <a:gd name="connsiteY67" fmla="*/ 1515320 h 2317875"/>
              <a:gd name="connsiteX68" fmla="*/ 1790336 w 7872284"/>
              <a:gd name="connsiteY68" fmla="*/ 1535814 h 2317875"/>
              <a:gd name="connsiteX69" fmla="*/ 1816648 w 7872284"/>
              <a:gd name="connsiteY69" fmla="*/ 1559087 h 2317875"/>
              <a:gd name="connsiteX70" fmla="*/ 1842959 w 7872284"/>
              <a:gd name="connsiteY70" fmla="*/ 1550142 h 2317875"/>
              <a:gd name="connsiteX71" fmla="*/ 1869358 w 7872284"/>
              <a:gd name="connsiteY71" fmla="*/ 1502555 h 2317875"/>
              <a:gd name="connsiteX72" fmla="*/ 1895670 w 7872284"/>
              <a:gd name="connsiteY72" fmla="*/ 1529128 h 2317875"/>
              <a:gd name="connsiteX73" fmla="*/ 1921982 w 7872284"/>
              <a:gd name="connsiteY73" fmla="*/ 1541198 h 2317875"/>
              <a:gd name="connsiteX74" fmla="*/ 1948294 w 7872284"/>
              <a:gd name="connsiteY74" fmla="*/ 1605979 h 2317875"/>
              <a:gd name="connsiteX75" fmla="*/ 1974606 w 7872284"/>
              <a:gd name="connsiteY75" fmla="*/ 1658776 h 2317875"/>
              <a:gd name="connsiteX76" fmla="*/ 2001004 w 7872284"/>
              <a:gd name="connsiteY76" fmla="*/ 1715395 h 2317875"/>
              <a:gd name="connsiteX77" fmla="*/ 2027316 w 7872284"/>
              <a:gd name="connsiteY77" fmla="*/ 1737712 h 2317875"/>
              <a:gd name="connsiteX78" fmla="*/ 2053628 w 7872284"/>
              <a:gd name="connsiteY78" fmla="*/ 1696377 h 2317875"/>
              <a:gd name="connsiteX79" fmla="*/ 2079940 w 7872284"/>
              <a:gd name="connsiteY79" fmla="*/ 1655390 h 2317875"/>
              <a:gd name="connsiteX80" fmla="*/ 2106252 w 7872284"/>
              <a:gd name="connsiteY80" fmla="*/ 1702369 h 2317875"/>
              <a:gd name="connsiteX81" fmla="*/ 2132651 w 7872284"/>
              <a:gd name="connsiteY81" fmla="*/ 1728334 h 2317875"/>
              <a:gd name="connsiteX82" fmla="*/ 2158963 w 7872284"/>
              <a:gd name="connsiteY82" fmla="*/ 1747612 h 2317875"/>
              <a:gd name="connsiteX83" fmla="*/ 2185274 w 7872284"/>
              <a:gd name="connsiteY83" fmla="*/ 1735454 h 2317875"/>
              <a:gd name="connsiteX84" fmla="*/ 2211586 w 7872284"/>
              <a:gd name="connsiteY84" fmla="*/ 1690212 h 2317875"/>
              <a:gd name="connsiteX85" fmla="*/ 2237898 w 7872284"/>
              <a:gd name="connsiteY85" fmla="*/ 1692035 h 2317875"/>
              <a:gd name="connsiteX86" fmla="*/ 2264297 w 7872284"/>
              <a:gd name="connsiteY86" fmla="*/ 1748393 h 2317875"/>
              <a:gd name="connsiteX87" fmla="*/ 2290609 w 7872284"/>
              <a:gd name="connsiteY87" fmla="*/ 1769408 h 2317875"/>
              <a:gd name="connsiteX88" fmla="*/ 2316921 w 7872284"/>
              <a:gd name="connsiteY88" fmla="*/ 1777310 h 2317875"/>
              <a:gd name="connsiteX89" fmla="*/ 2343232 w 7872284"/>
              <a:gd name="connsiteY89" fmla="*/ 1828458 h 2317875"/>
              <a:gd name="connsiteX90" fmla="*/ 2369544 w 7872284"/>
              <a:gd name="connsiteY90" fmla="*/ 1842959 h 2317875"/>
              <a:gd name="connsiteX91" fmla="*/ 2395943 w 7872284"/>
              <a:gd name="connsiteY91" fmla="*/ 1806401 h 2317875"/>
              <a:gd name="connsiteX92" fmla="*/ 2422255 w 7872284"/>
              <a:gd name="connsiteY92" fmla="*/ 1777223 h 2317875"/>
              <a:gd name="connsiteX93" fmla="*/ 2448567 w 7872284"/>
              <a:gd name="connsiteY93" fmla="*/ 1792680 h 2317875"/>
              <a:gd name="connsiteX94" fmla="*/ 2474879 w 7872284"/>
              <a:gd name="connsiteY94" fmla="*/ 1799714 h 2317875"/>
              <a:gd name="connsiteX95" fmla="*/ 2501191 w 7872284"/>
              <a:gd name="connsiteY95" fmla="*/ 1794765 h 2317875"/>
              <a:gd name="connsiteX96" fmla="*/ 2527502 w 7872284"/>
              <a:gd name="connsiteY96" fmla="*/ 1847301 h 2317875"/>
              <a:gd name="connsiteX97" fmla="*/ 2553901 w 7872284"/>
              <a:gd name="connsiteY97" fmla="*/ 1869185 h 2317875"/>
              <a:gd name="connsiteX98" fmla="*/ 2580213 w 7872284"/>
              <a:gd name="connsiteY98" fmla="*/ 1887507 h 2317875"/>
              <a:gd name="connsiteX99" fmla="*/ 2606525 w 7872284"/>
              <a:gd name="connsiteY99" fmla="*/ 1874134 h 2317875"/>
              <a:gd name="connsiteX100" fmla="*/ 2632837 w 7872284"/>
              <a:gd name="connsiteY100" fmla="*/ 1863019 h 2317875"/>
              <a:gd name="connsiteX101" fmla="*/ 2659149 w 7872284"/>
              <a:gd name="connsiteY101" fmla="*/ 1873961 h 2317875"/>
              <a:gd name="connsiteX102" fmla="*/ 2685547 w 7872284"/>
              <a:gd name="connsiteY102" fmla="*/ 1849993 h 2317875"/>
              <a:gd name="connsiteX103" fmla="*/ 2711859 w 7872284"/>
              <a:gd name="connsiteY103" fmla="*/ 1844870 h 2317875"/>
              <a:gd name="connsiteX104" fmla="*/ 2738171 w 7872284"/>
              <a:gd name="connsiteY104" fmla="*/ 1861369 h 2317875"/>
              <a:gd name="connsiteX105" fmla="*/ 2764483 w 7872284"/>
              <a:gd name="connsiteY105" fmla="*/ 1908522 h 2317875"/>
              <a:gd name="connsiteX106" fmla="*/ 2790795 w 7872284"/>
              <a:gd name="connsiteY106" fmla="*/ 1866579 h 2317875"/>
              <a:gd name="connsiteX107" fmla="*/ 2817193 w 7872284"/>
              <a:gd name="connsiteY107" fmla="*/ 1915469 h 2317875"/>
              <a:gd name="connsiteX108" fmla="*/ 2843505 w 7872284"/>
              <a:gd name="connsiteY108" fmla="*/ 1923632 h 2317875"/>
              <a:gd name="connsiteX109" fmla="*/ 2869817 w 7872284"/>
              <a:gd name="connsiteY109" fmla="*/ 1902878 h 2317875"/>
              <a:gd name="connsiteX110" fmla="*/ 2896129 w 7872284"/>
              <a:gd name="connsiteY110" fmla="*/ 1903399 h 2317875"/>
              <a:gd name="connsiteX111" fmla="*/ 2922441 w 7872284"/>
              <a:gd name="connsiteY111" fmla="*/ 1906612 h 2317875"/>
              <a:gd name="connsiteX112" fmla="*/ 2948839 w 7872284"/>
              <a:gd name="connsiteY112" fmla="*/ 1824029 h 2317875"/>
              <a:gd name="connsiteX113" fmla="*/ 2975151 w 7872284"/>
              <a:gd name="connsiteY113" fmla="*/ 1799280 h 2317875"/>
              <a:gd name="connsiteX114" fmla="*/ 3001463 w 7872284"/>
              <a:gd name="connsiteY114" fmla="*/ 1854249 h 2317875"/>
              <a:gd name="connsiteX115" fmla="*/ 3027775 w 7872284"/>
              <a:gd name="connsiteY115" fmla="*/ 1853988 h 2317875"/>
              <a:gd name="connsiteX116" fmla="*/ 3054087 w 7872284"/>
              <a:gd name="connsiteY116" fmla="*/ 1850167 h 2317875"/>
              <a:gd name="connsiteX117" fmla="*/ 3080486 w 7872284"/>
              <a:gd name="connsiteY117" fmla="*/ 1890547 h 2317875"/>
              <a:gd name="connsiteX118" fmla="*/ 3106798 w 7872284"/>
              <a:gd name="connsiteY118" fmla="*/ 1882644 h 2317875"/>
              <a:gd name="connsiteX119" fmla="*/ 3133109 w 7872284"/>
              <a:gd name="connsiteY119" fmla="*/ 1861109 h 2317875"/>
              <a:gd name="connsiteX120" fmla="*/ 3159421 w 7872284"/>
              <a:gd name="connsiteY120" fmla="*/ 1857201 h 2317875"/>
              <a:gd name="connsiteX121" fmla="*/ 3185733 w 7872284"/>
              <a:gd name="connsiteY121" fmla="*/ 1810135 h 2317875"/>
              <a:gd name="connsiteX122" fmla="*/ 3212132 w 7872284"/>
              <a:gd name="connsiteY122" fmla="*/ 1783215 h 2317875"/>
              <a:gd name="connsiteX123" fmla="*/ 3238444 w 7872284"/>
              <a:gd name="connsiteY123" fmla="*/ 1775226 h 2317875"/>
              <a:gd name="connsiteX124" fmla="*/ 3264755 w 7872284"/>
              <a:gd name="connsiteY124" fmla="*/ 1773403 h 2317875"/>
              <a:gd name="connsiteX125" fmla="*/ 3291067 w 7872284"/>
              <a:gd name="connsiteY125" fmla="*/ 1786428 h 2317875"/>
              <a:gd name="connsiteX126" fmla="*/ 3317380 w 7872284"/>
              <a:gd name="connsiteY126" fmla="*/ 1827937 h 2317875"/>
              <a:gd name="connsiteX127" fmla="*/ 3343778 w 7872284"/>
              <a:gd name="connsiteY127" fmla="*/ 1830802 h 2317875"/>
              <a:gd name="connsiteX128" fmla="*/ 3370090 w 7872284"/>
              <a:gd name="connsiteY128" fmla="*/ 1882905 h 2317875"/>
              <a:gd name="connsiteX129" fmla="*/ 3396402 w 7872284"/>
              <a:gd name="connsiteY129" fmla="*/ 1919724 h 2317875"/>
              <a:gd name="connsiteX130" fmla="*/ 3422713 w 7872284"/>
              <a:gd name="connsiteY130" fmla="*/ 1941434 h 2317875"/>
              <a:gd name="connsiteX131" fmla="*/ 3449025 w 7872284"/>
              <a:gd name="connsiteY131" fmla="*/ 1989802 h 2317875"/>
              <a:gd name="connsiteX132" fmla="*/ 3475424 w 7872284"/>
              <a:gd name="connsiteY132" fmla="*/ 2046073 h 2317875"/>
              <a:gd name="connsiteX133" fmla="*/ 3501736 w 7872284"/>
              <a:gd name="connsiteY133" fmla="*/ 2084629 h 2317875"/>
              <a:gd name="connsiteX134" fmla="*/ 3528048 w 7872284"/>
              <a:gd name="connsiteY134" fmla="*/ 2102778 h 2317875"/>
              <a:gd name="connsiteX135" fmla="*/ 3554360 w 7872284"/>
              <a:gd name="connsiteY135" fmla="*/ 2155142 h 2317875"/>
              <a:gd name="connsiteX136" fmla="*/ 3580671 w 7872284"/>
              <a:gd name="connsiteY136" fmla="*/ 2205421 h 2317875"/>
              <a:gd name="connsiteX137" fmla="*/ 3606984 w 7872284"/>
              <a:gd name="connsiteY137" fmla="*/ 2219141 h 2317875"/>
              <a:gd name="connsiteX138" fmla="*/ 3633382 w 7872284"/>
              <a:gd name="connsiteY138" fmla="*/ 2240416 h 2317875"/>
              <a:gd name="connsiteX139" fmla="*/ 3659694 w 7872284"/>
              <a:gd name="connsiteY139" fmla="*/ 2268117 h 2317875"/>
              <a:gd name="connsiteX140" fmla="*/ 3686006 w 7872284"/>
              <a:gd name="connsiteY140" fmla="*/ 2317876 h 2317875"/>
              <a:gd name="connsiteX141" fmla="*/ 3712318 w 7872284"/>
              <a:gd name="connsiteY141" fmla="*/ 2308150 h 2317875"/>
              <a:gd name="connsiteX142" fmla="*/ 3738629 w 7872284"/>
              <a:gd name="connsiteY142" fmla="*/ 2279493 h 2317875"/>
              <a:gd name="connsiteX143" fmla="*/ 3765028 w 7872284"/>
              <a:gd name="connsiteY143" fmla="*/ 2281925 h 2317875"/>
              <a:gd name="connsiteX144" fmla="*/ 3791340 w 7872284"/>
              <a:gd name="connsiteY144" fmla="*/ 2265773 h 2317875"/>
              <a:gd name="connsiteX145" fmla="*/ 3817652 w 7872284"/>
              <a:gd name="connsiteY145" fmla="*/ 2276280 h 2317875"/>
              <a:gd name="connsiteX146" fmla="*/ 3843964 w 7872284"/>
              <a:gd name="connsiteY146" fmla="*/ 2267423 h 2317875"/>
              <a:gd name="connsiteX147" fmla="*/ 3870276 w 7872284"/>
              <a:gd name="connsiteY147" fmla="*/ 2269073 h 2317875"/>
              <a:gd name="connsiteX148" fmla="*/ 3896674 w 7872284"/>
              <a:gd name="connsiteY148" fmla="*/ 2236161 h 2317875"/>
              <a:gd name="connsiteX149" fmla="*/ 3922987 w 7872284"/>
              <a:gd name="connsiteY149" fmla="*/ 2210544 h 2317875"/>
              <a:gd name="connsiteX150" fmla="*/ 3949298 w 7872284"/>
              <a:gd name="connsiteY150" fmla="*/ 2227738 h 2317875"/>
              <a:gd name="connsiteX151" fmla="*/ 3975610 w 7872284"/>
              <a:gd name="connsiteY151" fmla="*/ 2226522 h 2317875"/>
              <a:gd name="connsiteX152" fmla="*/ 4001922 w 7872284"/>
              <a:gd name="connsiteY152" fmla="*/ 2144113 h 2317875"/>
              <a:gd name="connsiteX153" fmla="*/ 4028321 w 7872284"/>
              <a:gd name="connsiteY153" fmla="*/ 2076901 h 2317875"/>
              <a:gd name="connsiteX154" fmla="*/ 4054632 w 7872284"/>
              <a:gd name="connsiteY154" fmla="*/ 2046855 h 2317875"/>
              <a:gd name="connsiteX155" fmla="*/ 4080945 w 7872284"/>
              <a:gd name="connsiteY155" fmla="*/ 1951073 h 2317875"/>
              <a:gd name="connsiteX156" fmla="*/ 4107256 w 7872284"/>
              <a:gd name="connsiteY156" fmla="*/ 1925282 h 2317875"/>
              <a:gd name="connsiteX157" fmla="*/ 4133568 w 7872284"/>
              <a:gd name="connsiteY157" fmla="*/ 1871877 h 2317875"/>
              <a:gd name="connsiteX158" fmla="*/ 4159967 w 7872284"/>
              <a:gd name="connsiteY158" fmla="*/ 1809527 h 2317875"/>
              <a:gd name="connsiteX159" fmla="*/ 4186279 w 7872284"/>
              <a:gd name="connsiteY159" fmla="*/ 1647227 h 2317875"/>
              <a:gd name="connsiteX160" fmla="*/ 4212591 w 7872284"/>
              <a:gd name="connsiteY160" fmla="*/ 1602419 h 2317875"/>
              <a:gd name="connsiteX161" fmla="*/ 4238903 w 7872284"/>
              <a:gd name="connsiteY161" fmla="*/ 1533904 h 2317875"/>
              <a:gd name="connsiteX162" fmla="*/ 4265214 w 7872284"/>
              <a:gd name="connsiteY162" fmla="*/ 1457921 h 2317875"/>
              <a:gd name="connsiteX163" fmla="*/ 4291613 w 7872284"/>
              <a:gd name="connsiteY163" fmla="*/ 1454968 h 2317875"/>
              <a:gd name="connsiteX164" fmla="*/ 4317925 w 7872284"/>
              <a:gd name="connsiteY164" fmla="*/ 1483798 h 2317875"/>
              <a:gd name="connsiteX165" fmla="*/ 4344237 w 7872284"/>
              <a:gd name="connsiteY165" fmla="*/ 1452710 h 2317875"/>
              <a:gd name="connsiteX166" fmla="*/ 4370549 w 7872284"/>
              <a:gd name="connsiteY166" fmla="*/ 1408944 h 2317875"/>
              <a:gd name="connsiteX167" fmla="*/ 4396861 w 7872284"/>
              <a:gd name="connsiteY167" fmla="*/ 1406426 h 2317875"/>
              <a:gd name="connsiteX168" fmla="*/ 4423172 w 7872284"/>
              <a:gd name="connsiteY168" fmla="*/ 1323409 h 2317875"/>
              <a:gd name="connsiteX169" fmla="*/ 4449571 w 7872284"/>
              <a:gd name="connsiteY169" fmla="*/ 1358144 h 2317875"/>
              <a:gd name="connsiteX170" fmla="*/ 4475883 w 7872284"/>
              <a:gd name="connsiteY170" fmla="*/ 1326709 h 2317875"/>
              <a:gd name="connsiteX171" fmla="*/ 4502195 w 7872284"/>
              <a:gd name="connsiteY171" fmla="*/ 1337650 h 2317875"/>
              <a:gd name="connsiteX172" fmla="*/ 4528507 w 7872284"/>
              <a:gd name="connsiteY172" fmla="*/ 1318719 h 2317875"/>
              <a:gd name="connsiteX173" fmla="*/ 4554819 w 7872284"/>
              <a:gd name="connsiteY173" fmla="*/ 1250291 h 2317875"/>
              <a:gd name="connsiteX174" fmla="*/ 4581217 w 7872284"/>
              <a:gd name="connsiteY174" fmla="*/ 1234139 h 2317875"/>
              <a:gd name="connsiteX175" fmla="*/ 4607529 w 7872284"/>
              <a:gd name="connsiteY175" fmla="*/ 1219985 h 2317875"/>
              <a:gd name="connsiteX176" fmla="*/ 4633841 w 7872284"/>
              <a:gd name="connsiteY176" fmla="*/ 1214948 h 2317875"/>
              <a:gd name="connsiteX177" fmla="*/ 4660153 w 7872284"/>
              <a:gd name="connsiteY177" fmla="*/ 1205309 h 2317875"/>
              <a:gd name="connsiteX178" fmla="*/ 4686465 w 7872284"/>
              <a:gd name="connsiteY178" fmla="*/ 1144610 h 2317875"/>
              <a:gd name="connsiteX179" fmla="*/ 4712863 w 7872284"/>
              <a:gd name="connsiteY179" fmla="*/ 1123161 h 2317875"/>
              <a:gd name="connsiteX180" fmla="*/ 4739175 w 7872284"/>
              <a:gd name="connsiteY180" fmla="*/ 1197494 h 2317875"/>
              <a:gd name="connsiteX181" fmla="*/ 4765487 w 7872284"/>
              <a:gd name="connsiteY181" fmla="*/ 1212256 h 2317875"/>
              <a:gd name="connsiteX182" fmla="*/ 4791799 w 7872284"/>
              <a:gd name="connsiteY182" fmla="*/ 1164582 h 2317875"/>
              <a:gd name="connsiteX183" fmla="*/ 4818111 w 7872284"/>
              <a:gd name="connsiteY183" fmla="*/ 1158069 h 2317875"/>
              <a:gd name="connsiteX184" fmla="*/ 4844510 w 7872284"/>
              <a:gd name="connsiteY184" fmla="*/ 1215382 h 2317875"/>
              <a:gd name="connsiteX185" fmla="*/ 4870821 w 7872284"/>
              <a:gd name="connsiteY185" fmla="*/ 1214861 h 2317875"/>
              <a:gd name="connsiteX186" fmla="*/ 4897133 w 7872284"/>
              <a:gd name="connsiteY186" fmla="*/ 1228234 h 2317875"/>
              <a:gd name="connsiteX187" fmla="*/ 4923445 w 7872284"/>
              <a:gd name="connsiteY187" fmla="*/ 1270872 h 2317875"/>
              <a:gd name="connsiteX188" fmla="*/ 4949757 w 7872284"/>
              <a:gd name="connsiteY188" fmla="*/ 1297618 h 2317875"/>
              <a:gd name="connsiteX189" fmla="*/ 4976156 w 7872284"/>
              <a:gd name="connsiteY189" fmla="*/ 1302047 h 2317875"/>
              <a:gd name="connsiteX190" fmla="*/ 5002468 w 7872284"/>
              <a:gd name="connsiteY190" fmla="*/ 1301439 h 2317875"/>
              <a:gd name="connsiteX191" fmla="*/ 5028779 w 7872284"/>
              <a:gd name="connsiteY191" fmla="*/ 1304825 h 2317875"/>
              <a:gd name="connsiteX192" fmla="*/ 5055092 w 7872284"/>
              <a:gd name="connsiteY192" fmla="*/ 1360315 h 2317875"/>
              <a:gd name="connsiteX193" fmla="*/ 5081403 w 7872284"/>
              <a:gd name="connsiteY193" fmla="*/ 1371256 h 2317875"/>
              <a:gd name="connsiteX194" fmla="*/ 5107802 w 7872284"/>
              <a:gd name="connsiteY194" fmla="*/ 1403994 h 2317875"/>
              <a:gd name="connsiteX195" fmla="*/ 5134114 w 7872284"/>
              <a:gd name="connsiteY195" fmla="*/ 1386540 h 2317875"/>
              <a:gd name="connsiteX196" fmla="*/ 5160426 w 7872284"/>
              <a:gd name="connsiteY196" fmla="*/ 1380548 h 2317875"/>
              <a:gd name="connsiteX197" fmla="*/ 5186737 w 7872284"/>
              <a:gd name="connsiteY197" fmla="*/ 1392966 h 2317875"/>
              <a:gd name="connsiteX198" fmla="*/ 5213050 w 7872284"/>
              <a:gd name="connsiteY198" fmla="*/ 1432564 h 2317875"/>
              <a:gd name="connsiteX199" fmla="*/ 5239448 w 7872284"/>
              <a:gd name="connsiteY199" fmla="*/ 1375598 h 2317875"/>
              <a:gd name="connsiteX200" fmla="*/ 5265760 w 7872284"/>
              <a:gd name="connsiteY200" fmla="*/ 1357449 h 2317875"/>
              <a:gd name="connsiteX201" fmla="*/ 5292072 w 7872284"/>
              <a:gd name="connsiteY201" fmla="*/ 1363094 h 2317875"/>
              <a:gd name="connsiteX202" fmla="*/ 5318384 w 7872284"/>
              <a:gd name="connsiteY202" fmla="*/ 1380722 h 2317875"/>
              <a:gd name="connsiteX203" fmla="*/ 5344695 w 7872284"/>
              <a:gd name="connsiteY203" fmla="*/ 1390187 h 2317875"/>
              <a:gd name="connsiteX204" fmla="*/ 5371008 w 7872284"/>
              <a:gd name="connsiteY204" fmla="*/ 1350155 h 2317875"/>
              <a:gd name="connsiteX205" fmla="*/ 5397406 w 7872284"/>
              <a:gd name="connsiteY205" fmla="*/ 1371951 h 2317875"/>
              <a:gd name="connsiteX206" fmla="*/ 5423718 w 7872284"/>
              <a:gd name="connsiteY206" fmla="*/ 1342947 h 2317875"/>
              <a:gd name="connsiteX207" fmla="*/ 5450030 w 7872284"/>
              <a:gd name="connsiteY207" fmla="*/ 1283377 h 2317875"/>
              <a:gd name="connsiteX208" fmla="*/ 5476342 w 7872284"/>
              <a:gd name="connsiteY208" fmla="*/ 1320022 h 2317875"/>
              <a:gd name="connsiteX209" fmla="*/ 5502654 w 7872284"/>
              <a:gd name="connsiteY209" fmla="*/ 1343729 h 2317875"/>
              <a:gd name="connsiteX210" fmla="*/ 5529052 w 7872284"/>
              <a:gd name="connsiteY210" fmla="*/ 1287458 h 2317875"/>
              <a:gd name="connsiteX211" fmla="*/ 5555364 w 7872284"/>
              <a:gd name="connsiteY211" fmla="*/ 1227627 h 2317875"/>
              <a:gd name="connsiteX212" fmla="*/ 5581676 w 7872284"/>
              <a:gd name="connsiteY212" fmla="*/ 1261754 h 2317875"/>
              <a:gd name="connsiteX213" fmla="*/ 5607988 w 7872284"/>
              <a:gd name="connsiteY213" fmla="*/ 1277385 h 2317875"/>
              <a:gd name="connsiteX214" fmla="*/ 5634300 w 7872284"/>
              <a:gd name="connsiteY214" fmla="*/ 1199838 h 2317875"/>
              <a:gd name="connsiteX215" fmla="*/ 5660699 w 7872284"/>
              <a:gd name="connsiteY215" fmla="*/ 1146433 h 2317875"/>
              <a:gd name="connsiteX216" fmla="*/ 5687010 w 7872284"/>
              <a:gd name="connsiteY216" fmla="*/ 1162064 h 2317875"/>
              <a:gd name="connsiteX217" fmla="*/ 5713322 w 7872284"/>
              <a:gd name="connsiteY217" fmla="*/ 1177782 h 2317875"/>
              <a:gd name="connsiteX218" fmla="*/ 5739634 w 7872284"/>
              <a:gd name="connsiteY218" fmla="*/ 1131497 h 2317875"/>
              <a:gd name="connsiteX219" fmla="*/ 5765946 w 7872284"/>
              <a:gd name="connsiteY219" fmla="*/ 1154596 h 2317875"/>
              <a:gd name="connsiteX220" fmla="*/ 5792344 w 7872284"/>
              <a:gd name="connsiteY220" fmla="*/ 1219464 h 2317875"/>
              <a:gd name="connsiteX221" fmla="*/ 5818657 w 7872284"/>
              <a:gd name="connsiteY221" fmla="*/ 1243865 h 2317875"/>
              <a:gd name="connsiteX222" fmla="*/ 5844968 w 7872284"/>
              <a:gd name="connsiteY222" fmla="*/ 1276256 h 2317875"/>
              <a:gd name="connsiteX223" fmla="*/ 5871280 w 7872284"/>
              <a:gd name="connsiteY223" fmla="*/ 1299962 h 2317875"/>
              <a:gd name="connsiteX224" fmla="*/ 5897592 w 7872284"/>
              <a:gd name="connsiteY224" fmla="*/ 1281640 h 2317875"/>
              <a:gd name="connsiteX225" fmla="*/ 5923991 w 7872284"/>
              <a:gd name="connsiteY225" fmla="*/ 1179692 h 2317875"/>
              <a:gd name="connsiteX226" fmla="*/ 5950303 w 7872284"/>
              <a:gd name="connsiteY226" fmla="*/ 1150601 h 2317875"/>
              <a:gd name="connsiteX227" fmla="*/ 5976615 w 7872284"/>
              <a:gd name="connsiteY227" fmla="*/ 1192631 h 2317875"/>
              <a:gd name="connsiteX228" fmla="*/ 6002926 w 7872284"/>
              <a:gd name="connsiteY228" fmla="*/ 1171529 h 2317875"/>
              <a:gd name="connsiteX229" fmla="*/ 6029238 w 7872284"/>
              <a:gd name="connsiteY229" fmla="*/ 1210954 h 2317875"/>
              <a:gd name="connsiteX230" fmla="*/ 6055637 w 7872284"/>
              <a:gd name="connsiteY230" fmla="*/ 1257586 h 2317875"/>
              <a:gd name="connsiteX231" fmla="*/ 6081949 w 7872284"/>
              <a:gd name="connsiteY231" fmla="*/ 1266877 h 2317875"/>
              <a:gd name="connsiteX232" fmla="*/ 6108261 w 7872284"/>
              <a:gd name="connsiteY232" fmla="*/ 1270003 h 2317875"/>
              <a:gd name="connsiteX233" fmla="*/ 6134573 w 7872284"/>
              <a:gd name="connsiteY233" fmla="*/ 1313336 h 2317875"/>
              <a:gd name="connsiteX234" fmla="*/ 6160884 w 7872284"/>
              <a:gd name="connsiteY234" fmla="*/ 1267311 h 2317875"/>
              <a:gd name="connsiteX235" fmla="*/ 6187283 w 7872284"/>
              <a:gd name="connsiteY235" fmla="*/ 1256283 h 2317875"/>
              <a:gd name="connsiteX236" fmla="*/ 6213595 w 7872284"/>
              <a:gd name="connsiteY236" fmla="*/ 1239263 h 2317875"/>
              <a:gd name="connsiteX237" fmla="*/ 6239907 w 7872284"/>
              <a:gd name="connsiteY237" fmla="*/ 1276603 h 2317875"/>
              <a:gd name="connsiteX238" fmla="*/ 6266219 w 7872284"/>
              <a:gd name="connsiteY238" fmla="*/ 1300918 h 2317875"/>
              <a:gd name="connsiteX239" fmla="*/ 6292531 w 7872284"/>
              <a:gd name="connsiteY239" fmla="*/ 1288847 h 2317875"/>
              <a:gd name="connsiteX240" fmla="*/ 6318842 w 7872284"/>
              <a:gd name="connsiteY240" fmla="*/ 1250725 h 2317875"/>
              <a:gd name="connsiteX241" fmla="*/ 6345241 w 7872284"/>
              <a:gd name="connsiteY241" fmla="*/ 1231708 h 2317875"/>
              <a:gd name="connsiteX242" fmla="*/ 6371553 w 7872284"/>
              <a:gd name="connsiteY242" fmla="*/ 1230753 h 2317875"/>
              <a:gd name="connsiteX243" fmla="*/ 6397865 w 7872284"/>
              <a:gd name="connsiteY243" fmla="*/ 1288153 h 2317875"/>
              <a:gd name="connsiteX244" fmla="*/ 6424177 w 7872284"/>
              <a:gd name="connsiteY244" fmla="*/ 1326448 h 2317875"/>
              <a:gd name="connsiteX245" fmla="*/ 6450489 w 7872284"/>
              <a:gd name="connsiteY245" fmla="*/ 1311425 h 2317875"/>
              <a:gd name="connsiteX246" fmla="*/ 6476887 w 7872284"/>
              <a:gd name="connsiteY246" fmla="*/ 1272956 h 2317875"/>
              <a:gd name="connsiteX247" fmla="*/ 6503199 w 7872284"/>
              <a:gd name="connsiteY247" fmla="*/ 1270872 h 2317875"/>
              <a:gd name="connsiteX248" fmla="*/ 6529511 w 7872284"/>
              <a:gd name="connsiteY248" fmla="*/ 1251246 h 2317875"/>
              <a:gd name="connsiteX249" fmla="*/ 6555823 w 7872284"/>
              <a:gd name="connsiteY249" fmla="*/ 1316722 h 2317875"/>
              <a:gd name="connsiteX250" fmla="*/ 6582135 w 7872284"/>
              <a:gd name="connsiteY250" fmla="*/ 1335479 h 2317875"/>
              <a:gd name="connsiteX251" fmla="*/ 6608534 w 7872284"/>
              <a:gd name="connsiteY251" fmla="*/ 1293537 h 2317875"/>
              <a:gd name="connsiteX252" fmla="*/ 6634845 w 7872284"/>
              <a:gd name="connsiteY252" fmla="*/ 1315767 h 2317875"/>
              <a:gd name="connsiteX253" fmla="*/ 6661157 w 7872284"/>
              <a:gd name="connsiteY253" fmla="*/ 1370041 h 2317875"/>
              <a:gd name="connsiteX254" fmla="*/ 6687469 w 7872284"/>
              <a:gd name="connsiteY254" fmla="*/ 1386800 h 2317875"/>
              <a:gd name="connsiteX255" fmla="*/ 6713781 w 7872284"/>
              <a:gd name="connsiteY255" fmla="*/ 1344858 h 2317875"/>
              <a:gd name="connsiteX256" fmla="*/ 6740180 w 7872284"/>
              <a:gd name="connsiteY256" fmla="*/ 1332961 h 2317875"/>
              <a:gd name="connsiteX257" fmla="*/ 6766491 w 7872284"/>
              <a:gd name="connsiteY257" fmla="*/ 1376293 h 2317875"/>
              <a:gd name="connsiteX258" fmla="*/ 6792803 w 7872284"/>
              <a:gd name="connsiteY258" fmla="*/ 1388103 h 2317875"/>
              <a:gd name="connsiteX259" fmla="*/ 6819115 w 7872284"/>
              <a:gd name="connsiteY259" fmla="*/ 1382458 h 2317875"/>
              <a:gd name="connsiteX260" fmla="*/ 6845427 w 7872284"/>
              <a:gd name="connsiteY260" fmla="*/ 1416759 h 2317875"/>
              <a:gd name="connsiteX261" fmla="*/ 6871826 w 7872284"/>
              <a:gd name="connsiteY261" fmla="*/ 1426485 h 2317875"/>
              <a:gd name="connsiteX262" fmla="*/ 6898138 w 7872284"/>
              <a:gd name="connsiteY262" fmla="*/ 1427354 h 2317875"/>
              <a:gd name="connsiteX263" fmla="*/ 6924449 w 7872284"/>
              <a:gd name="connsiteY263" fmla="*/ 1421883 h 2317875"/>
              <a:gd name="connsiteX264" fmla="*/ 6950761 w 7872284"/>
              <a:gd name="connsiteY264" fmla="*/ 1453666 h 2317875"/>
              <a:gd name="connsiteX265" fmla="*/ 6977073 w 7872284"/>
              <a:gd name="connsiteY265" fmla="*/ 1479456 h 2317875"/>
              <a:gd name="connsiteX266" fmla="*/ 7003472 w 7872284"/>
              <a:gd name="connsiteY266" fmla="*/ 1466431 h 2317875"/>
              <a:gd name="connsiteX267" fmla="*/ 7029784 w 7872284"/>
              <a:gd name="connsiteY267" fmla="*/ 1426919 h 2317875"/>
              <a:gd name="connsiteX268" fmla="*/ 7056096 w 7872284"/>
              <a:gd name="connsiteY268" fmla="*/ 1369085 h 2317875"/>
              <a:gd name="connsiteX269" fmla="*/ 7082407 w 7872284"/>
              <a:gd name="connsiteY269" fmla="*/ 1248468 h 2317875"/>
              <a:gd name="connsiteX270" fmla="*/ 7108719 w 7872284"/>
              <a:gd name="connsiteY270" fmla="*/ 1083823 h 2317875"/>
              <a:gd name="connsiteX271" fmla="*/ 7135118 w 7872284"/>
              <a:gd name="connsiteY271" fmla="*/ 1007058 h 2317875"/>
              <a:gd name="connsiteX272" fmla="*/ 7161430 w 7872284"/>
              <a:gd name="connsiteY272" fmla="*/ 880449 h 2317875"/>
              <a:gd name="connsiteX273" fmla="*/ 7187742 w 7872284"/>
              <a:gd name="connsiteY273" fmla="*/ 805855 h 2317875"/>
              <a:gd name="connsiteX274" fmla="*/ 7214054 w 7872284"/>
              <a:gd name="connsiteY274" fmla="*/ 784667 h 2317875"/>
              <a:gd name="connsiteX275" fmla="*/ 7240365 w 7872284"/>
              <a:gd name="connsiteY275" fmla="*/ 871070 h 2317875"/>
              <a:gd name="connsiteX276" fmla="*/ 7266678 w 7872284"/>
              <a:gd name="connsiteY276" fmla="*/ 930294 h 2317875"/>
              <a:gd name="connsiteX277" fmla="*/ 7293076 w 7872284"/>
              <a:gd name="connsiteY277" fmla="*/ 949572 h 2317875"/>
              <a:gd name="connsiteX278" fmla="*/ 7319388 w 7872284"/>
              <a:gd name="connsiteY278" fmla="*/ 935504 h 2317875"/>
              <a:gd name="connsiteX279" fmla="*/ 7345700 w 7872284"/>
              <a:gd name="connsiteY279" fmla="*/ 994033 h 2317875"/>
              <a:gd name="connsiteX280" fmla="*/ 7372012 w 7872284"/>
              <a:gd name="connsiteY280" fmla="*/ 1040665 h 2317875"/>
              <a:gd name="connsiteX281" fmla="*/ 7398323 w 7872284"/>
              <a:gd name="connsiteY281" fmla="*/ 1040057 h 2317875"/>
              <a:gd name="connsiteX282" fmla="*/ 7424723 w 7872284"/>
              <a:gd name="connsiteY282" fmla="*/ 1028334 h 2317875"/>
              <a:gd name="connsiteX283" fmla="*/ 7451034 w 7872284"/>
              <a:gd name="connsiteY283" fmla="*/ 1079915 h 2317875"/>
              <a:gd name="connsiteX284" fmla="*/ 7477346 w 7872284"/>
              <a:gd name="connsiteY284" fmla="*/ 1085386 h 2317875"/>
              <a:gd name="connsiteX285" fmla="*/ 7503658 w 7872284"/>
              <a:gd name="connsiteY285" fmla="*/ 1092160 h 2317875"/>
              <a:gd name="connsiteX286" fmla="*/ 7529970 w 7872284"/>
              <a:gd name="connsiteY286" fmla="*/ 1010619 h 2317875"/>
              <a:gd name="connsiteX287" fmla="*/ 7556368 w 7872284"/>
              <a:gd name="connsiteY287" fmla="*/ 962163 h 2317875"/>
              <a:gd name="connsiteX288" fmla="*/ 7582681 w 7872284"/>
              <a:gd name="connsiteY288" fmla="*/ 962424 h 2317875"/>
              <a:gd name="connsiteX289" fmla="*/ 7608992 w 7872284"/>
              <a:gd name="connsiteY289" fmla="*/ 975536 h 2317875"/>
              <a:gd name="connsiteX290" fmla="*/ 7635304 w 7872284"/>
              <a:gd name="connsiteY290" fmla="*/ 979531 h 2317875"/>
              <a:gd name="connsiteX291" fmla="*/ 7661616 w 7872284"/>
              <a:gd name="connsiteY291" fmla="*/ 992383 h 2317875"/>
              <a:gd name="connsiteX292" fmla="*/ 7688015 w 7872284"/>
              <a:gd name="connsiteY292" fmla="*/ 1072621 h 2317875"/>
              <a:gd name="connsiteX293" fmla="*/ 7714326 w 7872284"/>
              <a:gd name="connsiteY293" fmla="*/ 1120121 h 2317875"/>
              <a:gd name="connsiteX294" fmla="*/ 7740639 w 7872284"/>
              <a:gd name="connsiteY294" fmla="*/ 1164235 h 2317875"/>
              <a:gd name="connsiteX295" fmla="*/ 7766951 w 7872284"/>
              <a:gd name="connsiteY295" fmla="*/ 1212169 h 2317875"/>
              <a:gd name="connsiteX296" fmla="*/ 7793262 w 7872284"/>
              <a:gd name="connsiteY296" fmla="*/ 1221722 h 2317875"/>
              <a:gd name="connsiteX297" fmla="*/ 7819661 w 7872284"/>
              <a:gd name="connsiteY297" fmla="*/ 1211909 h 2317875"/>
              <a:gd name="connsiteX298" fmla="*/ 7845973 w 7872284"/>
              <a:gd name="connsiteY298" fmla="*/ 1211648 h 2317875"/>
              <a:gd name="connsiteX299" fmla="*/ 7872285 w 7872284"/>
              <a:gd name="connsiteY299" fmla="*/ 1215382 h 2317875"/>
              <a:gd name="connsiteX300" fmla="*/ 7872285 w 7872284"/>
              <a:gd name="connsiteY300" fmla="*/ 336062 h 2317875"/>
              <a:gd name="connsiteX301" fmla="*/ 7845973 w 7872284"/>
              <a:gd name="connsiteY301" fmla="*/ 334499 h 2317875"/>
              <a:gd name="connsiteX302" fmla="*/ 7819661 w 7872284"/>
              <a:gd name="connsiteY302" fmla="*/ 272931 h 2317875"/>
              <a:gd name="connsiteX303" fmla="*/ 7793262 w 7872284"/>
              <a:gd name="connsiteY303" fmla="*/ 359161 h 2317875"/>
              <a:gd name="connsiteX304" fmla="*/ 7766951 w 7872284"/>
              <a:gd name="connsiteY304" fmla="*/ 395807 h 2317875"/>
              <a:gd name="connsiteX305" fmla="*/ 7740639 w 7872284"/>
              <a:gd name="connsiteY305" fmla="*/ 363243 h 2317875"/>
              <a:gd name="connsiteX306" fmla="*/ 7714326 w 7872284"/>
              <a:gd name="connsiteY306" fmla="*/ 262598 h 2317875"/>
              <a:gd name="connsiteX307" fmla="*/ 7688015 w 7872284"/>
              <a:gd name="connsiteY307" fmla="*/ 195646 h 2317875"/>
              <a:gd name="connsiteX308" fmla="*/ 7661616 w 7872284"/>
              <a:gd name="connsiteY308" fmla="*/ 148753 h 2317875"/>
              <a:gd name="connsiteX309" fmla="*/ 7635304 w 7872284"/>
              <a:gd name="connsiteY309" fmla="*/ 102469 h 2317875"/>
              <a:gd name="connsiteX310" fmla="*/ 7608992 w 7872284"/>
              <a:gd name="connsiteY310" fmla="*/ 106116 h 2317875"/>
              <a:gd name="connsiteX311" fmla="*/ 7582681 w 7872284"/>
              <a:gd name="connsiteY311" fmla="*/ 65215 h 2317875"/>
              <a:gd name="connsiteX312" fmla="*/ 7556368 w 7872284"/>
              <a:gd name="connsiteY312" fmla="*/ 88227 h 2317875"/>
              <a:gd name="connsiteX313" fmla="*/ 7529970 w 7872284"/>
              <a:gd name="connsiteY313" fmla="*/ 128694 h 2317875"/>
              <a:gd name="connsiteX314" fmla="*/ 7503658 w 7872284"/>
              <a:gd name="connsiteY314" fmla="*/ 282570 h 2317875"/>
              <a:gd name="connsiteX315" fmla="*/ 7477346 w 7872284"/>
              <a:gd name="connsiteY315" fmla="*/ 288996 h 2317875"/>
              <a:gd name="connsiteX316" fmla="*/ 7451034 w 7872284"/>
              <a:gd name="connsiteY316" fmla="*/ 270066 h 2317875"/>
              <a:gd name="connsiteX317" fmla="*/ 7424723 w 7872284"/>
              <a:gd name="connsiteY317" fmla="*/ 195038 h 2317875"/>
              <a:gd name="connsiteX318" fmla="*/ 7398323 w 7872284"/>
              <a:gd name="connsiteY318" fmla="*/ 275189 h 2317875"/>
              <a:gd name="connsiteX319" fmla="*/ 7372012 w 7872284"/>
              <a:gd name="connsiteY319" fmla="*/ 240193 h 2317875"/>
              <a:gd name="connsiteX320" fmla="*/ 7345700 w 7872284"/>
              <a:gd name="connsiteY320" fmla="*/ 201116 h 2317875"/>
              <a:gd name="connsiteX321" fmla="*/ 7319388 w 7872284"/>
              <a:gd name="connsiteY321" fmla="*/ 94566 h 2317875"/>
              <a:gd name="connsiteX322" fmla="*/ 7293076 w 7872284"/>
              <a:gd name="connsiteY322" fmla="*/ 42464 h 2317875"/>
              <a:gd name="connsiteX323" fmla="*/ 7266678 w 7872284"/>
              <a:gd name="connsiteY323" fmla="*/ 65736 h 2317875"/>
              <a:gd name="connsiteX324" fmla="*/ 7240365 w 7872284"/>
              <a:gd name="connsiteY324" fmla="*/ 39598 h 2317875"/>
              <a:gd name="connsiteX325" fmla="*/ 7214054 w 7872284"/>
              <a:gd name="connsiteY325" fmla="*/ 0 h 2317875"/>
              <a:gd name="connsiteX326" fmla="*/ 7187742 w 7872284"/>
              <a:gd name="connsiteY326" fmla="*/ 1476 h 2317875"/>
              <a:gd name="connsiteX327" fmla="*/ 7161430 w 7872284"/>
              <a:gd name="connsiteY327" fmla="*/ 102990 h 2317875"/>
              <a:gd name="connsiteX328" fmla="*/ 7135118 w 7872284"/>
              <a:gd name="connsiteY328" fmla="*/ 219613 h 2317875"/>
              <a:gd name="connsiteX329" fmla="*/ 7108719 w 7872284"/>
              <a:gd name="connsiteY329" fmla="*/ 246359 h 2317875"/>
              <a:gd name="connsiteX330" fmla="*/ 7082407 w 7872284"/>
              <a:gd name="connsiteY330" fmla="*/ 373837 h 2317875"/>
              <a:gd name="connsiteX331" fmla="*/ 7056096 w 7872284"/>
              <a:gd name="connsiteY331" fmla="*/ 564185 h 2317875"/>
              <a:gd name="connsiteX332" fmla="*/ 7029784 w 7872284"/>
              <a:gd name="connsiteY332" fmla="*/ 603610 h 2317875"/>
              <a:gd name="connsiteX333" fmla="*/ 7003472 w 7872284"/>
              <a:gd name="connsiteY333" fmla="*/ 630790 h 2317875"/>
              <a:gd name="connsiteX334" fmla="*/ 6977073 w 7872284"/>
              <a:gd name="connsiteY334" fmla="*/ 606823 h 2317875"/>
              <a:gd name="connsiteX335" fmla="*/ 6950761 w 7872284"/>
              <a:gd name="connsiteY335" fmla="*/ 632961 h 2317875"/>
              <a:gd name="connsiteX336" fmla="*/ 6924449 w 7872284"/>
              <a:gd name="connsiteY336" fmla="*/ 610817 h 2317875"/>
              <a:gd name="connsiteX337" fmla="*/ 6898138 w 7872284"/>
              <a:gd name="connsiteY337" fmla="*/ 630530 h 2317875"/>
              <a:gd name="connsiteX338" fmla="*/ 6871826 w 7872284"/>
              <a:gd name="connsiteY338" fmla="*/ 579729 h 2317875"/>
              <a:gd name="connsiteX339" fmla="*/ 6845427 w 7872284"/>
              <a:gd name="connsiteY339" fmla="*/ 565401 h 2317875"/>
              <a:gd name="connsiteX340" fmla="*/ 6819115 w 7872284"/>
              <a:gd name="connsiteY340" fmla="*/ 508957 h 2317875"/>
              <a:gd name="connsiteX341" fmla="*/ 6792803 w 7872284"/>
              <a:gd name="connsiteY341" fmla="*/ 523024 h 2317875"/>
              <a:gd name="connsiteX342" fmla="*/ 6766491 w 7872284"/>
              <a:gd name="connsiteY342" fmla="*/ 524935 h 2317875"/>
              <a:gd name="connsiteX343" fmla="*/ 6740180 w 7872284"/>
              <a:gd name="connsiteY343" fmla="*/ 523111 h 2317875"/>
              <a:gd name="connsiteX344" fmla="*/ 6713781 w 7872284"/>
              <a:gd name="connsiteY344" fmla="*/ 519985 h 2317875"/>
              <a:gd name="connsiteX345" fmla="*/ 6687469 w 7872284"/>
              <a:gd name="connsiteY345" fmla="*/ 571046 h 2317875"/>
              <a:gd name="connsiteX346" fmla="*/ 6661157 w 7872284"/>
              <a:gd name="connsiteY346" fmla="*/ 552636 h 2317875"/>
              <a:gd name="connsiteX347" fmla="*/ 6634845 w 7872284"/>
              <a:gd name="connsiteY347" fmla="*/ 500447 h 2317875"/>
              <a:gd name="connsiteX348" fmla="*/ 6608534 w 7872284"/>
              <a:gd name="connsiteY348" fmla="*/ 509738 h 2317875"/>
              <a:gd name="connsiteX349" fmla="*/ 6582135 w 7872284"/>
              <a:gd name="connsiteY349" fmla="*/ 550465 h 2317875"/>
              <a:gd name="connsiteX350" fmla="*/ 6555823 w 7872284"/>
              <a:gd name="connsiteY350" fmla="*/ 534574 h 2317875"/>
              <a:gd name="connsiteX351" fmla="*/ 6529511 w 7872284"/>
              <a:gd name="connsiteY351" fmla="*/ 465277 h 2317875"/>
              <a:gd name="connsiteX352" fmla="*/ 6503199 w 7872284"/>
              <a:gd name="connsiteY352" fmla="*/ 524153 h 2317875"/>
              <a:gd name="connsiteX353" fmla="*/ 6476887 w 7872284"/>
              <a:gd name="connsiteY353" fmla="*/ 500273 h 2317875"/>
              <a:gd name="connsiteX354" fmla="*/ 6450489 w 7872284"/>
              <a:gd name="connsiteY354" fmla="*/ 522503 h 2317875"/>
              <a:gd name="connsiteX355" fmla="*/ 6424177 w 7872284"/>
              <a:gd name="connsiteY355" fmla="*/ 474135 h 2317875"/>
              <a:gd name="connsiteX356" fmla="*/ 6397865 w 7872284"/>
              <a:gd name="connsiteY356" fmla="*/ 433408 h 2317875"/>
              <a:gd name="connsiteX357" fmla="*/ 6371553 w 7872284"/>
              <a:gd name="connsiteY357" fmla="*/ 398846 h 2317875"/>
              <a:gd name="connsiteX358" fmla="*/ 6345241 w 7872284"/>
              <a:gd name="connsiteY358" fmla="*/ 363243 h 2317875"/>
              <a:gd name="connsiteX359" fmla="*/ 6318842 w 7872284"/>
              <a:gd name="connsiteY359" fmla="*/ 395199 h 2317875"/>
              <a:gd name="connsiteX360" fmla="*/ 6292531 w 7872284"/>
              <a:gd name="connsiteY360" fmla="*/ 412132 h 2317875"/>
              <a:gd name="connsiteX361" fmla="*/ 6266219 w 7872284"/>
              <a:gd name="connsiteY361" fmla="*/ 508609 h 2317875"/>
              <a:gd name="connsiteX362" fmla="*/ 6239907 w 7872284"/>
              <a:gd name="connsiteY362" fmla="*/ 539350 h 2317875"/>
              <a:gd name="connsiteX363" fmla="*/ 6213595 w 7872284"/>
              <a:gd name="connsiteY363" fmla="*/ 467535 h 2317875"/>
              <a:gd name="connsiteX364" fmla="*/ 6187283 w 7872284"/>
              <a:gd name="connsiteY364" fmla="*/ 424984 h 2317875"/>
              <a:gd name="connsiteX365" fmla="*/ 6160884 w 7872284"/>
              <a:gd name="connsiteY365" fmla="*/ 472919 h 2317875"/>
              <a:gd name="connsiteX366" fmla="*/ 6134573 w 7872284"/>
              <a:gd name="connsiteY366" fmla="*/ 550726 h 2317875"/>
              <a:gd name="connsiteX367" fmla="*/ 6108261 w 7872284"/>
              <a:gd name="connsiteY367" fmla="*/ 497841 h 2317875"/>
              <a:gd name="connsiteX368" fmla="*/ 6081949 w 7872284"/>
              <a:gd name="connsiteY368" fmla="*/ 538395 h 2317875"/>
              <a:gd name="connsiteX369" fmla="*/ 6055637 w 7872284"/>
              <a:gd name="connsiteY369" fmla="*/ 518509 h 2317875"/>
              <a:gd name="connsiteX370" fmla="*/ 6029238 w 7872284"/>
              <a:gd name="connsiteY370" fmla="*/ 504875 h 2317875"/>
              <a:gd name="connsiteX371" fmla="*/ 6002926 w 7872284"/>
              <a:gd name="connsiteY371" fmla="*/ 466319 h 2317875"/>
              <a:gd name="connsiteX372" fmla="*/ 5976615 w 7872284"/>
              <a:gd name="connsiteY372" fmla="*/ 425158 h 2317875"/>
              <a:gd name="connsiteX373" fmla="*/ 5950303 w 7872284"/>
              <a:gd name="connsiteY373" fmla="*/ 411698 h 2317875"/>
              <a:gd name="connsiteX374" fmla="*/ 5923991 w 7872284"/>
              <a:gd name="connsiteY374" fmla="*/ 400322 h 2317875"/>
              <a:gd name="connsiteX375" fmla="*/ 5897592 w 7872284"/>
              <a:gd name="connsiteY375" fmla="*/ 463714 h 2317875"/>
              <a:gd name="connsiteX376" fmla="*/ 5871280 w 7872284"/>
              <a:gd name="connsiteY376" fmla="*/ 579469 h 2317875"/>
              <a:gd name="connsiteX377" fmla="*/ 5844968 w 7872284"/>
              <a:gd name="connsiteY377" fmla="*/ 574259 h 2317875"/>
              <a:gd name="connsiteX378" fmla="*/ 5818657 w 7872284"/>
              <a:gd name="connsiteY378" fmla="*/ 493586 h 2317875"/>
              <a:gd name="connsiteX379" fmla="*/ 5792344 w 7872284"/>
              <a:gd name="connsiteY379" fmla="*/ 486900 h 2317875"/>
              <a:gd name="connsiteX380" fmla="*/ 5765946 w 7872284"/>
              <a:gd name="connsiteY380" fmla="*/ 453728 h 2317875"/>
              <a:gd name="connsiteX381" fmla="*/ 5739634 w 7872284"/>
              <a:gd name="connsiteY381" fmla="*/ 437489 h 2317875"/>
              <a:gd name="connsiteX382" fmla="*/ 5713322 w 7872284"/>
              <a:gd name="connsiteY382" fmla="*/ 484295 h 2317875"/>
              <a:gd name="connsiteX383" fmla="*/ 5687010 w 7872284"/>
              <a:gd name="connsiteY383" fmla="*/ 456246 h 2317875"/>
              <a:gd name="connsiteX384" fmla="*/ 5660699 w 7872284"/>
              <a:gd name="connsiteY384" fmla="*/ 473527 h 2317875"/>
              <a:gd name="connsiteX385" fmla="*/ 5634300 w 7872284"/>
              <a:gd name="connsiteY385" fmla="*/ 477695 h 2317875"/>
              <a:gd name="connsiteX386" fmla="*/ 5607988 w 7872284"/>
              <a:gd name="connsiteY386" fmla="*/ 604565 h 2317875"/>
              <a:gd name="connsiteX387" fmla="*/ 5581676 w 7872284"/>
              <a:gd name="connsiteY387" fmla="*/ 577472 h 2317875"/>
              <a:gd name="connsiteX388" fmla="*/ 5555364 w 7872284"/>
              <a:gd name="connsiteY388" fmla="*/ 528321 h 2317875"/>
              <a:gd name="connsiteX389" fmla="*/ 5529052 w 7872284"/>
              <a:gd name="connsiteY389" fmla="*/ 549857 h 2317875"/>
              <a:gd name="connsiteX390" fmla="*/ 5502654 w 7872284"/>
              <a:gd name="connsiteY390" fmla="*/ 545776 h 2317875"/>
              <a:gd name="connsiteX391" fmla="*/ 5476342 w 7872284"/>
              <a:gd name="connsiteY391" fmla="*/ 607865 h 2317875"/>
              <a:gd name="connsiteX392" fmla="*/ 5450030 w 7872284"/>
              <a:gd name="connsiteY392" fmla="*/ 589368 h 2317875"/>
              <a:gd name="connsiteX393" fmla="*/ 5423718 w 7872284"/>
              <a:gd name="connsiteY393" fmla="*/ 568180 h 2317875"/>
              <a:gd name="connsiteX394" fmla="*/ 5397406 w 7872284"/>
              <a:gd name="connsiteY394" fmla="*/ 620891 h 2317875"/>
              <a:gd name="connsiteX395" fmla="*/ 5371008 w 7872284"/>
              <a:gd name="connsiteY395" fmla="*/ 671864 h 2317875"/>
              <a:gd name="connsiteX396" fmla="*/ 5344695 w 7872284"/>
              <a:gd name="connsiteY396" fmla="*/ 644076 h 2317875"/>
              <a:gd name="connsiteX397" fmla="*/ 5318384 w 7872284"/>
              <a:gd name="connsiteY397" fmla="*/ 621325 h 2317875"/>
              <a:gd name="connsiteX398" fmla="*/ 5292072 w 7872284"/>
              <a:gd name="connsiteY398" fmla="*/ 587111 h 2317875"/>
              <a:gd name="connsiteX399" fmla="*/ 5265760 w 7872284"/>
              <a:gd name="connsiteY399" fmla="*/ 611338 h 2317875"/>
              <a:gd name="connsiteX400" fmla="*/ 5239448 w 7872284"/>
              <a:gd name="connsiteY400" fmla="*/ 666828 h 2317875"/>
              <a:gd name="connsiteX401" fmla="*/ 5213050 w 7872284"/>
              <a:gd name="connsiteY401" fmla="*/ 736385 h 2317875"/>
              <a:gd name="connsiteX402" fmla="*/ 5186737 w 7872284"/>
              <a:gd name="connsiteY402" fmla="*/ 688711 h 2317875"/>
              <a:gd name="connsiteX403" fmla="*/ 5160426 w 7872284"/>
              <a:gd name="connsiteY403" fmla="*/ 641819 h 2317875"/>
              <a:gd name="connsiteX404" fmla="*/ 5134114 w 7872284"/>
              <a:gd name="connsiteY404" fmla="*/ 671170 h 2317875"/>
              <a:gd name="connsiteX405" fmla="*/ 5107802 w 7872284"/>
              <a:gd name="connsiteY405" fmla="*/ 688798 h 2317875"/>
              <a:gd name="connsiteX406" fmla="*/ 5081403 w 7872284"/>
              <a:gd name="connsiteY406" fmla="*/ 683327 h 2317875"/>
              <a:gd name="connsiteX407" fmla="*/ 5055092 w 7872284"/>
              <a:gd name="connsiteY407" fmla="*/ 646160 h 2317875"/>
              <a:gd name="connsiteX408" fmla="*/ 5028779 w 7872284"/>
              <a:gd name="connsiteY408" fmla="*/ 592581 h 2317875"/>
              <a:gd name="connsiteX409" fmla="*/ 5002468 w 7872284"/>
              <a:gd name="connsiteY409" fmla="*/ 598747 h 2317875"/>
              <a:gd name="connsiteX410" fmla="*/ 4976156 w 7872284"/>
              <a:gd name="connsiteY410" fmla="*/ 569569 h 2317875"/>
              <a:gd name="connsiteX411" fmla="*/ 4949757 w 7872284"/>
              <a:gd name="connsiteY411" fmla="*/ 559583 h 2317875"/>
              <a:gd name="connsiteX412" fmla="*/ 4923445 w 7872284"/>
              <a:gd name="connsiteY412" fmla="*/ 520419 h 2317875"/>
              <a:gd name="connsiteX413" fmla="*/ 4897133 w 7872284"/>
              <a:gd name="connsiteY413" fmla="*/ 531013 h 2317875"/>
              <a:gd name="connsiteX414" fmla="*/ 4870821 w 7872284"/>
              <a:gd name="connsiteY414" fmla="*/ 511649 h 2317875"/>
              <a:gd name="connsiteX415" fmla="*/ 4844510 w 7872284"/>
              <a:gd name="connsiteY415" fmla="*/ 505830 h 2317875"/>
              <a:gd name="connsiteX416" fmla="*/ 4818111 w 7872284"/>
              <a:gd name="connsiteY416" fmla="*/ 431584 h 2317875"/>
              <a:gd name="connsiteX417" fmla="*/ 4791799 w 7872284"/>
              <a:gd name="connsiteY417" fmla="*/ 439747 h 2317875"/>
              <a:gd name="connsiteX418" fmla="*/ 4765487 w 7872284"/>
              <a:gd name="connsiteY418" fmla="*/ 439139 h 2317875"/>
              <a:gd name="connsiteX419" fmla="*/ 4739175 w 7872284"/>
              <a:gd name="connsiteY419" fmla="*/ 442960 h 2317875"/>
              <a:gd name="connsiteX420" fmla="*/ 4712863 w 7872284"/>
              <a:gd name="connsiteY420" fmla="*/ 406488 h 2317875"/>
              <a:gd name="connsiteX421" fmla="*/ 4686465 w 7872284"/>
              <a:gd name="connsiteY421" fmla="*/ 350651 h 2317875"/>
              <a:gd name="connsiteX422" fmla="*/ 4660153 w 7872284"/>
              <a:gd name="connsiteY422" fmla="*/ 425332 h 2317875"/>
              <a:gd name="connsiteX423" fmla="*/ 4633841 w 7872284"/>
              <a:gd name="connsiteY423" fmla="*/ 484642 h 2317875"/>
              <a:gd name="connsiteX424" fmla="*/ 4607529 w 7872284"/>
              <a:gd name="connsiteY424" fmla="*/ 459806 h 2317875"/>
              <a:gd name="connsiteX425" fmla="*/ 4581217 w 7872284"/>
              <a:gd name="connsiteY425" fmla="*/ 397544 h 2317875"/>
              <a:gd name="connsiteX426" fmla="*/ 4554819 w 7872284"/>
              <a:gd name="connsiteY426" fmla="*/ 455812 h 2317875"/>
              <a:gd name="connsiteX427" fmla="*/ 4528507 w 7872284"/>
              <a:gd name="connsiteY427" fmla="*/ 535268 h 2317875"/>
              <a:gd name="connsiteX428" fmla="*/ 4502195 w 7872284"/>
              <a:gd name="connsiteY428" fmla="*/ 558888 h 2317875"/>
              <a:gd name="connsiteX429" fmla="*/ 4475883 w 7872284"/>
              <a:gd name="connsiteY429" fmla="*/ 561233 h 2317875"/>
              <a:gd name="connsiteX430" fmla="*/ 4449571 w 7872284"/>
              <a:gd name="connsiteY430" fmla="*/ 568093 h 2317875"/>
              <a:gd name="connsiteX431" fmla="*/ 4423172 w 7872284"/>
              <a:gd name="connsiteY431" fmla="*/ 591105 h 2317875"/>
              <a:gd name="connsiteX432" fmla="*/ 4396861 w 7872284"/>
              <a:gd name="connsiteY432" fmla="*/ 638606 h 2317875"/>
              <a:gd name="connsiteX433" fmla="*/ 4370549 w 7872284"/>
              <a:gd name="connsiteY433" fmla="*/ 674383 h 2317875"/>
              <a:gd name="connsiteX434" fmla="*/ 4344237 w 7872284"/>
              <a:gd name="connsiteY434" fmla="*/ 720841 h 2317875"/>
              <a:gd name="connsiteX435" fmla="*/ 4317925 w 7872284"/>
              <a:gd name="connsiteY435" fmla="*/ 732738 h 2317875"/>
              <a:gd name="connsiteX436" fmla="*/ 4291613 w 7872284"/>
              <a:gd name="connsiteY436" fmla="*/ 716499 h 2317875"/>
              <a:gd name="connsiteX437" fmla="*/ 4265214 w 7872284"/>
              <a:gd name="connsiteY437" fmla="*/ 709378 h 2317875"/>
              <a:gd name="connsiteX438" fmla="*/ 4238903 w 7872284"/>
              <a:gd name="connsiteY438" fmla="*/ 821226 h 2317875"/>
              <a:gd name="connsiteX439" fmla="*/ 4212591 w 7872284"/>
              <a:gd name="connsiteY439" fmla="*/ 866555 h 2317875"/>
              <a:gd name="connsiteX440" fmla="*/ 4186279 w 7872284"/>
              <a:gd name="connsiteY440" fmla="*/ 935765 h 2317875"/>
              <a:gd name="connsiteX441" fmla="*/ 4159967 w 7872284"/>
              <a:gd name="connsiteY441" fmla="*/ 1076616 h 2317875"/>
              <a:gd name="connsiteX442" fmla="*/ 4133568 w 7872284"/>
              <a:gd name="connsiteY442" fmla="*/ 1185510 h 2317875"/>
              <a:gd name="connsiteX443" fmla="*/ 4107256 w 7872284"/>
              <a:gd name="connsiteY443" fmla="*/ 1289195 h 2317875"/>
              <a:gd name="connsiteX444" fmla="*/ 4080945 w 7872284"/>
              <a:gd name="connsiteY444" fmla="*/ 1317851 h 2317875"/>
              <a:gd name="connsiteX445" fmla="*/ 4054632 w 7872284"/>
              <a:gd name="connsiteY445" fmla="*/ 1394876 h 2317875"/>
              <a:gd name="connsiteX446" fmla="*/ 4028321 w 7872284"/>
              <a:gd name="connsiteY446" fmla="*/ 1450279 h 2317875"/>
              <a:gd name="connsiteX447" fmla="*/ 4001922 w 7872284"/>
              <a:gd name="connsiteY447" fmla="*/ 1500210 h 2317875"/>
              <a:gd name="connsiteX448" fmla="*/ 3975610 w 7872284"/>
              <a:gd name="connsiteY448" fmla="*/ 1586006 h 2317875"/>
              <a:gd name="connsiteX449" fmla="*/ 3949298 w 7872284"/>
              <a:gd name="connsiteY449" fmla="*/ 1582706 h 2317875"/>
              <a:gd name="connsiteX450" fmla="*/ 3922987 w 7872284"/>
              <a:gd name="connsiteY450" fmla="*/ 1566121 h 2317875"/>
              <a:gd name="connsiteX451" fmla="*/ 3896674 w 7872284"/>
              <a:gd name="connsiteY451" fmla="*/ 1636372 h 2317875"/>
              <a:gd name="connsiteX452" fmla="*/ 3870276 w 7872284"/>
              <a:gd name="connsiteY452" fmla="*/ 1698809 h 2317875"/>
              <a:gd name="connsiteX453" fmla="*/ 3843964 w 7872284"/>
              <a:gd name="connsiteY453" fmla="*/ 1710271 h 2317875"/>
              <a:gd name="connsiteX454" fmla="*/ 3817652 w 7872284"/>
              <a:gd name="connsiteY454" fmla="*/ 1679704 h 2317875"/>
              <a:gd name="connsiteX455" fmla="*/ 3791340 w 7872284"/>
              <a:gd name="connsiteY455" fmla="*/ 1697680 h 2317875"/>
              <a:gd name="connsiteX456" fmla="*/ 3765028 w 7872284"/>
              <a:gd name="connsiteY456" fmla="*/ 1706971 h 2317875"/>
              <a:gd name="connsiteX457" fmla="*/ 3738629 w 7872284"/>
              <a:gd name="connsiteY457" fmla="*/ 1711487 h 2317875"/>
              <a:gd name="connsiteX458" fmla="*/ 3712318 w 7872284"/>
              <a:gd name="connsiteY458" fmla="*/ 1707666 h 2317875"/>
              <a:gd name="connsiteX459" fmla="*/ 3686006 w 7872284"/>
              <a:gd name="connsiteY459" fmla="*/ 1690907 h 2317875"/>
              <a:gd name="connsiteX460" fmla="*/ 3659694 w 7872284"/>
              <a:gd name="connsiteY460" fmla="*/ 1663813 h 2317875"/>
              <a:gd name="connsiteX461" fmla="*/ 3633382 w 7872284"/>
              <a:gd name="connsiteY461" fmla="*/ 1679704 h 2317875"/>
              <a:gd name="connsiteX462" fmla="*/ 3606984 w 7872284"/>
              <a:gd name="connsiteY462" fmla="*/ 1640193 h 2317875"/>
              <a:gd name="connsiteX463" fmla="*/ 3580671 w 7872284"/>
              <a:gd name="connsiteY463" fmla="*/ 1611450 h 2317875"/>
              <a:gd name="connsiteX464" fmla="*/ 3554360 w 7872284"/>
              <a:gd name="connsiteY464" fmla="*/ 1589914 h 2317875"/>
              <a:gd name="connsiteX465" fmla="*/ 3528048 w 7872284"/>
              <a:gd name="connsiteY465" fmla="*/ 1552921 h 2317875"/>
              <a:gd name="connsiteX466" fmla="*/ 3501736 w 7872284"/>
              <a:gd name="connsiteY466" fmla="*/ 1507852 h 2317875"/>
              <a:gd name="connsiteX467" fmla="*/ 3475424 w 7872284"/>
              <a:gd name="connsiteY467" fmla="*/ 1483885 h 2317875"/>
              <a:gd name="connsiteX468" fmla="*/ 3449025 w 7872284"/>
              <a:gd name="connsiteY468" fmla="*/ 1422317 h 2317875"/>
              <a:gd name="connsiteX469" fmla="*/ 3422713 w 7872284"/>
              <a:gd name="connsiteY469" fmla="*/ 1340603 h 2317875"/>
              <a:gd name="connsiteX470" fmla="*/ 3396402 w 7872284"/>
              <a:gd name="connsiteY470" fmla="*/ 1332700 h 2317875"/>
              <a:gd name="connsiteX471" fmla="*/ 3370090 w 7872284"/>
              <a:gd name="connsiteY471" fmla="*/ 1315072 h 2317875"/>
              <a:gd name="connsiteX472" fmla="*/ 3343778 w 7872284"/>
              <a:gd name="connsiteY472" fmla="*/ 1247339 h 2317875"/>
              <a:gd name="connsiteX473" fmla="*/ 3317380 w 7872284"/>
              <a:gd name="connsiteY473" fmla="*/ 1217206 h 2317875"/>
              <a:gd name="connsiteX474" fmla="*/ 3291067 w 7872284"/>
              <a:gd name="connsiteY474" fmla="*/ 1222156 h 2317875"/>
              <a:gd name="connsiteX475" fmla="*/ 3264755 w 7872284"/>
              <a:gd name="connsiteY475" fmla="*/ 1226411 h 2317875"/>
              <a:gd name="connsiteX476" fmla="*/ 3238444 w 7872284"/>
              <a:gd name="connsiteY476" fmla="*/ 1209651 h 2317875"/>
              <a:gd name="connsiteX477" fmla="*/ 3212132 w 7872284"/>
              <a:gd name="connsiteY477" fmla="*/ 1195931 h 2317875"/>
              <a:gd name="connsiteX478" fmla="*/ 3185733 w 7872284"/>
              <a:gd name="connsiteY478" fmla="*/ 1268701 h 2317875"/>
              <a:gd name="connsiteX479" fmla="*/ 3159421 w 7872284"/>
              <a:gd name="connsiteY479" fmla="*/ 1314030 h 2317875"/>
              <a:gd name="connsiteX480" fmla="*/ 3133109 w 7872284"/>
              <a:gd name="connsiteY480" fmla="*/ 1333221 h 2317875"/>
              <a:gd name="connsiteX481" fmla="*/ 3106798 w 7872284"/>
              <a:gd name="connsiteY481" fmla="*/ 1307778 h 2317875"/>
              <a:gd name="connsiteX482" fmla="*/ 3080486 w 7872284"/>
              <a:gd name="connsiteY482" fmla="*/ 1326188 h 2317875"/>
              <a:gd name="connsiteX483" fmla="*/ 3054087 w 7872284"/>
              <a:gd name="connsiteY483" fmla="*/ 1322975 h 2317875"/>
              <a:gd name="connsiteX484" fmla="*/ 3027775 w 7872284"/>
              <a:gd name="connsiteY484" fmla="*/ 1298313 h 2317875"/>
              <a:gd name="connsiteX485" fmla="*/ 3001463 w 7872284"/>
              <a:gd name="connsiteY485" fmla="*/ 1278514 h 2317875"/>
              <a:gd name="connsiteX486" fmla="*/ 2975151 w 7872284"/>
              <a:gd name="connsiteY486" fmla="*/ 1241955 h 2317875"/>
              <a:gd name="connsiteX487" fmla="*/ 2948839 w 7872284"/>
              <a:gd name="connsiteY487" fmla="*/ 1234400 h 2317875"/>
              <a:gd name="connsiteX488" fmla="*/ 2922441 w 7872284"/>
              <a:gd name="connsiteY488" fmla="*/ 1368912 h 2317875"/>
              <a:gd name="connsiteX489" fmla="*/ 2896129 w 7872284"/>
              <a:gd name="connsiteY489" fmla="*/ 1355278 h 2317875"/>
              <a:gd name="connsiteX490" fmla="*/ 2869817 w 7872284"/>
              <a:gd name="connsiteY490" fmla="*/ 1369259 h 2317875"/>
              <a:gd name="connsiteX491" fmla="*/ 2843505 w 7872284"/>
              <a:gd name="connsiteY491" fmla="*/ 1394616 h 2317875"/>
              <a:gd name="connsiteX492" fmla="*/ 2817193 w 7872284"/>
              <a:gd name="connsiteY492" fmla="*/ 1378638 h 2317875"/>
              <a:gd name="connsiteX493" fmla="*/ 2790795 w 7872284"/>
              <a:gd name="connsiteY493" fmla="*/ 1378464 h 2317875"/>
              <a:gd name="connsiteX494" fmla="*/ 2764483 w 7872284"/>
              <a:gd name="connsiteY494" fmla="*/ 1371864 h 2317875"/>
              <a:gd name="connsiteX495" fmla="*/ 2738171 w 7872284"/>
              <a:gd name="connsiteY495" fmla="*/ 1355799 h 2317875"/>
              <a:gd name="connsiteX496" fmla="*/ 2711859 w 7872284"/>
              <a:gd name="connsiteY496" fmla="*/ 1305954 h 2317875"/>
              <a:gd name="connsiteX497" fmla="*/ 2685547 w 7872284"/>
              <a:gd name="connsiteY497" fmla="*/ 1293623 h 2317875"/>
              <a:gd name="connsiteX498" fmla="*/ 2659149 w 7872284"/>
              <a:gd name="connsiteY498" fmla="*/ 1330182 h 2317875"/>
              <a:gd name="connsiteX499" fmla="*/ 2632837 w 7872284"/>
              <a:gd name="connsiteY499" fmla="*/ 1332179 h 2317875"/>
              <a:gd name="connsiteX500" fmla="*/ 2606525 w 7872284"/>
              <a:gd name="connsiteY500" fmla="*/ 1343902 h 2317875"/>
              <a:gd name="connsiteX501" fmla="*/ 2580213 w 7872284"/>
              <a:gd name="connsiteY501" fmla="*/ 1360488 h 2317875"/>
              <a:gd name="connsiteX502" fmla="*/ 2553901 w 7872284"/>
              <a:gd name="connsiteY502" fmla="*/ 1359012 h 2317875"/>
              <a:gd name="connsiteX503" fmla="*/ 2527502 w 7872284"/>
              <a:gd name="connsiteY503" fmla="*/ 1319327 h 2317875"/>
              <a:gd name="connsiteX504" fmla="*/ 2501191 w 7872284"/>
              <a:gd name="connsiteY504" fmla="*/ 1275387 h 2317875"/>
              <a:gd name="connsiteX505" fmla="*/ 2474879 w 7872284"/>
              <a:gd name="connsiteY505" fmla="*/ 1273651 h 2317875"/>
              <a:gd name="connsiteX506" fmla="*/ 2448567 w 7872284"/>
              <a:gd name="connsiteY506" fmla="*/ 1290497 h 2317875"/>
              <a:gd name="connsiteX507" fmla="*/ 2422255 w 7872284"/>
              <a:gd name="connsiteY507" fmla="*/ 1296576 h 2317875"/>
              <a:gd name="connsiteX508" fmla="*/ 2395943 w 7872284"/>
              <a:gd name="connsiteY508" fmla="*/ 1304999 h 2317875"/>
              <a:gd name="connsiteX509" fmla="*/ 2369544 w 7872284"/>
              <a:gd name="connsiteY509" fmla="*/ 1331832 h 2317875"/>
              <a:gd name="connsiteX510" fmla="*/ 2343232 w 7872284"/>
              <a:gd name="connsiteY510" fmla="*/ 1327577 h 2317875"/>
              <a:gd name="connsiteX511" fmla="*/ 2316921 w 7872284"/>
              <a:gd name="connsiteY511" fmla="*/ 1299789 h 2317875"/>
              <a:gd name="connsiteX512" fmla="*/ 2290609 w 7872284"/>
              <a:gd name="connsiteY512" fmla="*/ 1283898 h 2317875"/>
              <a:gd name="connsiteX513" fmla="*/ 2264297 w 7872284"/>
              <a:gd name="connsiteY513" fmla="*/ 1277645 h 2317875"/>
              <a:gd name="connsiteX514" fmla="*/ 2237898 w 7872284"/>
              <a:gd name="connsiteY514" fmla="*/ 1183426 h 2317875"/>
              <a:gd name="connsiteX515" fmla="*/ 2211586 w 7872284"/>
              <a:gd name="connsiteY515" fmla="*/ 1207220 h 2317875"/>
              <a:gd name="connsiteX516" fmla="*/ 2185274 w 7872284"/>
              <a:gd name="connsiteY516" fmla="*/ 1255762 h 2317875"/>
              <a:gd name="connsiteX517" fmla="*/ 2158963 w 7872284"/>
              <a:gd name="connsiteY517" fmla="*/ 1288847 h 2317875"/>
              <a:gd name="connsiteX518" fmla="*/ 2132651 w 7872284"/>
              <a:gd name="connsiteY518" fmla="*/ 1278340 h 2317875"/>
              <a:gd name="connsiteX519" fmla="*/ 2106252 w 7872284"/>
              <a:gd name="connsiteY519" fmla="*/ 1249162 h 2317875"/>
              <a:gd name="connsiteX520" fmla="*/ 2079940 w 7872284"/>
              <a:gd name="connsiteY520" fmla="*/ 1193239 h 2317875"/>
              <a:gd name="connsiteX521" fmla="*/ 2053628 w 7872284"/>
              <a:gd name="connsiteY521" fmla="*/ 1192457 h 2317875"/>
              <a:gd name="connsiteX522" fmla="*/ 2027316 w 7872284"/>
              <a:gd name="connsiteY522" fmla="*/ 1235703 h 2317875"/>
              <a:gd name="connsiteX523" fmla="*/ 2001004 w 7872284"/>
              <a:gd name="connsiteY523" fmla="*/ 1182992 h 2317875"/>
              <a:gd name="connsiteX524" fmla="*/ 1974606 w 7872284"/>
              <a:gd name="connsiteY524" fmla="*/ 1132626 h 2317875"/>
              <a:gd name="connsiteX525" fmla="*/ 1948294 w 7872284"/>
              <a:gd name="connsiteY525" fmla="*/ 1102841 h 2317875"/>
              <a:gd name="connsiteX526" fmla="*/ 1921982 w 7872284"/>
              <a:gd name="connsiteY526" fmla="*/ 1127763 h 2317875"/>
              <a:gd name="connsiteX527" fmla="*/ 1895670 w 7872284"/>
              <a:gd name="connsiteY527" fmla="*/ 1064111 h 2317875"/>
              <a:gd name="connsiteX528" fmla="*/ 1869358 w 7872284"/>
              <a:gd name="connsiteY528" fmla="*/ 1063069 h 2317875"/>
              <a:gd name="connsiteX529" fmla="*/ 1842959 w 7872284"/>
              <a:gd name="connsiteY529" fmla="*/ 1092854 h 2317875"/>
              <a:gd name="connsiteX530" fmla="*/ 1816648 w 7872284"/>
              <a:gd name="connsiteY530" fmla="*/ 1119513 h 2317875"/>
              <a:gd name="connsiteX531" fmla="*/ 1790336 w 7872284"/>
              <a:gd name="connsiteY531" fmla="*/ 1093810 h 2317875"/>
              <a:gd name="connsiteX532" fmla="*/ 1764024 w 7872284"/>
              <a:gd name="connsiteY532" fmla="*/ 1061419 h 2317875"/>
              <a:gd name="connsiteX533" fmla="*/ 1737712 w 7872284"/>
              <a:gd name="connsiteY533" fmla="*/ 1070537 h 2317875"/>
              <a:gd name="connsiteX534" fmla="*/ 1711313 w 7872284"/>
              <a:gd name="connsiteY534" fmla="*/ 1105185 h 2317875"/>
              <a:gd name="connsiteX535" fmla="*/ 1685001 w 7872284"/>
              <a:gd name="connsiteY535" fmla="*/ 1071492 h 2317875"/>
              <a:gd name="connsiteX536" fmla="*/ 1658690 w 7872284"/>
              <a:gd name="connsiteY536" fmla="*/ 1049522 h 2317875"/>
              <a:gd name="connsiteX537" fmla="*/ 1632378 w 7872284"/>
              <a:gd name="connsiteY537" fmla="*/ 1026423 h 2317875"/>
              <a:gd name="connsiteX538" fmla="*/ 1606066 w 7872284"/>
              <a:gd name="connsiteY538" fmla="*/ 991949 h 2317875"/>
              <a:gd name="connsiteX539" fmla="*/ 1579667 w 7872284"/>
              <a:gd name="connsiteY539" fmla="*/ 993078 h 2317875"/>
              <a:gd name="connsiteX540" fmla="*/ 1553355 w 7872284"/>
              <a:gd name="connsiteY540" fmla="*/ 954869 h 2317875"/>
              <a:gd name="connsiteX541" fmla="*/ 1527043 w 7872284"/>
              <a:gd name="connsiteY541" fmla="*/ 985870 h 2317875"/>
              <a:gd name="connsiteX542" fmla="*/ 1500732 w 7872284"/>
              <a:gd name="connsiteY542" fmla="*/ 1014613 h 2317875"/>
              <a:gd name="connsiteX543" fmla="*/ 1474420 w 7872284"/>
              <a:gd name="connsiteY543" fmla="*/ 1038667 h 2317875"/>
              <a:gd name="connsiteX544" fmla="*/ 1448108 w 7872284"/>
              <a:gd name="connsiteY544" fmla="*/ 1022602 h 2317875"/>
              <a:gd name="connsiteX545" fmla="*/ 1421709 w 7872284"/>
              <a:gd name="connsiteY545" fmla="*/ 1021300 h 2317875"/>
              <a:gd name="connsiteX546" fmla="*/ 1395397 w 7872284"/>
              <a:gd name="connsiteY546" fmla="*/ 1036496 h 2317875"/>
              <a:gd name="connsiteX547" fmla="*/ 1369086 w 7872284"/>
              <a:gd name="connsiteY547" fmla="*/ 1022776 h 2317875"/>
              <a:gd name="connsiteX548" fmla="*/ 1342774 w 7872284"/>
              <a:gd name="connsiteY548" fmla="*/ 998722 h 2317875"/>
              <a:gd name="connsiteX549" fmla="*/ 1316462 w 7872284"/>
              <a:gd name="connsiteY549" fmla="*/ 945751 h 2317875"/>
              <a:gd name="connsiteX550" fmla="*/ 1290063 w 7872284"/>
              <a:gd name="connsiteY550" fmla="*/ 940801 h 2317875"/>
              <a:gd name="connsiteX551" fmla="*/ 1263751 w 7872284"/>
              <a:gd name="connsiteY551" fmla="*/ 956085 h 2317875"/>
              <a:gd name="connsiteX552" fmla="*/ 1237439 w 7872284"/>
              <a:gd name="connsiteY552" fmla="*/ 910147 h 2317875"/>
              <a:gd name="connsiteX553" fmla="*/ 1211128 w 7872284"/>
              <a:gd name="connsiteY553" fmla="*/ 858653 h 2317875"/>
              <a:gd name="connsiteX554" fmla="*/ 1184816 w 7872284"/>
              <a:gd name="connsiteY554" fmla="*/ 887483 h 2317875"/>
              <a:gd name="connsiteX555" fmla="*/ 1158417 w 7872284"/>
              <a:gd name="connsiteY555" fmla="*/ 906240 h 2317875"/>
              <a:gd name="connsiteX556" fmla="*/ 1132105 w 7872284"/>
              <a:gd name="connsiteY556" fmla="*/ 894603 h 2317875"/>
              <a:gd name="connsiteX557" fmla="*/ 1105793 w 7872284"/>
              <a:gd name="connsiteY557" fmla="*/ 897903 h 2317875"/>
              <a:gd name="connsiteX558" fmla="*/ 1079481 w 7872284"/>
              <a:gd name="connsiteY558" fmla="*/ 908063 h 2317875"/>
              <a:gd name="connsiteX559" fmla="*/ 1053169 w 7872284"/>
              <a:gd name="connsiteY559" fmla="*/ 895038 h 2317875"/>
              <a:gd name="connsiteX560" fmla="*/ 1026771 w 7872284"/>
              <a:gd name="connsiteY560" fmla="*/ 909626 h 2317875"/>
              <a:gd name="connsiteX561" fmla="*/ 1000459 w 7872284"/>
              <a:gd name="connsiteY561" fmla="*/ 896861 h 2317875"/>
              <a:gd name="connsiteX562" fmla="*/ 974147 w 7872284"/>
              <a:gd name="connsiteY562" fmla="*/ 855787 h 2317875"/>
              <a:gd name="connsiteX563" fmla="*/ 947835 w 7872284"/>
              <a:gd name="connsiteY563" fmla="*/ 847450 h 2317875"/>
              <a:gd name="connsiteX564" fmla="*/ 921523 w 7872284"/>
              <a:gd name="connsiteY564" fmla="*/ 878799 h 2317875"/>
              <a:gd name="connsiteX565" fmla="*/ 895124 w 7872284"/>
              <a:gd name="connsiteY565" fmla="*/ 903461 h 2317875"/>
              <a:gd name="connsiteX566" fmla="*/ 868813 w 7872284"/>
              <a:gd name="connsiteY566" fmla="*/ 970326 h 2317875"/>
              <a:gd name="connsiteX567" fmla="*/ 842501 w 7872284"/>
              <a:gd name="connsiteY567" fmla="*/ 999417 h 2317875"/>
              <a:gd name="connsiteX568" fmla="*/ 816189 w 7872284"/>
              <a:gd name="connsiteY568" fmla="*/ 963292 h 2317875"/>
              <a:gd name="connsiteX569" fmla="*/ 789877 w 7872284"/>
              <a:gd name="connsiteY569" fmla="*/ 919700 h 2317875"/>
              <a:gd name="connsiteX570" fmla="*/ 763478 w 7872284"/>
              <a:gd name="connsiteY570" fmla="*/ 889654 h 2317875"/>
              <a:gd name="connsiteX571" fmla="*/ 737166 w 7872284"/>
              <a:gd name="connsiteY571" fmla="*/ 860129 h 2317875"/>
              <a:gd name="connsiteX572" fmla="*/ 710855 w 7872284"/>
              <a:gd name="connsiteY572" fmla="*/ 877496 h 2317875"/>
              <a:gd name="connsiteX573" fmla="*/ 684543 w 7872284"/>
              <a:gd name="connsiteY573" fmla="*/ 897122 h 2317875"/>
              <a:gd name="connsiteX574" fmla="*/ 658231 w 7872284"/>
              <a:gd name="connsiteY574" fmla="*/ 893735 h 2317875"/>
              <a:gd name="connsiteX575" fmla="*/ 631919 w 7872284"/>
              <a:gd name="connsiteY575" fmla="*/ 946359 h 2317875"/>
              <a:gd name="connsiteX576" fmla="*/ 605520 w 7872284"/>
              <a:gd name="connsiteY576" fmla="*/ 996464 h 2317875"/>
              <a:gd name="connsiteX577" fmla="*/ 579209 w 7872284"/>
              <a:gd name="connsiteY577" fmla="*/ 981702 h 2317875"/>
              <a:gd name="connsiteX578" fmla="*/ 552897 w 7872284"/>
              <a:gd name="connsiteY578" fmla="*/ 941496 h 2317875"/>
              <a:gd name="connsiteX579" fmla="*/ 526585 w 7872284"/>
              <a:gd name="connsiteY579" fmla="*/ 968850 h 2317875"/>
              <a:gd name="connsiteX580" fmla="*/ 500273 w 7872284"/>
              <a:gd name="connsiteY580" fmla="*/ 984828 h 2317875"/>
              <a:gd name="connsiteX581" fmla="*/ 473874 w 7872284"/>
              <a:gd name="connsiteY581" fmla="*/ 975363 h 2317875"/>
              <a:gd name="connsiteX582" fmla="*/ 447562 w 7872284"/>
              <a:gd name="connsiteY582" fmla="*/ 991341 h 2317875"/>
              <a:gd name="connsiteX583" fmla="*/ 421250 w 7872284"/>
              <a:gd name="connsiteY583" fmla="*/ 1017392 h 2317875"/>
              <a:gd name="connsiteX584" fmla="*/ 394939 w 7872284"/>
              <a:gd name="connsiteY584" fmla="*/ 1011314 h 2317875"/>
              <a:gd name="connsiteX585" fmla="*/ 368627 w 7872284"/>
              <a:gd name="connsiteY585" fmla="*/ 1025989 h 2317875"/>
              <a:gd name="connsiteX586" fmla="*/ 342228 w 7872284"/>
              <a:gd name="connsiteY586" fmla="*/ 1045962 h 2317875"/>
              <a:gd name="connsiteX587" fmla="*/ 315916 w 7872284"/>
              <a:gd name="connsiteY587" fmla="*/ 1025208 h 2317875"/>
              <a:gd name="connsiteX588" fmla="*/ 289604 w 7872284"/>
              <a:gd name="connsiteY588" fmla="*/ 1025208 h 2317875"/>
              <a:gd name="connsiteX589" fmla="*/ 263292 w 7872284"/>
              <a:gd name="connsiteY589" fmla="*/ 1027726 h 2317875"/>
              <a:gd name="connsiteX590" fmla="*/ 236981 w 7872284"/>
              <a:gd name="connsiteY590" fmla="*/ 991775 h 2317875"/>
              <a:gd name="connsiteX591" fmla="*/ 210582 w 7872284"/>
              <a:gd name="connsiteY591" fmla="*/ 985436 h 2317875"/>
              <a:gd name="connsiteX592" fmla="*/ 184270 w 7872284"/>
              <a:gd name="connsiteY592" fmla="*/ 1006537 h 2317875"/>
              <a:gd name="connsiteX593" fmla="*/ 157958 w 7872284"/>
              <a:gd name="connsiteY593" fmla="*/ 1051606 h 2317875"/>
              <a:gd name="connsiteX594" fmla="*/ 131646 w 7872284"/>
              <a:gd name="connsiteY594" fmla="*/ 1078700 h 2317875"/>
              <a:gd name="connsiteX595" fmla="*/ 105334 w 7872284"/>
              <a:gd name="connsiteY595" fmla="*/ 1070537 h 2317875"/>
              <a:gd name="connsiteX596" fmla="*/ 78936 w 7872284"/>
              <a:gd name="connsiteY596" fmla="*/ 1045267 h 2317875"/>
              <a:gd name="connsiteX597" fmla="*/ 52624 w 7872284"/>
              <a:gd name="connsiteY597" fmla="*/ 983786 h 2317875"/>
              <a:gd name="connsiteX598" fmla="*/ 26312 w 7872284"/>
              <a:gd name="connsiteY598" fmla="*/ 963553 h 2317875"/>
              <a:gd name="connsiteX599" fmla="*/ 0 w 7872284"/>
              <a:gd name="connsiteY599" fmla="*/ 941496 h 231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</a:cxnLst>
            <a:rect l="l" t="t" r="r" b="b"/>
            <a:pathLst>
              <a:path w="7872284" h="2317875">
                <a:moveTo>
                  <a:pt x="0" y="1178910"/>
                </a:moveTo>
                <a:lnTo>
                  <a:pt x="26312" y="1172311"/>
                </a:lnTo>
                <a:lnTo>
                  <a:pt x="52624" y="1183687"/>
                </a:lnTo>
                <a:lnTo>
                  <a:pt x="78936" y="1206699"/>
                </a:lnTo>
                <a:lnTo>
                  <a:pt x="105334" y="1230492"/>
                </a:lnTo>
                <a:lnTo>
                  <a:pt x="131646" y="1247860"/>
                </a:lnTo>
                <a:lnTo>
                  <a:pt x="157958" y="1237873"/>
                </a:lnTo>
                <a:lnTo>
                  <a:pt x="184270" y="1178737"/>
                </a:lnTo>
                <a:lnTo>
                  <a:pt x="210582" y="1133234"/>
                </a:lnTo>
                <a:lnTo>
                  <a:pt x="236981" y="1154770"/>
                </a:lnTo>
                <a:lnTo>
                  <a:pt x="263292" y="1180387"/>
                </a:lnTo>
                <a:lnTo>
                  <a:pt x="289604" y="1162411"/>
                </a:lnTo>
                <a:lnTo>
                  <a:pt x="315916" y="1150080"/>
                </a:lnTo>
                <a:lnTo>
                  <a:pt x="342228" y="1156941"/>
                </a:lnTo>
                <a:lnTo>
                  <a:pt x="368627" y="1163453"/>
                </a:lnTo>
                <a:lnTo>
                  <a:pt x="394939" y="1144089"/>
                </a:lnTo>
                <a:lnTo>
                  <a:pt x="421250" y="1137749"/>
                </a:lnTo>
                <a:lnTo>
                  <a:pt x="447562" y="1121250"/>
                </a:lnTo>
                <a:lnTo>
                  <a:pt x="473874" y="1123942"/>
                </a:lnTo>
                <a:lnTo>
                  <a:pt x="500273" y="1146867"/>
                </a:lnTo>
                <a:lnTo>
                  <a:pt x="526585" y="1106227"/>
                </a:lnTo>
                <a:lnTo>
                  <a:pt x="552897" y="1084778"/>
                </a:lnTo>
                <a:lnTo>
                  <a:pt x="579209" y="1149038"/>
                </a:lnTo>
                <a:lnTo>
                  <a:pt x="605520" y="1176826"/>
                </a:lnTo>
                <a:lnTo>
                  <a:pt x="631919" y="1126547"/>
                </a:lnTo>
                <a:lnTo>
                  <a:pt x="658231" y="1097717"/>
                </a:lnTo>
                <a:lnTo>
                  <a:pt x="684543" y="1086341"/>
                </a:lnTo>
                <a:lnTo>
                  <a:pt x="710855" y="1060377"/>
                </a:lnTo>
                <a:lnTo>
                  <a:pt x="737166" y="1046309"/>
                </a:lnTo>
                <a:lnTo>
                  <a:pt x="763478" y="1057598"/>
                </a:lnTo>
                <a:lnTo>
                  <a:pt x="789877" y="1094417"/>
                </a:lnTo>
                <a:lnTo>
                  <a:pt x="816189" y="1161109"/>
                </a:lnTo>
                <a:lnTo>
                  <a:pt x="842501" y="1209738"/>
                </a:lnTo>
                <a:lnTo>
                  <a:pt x="868813" y="1170140"/>
                </a:lnTo>
                <a:lnTo>
                  <a:pt x="895124" y="1124811"/>
                </a:lnTo>
                <a:lnTo>
                  <a:pt x="921523" y="1118732"/>
                </a:lnTo>
                <a:lnTo>
                  <a:pt x="947835" y="1102320"/>
                </a:lnTo>
                <a:lnTo>
                  <a:pt x="974147" y="1114390"/>
                </a:lnTo>
                <a:lnTo>
                  <a:pt x="1000459" y="1142352"/>
                </a:lnTo>
                <a:lnTo>
                  <a:pt x="1026771" y="1170748"/>
                </a:lnTo>
                <a:lnTo>
                  <a:pt x="1053169" y="1153120"/>
                </a:lnTo>
                <a:lnTo>
                  <a:pt x="1079481" y="1185163"/>
                </a:lnTo>
                <a:lnTo>
                  <a:pt x="1105793" y="1205396"/>
                </a:lnTo>
                <a:lnTo>
                  <a:pt x="1132105" y="1188897"/>
                </a:lnTo>
                <a:lnTo>
                  <a:pt x="1158417" y="1219985"/>
                </a:lnTo>
                <a:lnTo>
                  <a:pt x="1184816" y="1253157"/>
                </a:lnTo>
                <a:lnTo>
                  <a:pt x="1211128" y="1245081"/>
                </a:lnTo>
                <a:lnTo>
                  <a:pt x="1237439" y="1243171"/>
                </a:lnTo>
                <a:lnTo>
                  <a:pt x="1263751" y="1254286"/>
                </a:lnTo>
                <a:lnTo>
                  <a:pt x="1290063" y="1231708"/>
                </a:lnTo>
                <a:lnTo>
                  <a:pt x="1316462" y="1258020"/>
                </a:lnTo>
                <a:lnTo>
                  <a:pt x="1342774" y="1316722"/>
                </a:lnTo>
                <a:lnTo>
                  <a:pt x="1369086" y="1346855"/>
                </a:lnTo>
                <a:lnTo>
                  <a:pt x="1395397" y="1367001"/>
                </a:lnTo>
                <a:lnTo>
                  <a:pt x="1421709" y="1377682"/>
                </a:lnTo>
                <a:lnTo>
                  <a:pt x="1448108" y="1376727"/>
                </a:lnTo>
                <a:lnTo>
                  <a:pt x="1474420" y="1411723"/>
                </a:lnTo>
                <a:lnTo>
                  <a:pt x="1500732" y="1395918"/>
                </a:lnTo>
                <a:lnTo>
                  <a:pt x="1527043" y="1369867"/>
                </a:lnTo>
                <a:lnTo>
                  <a:pt x="1553355" y="1347376"/>
                </a:lnTo>
                <a:lnTo>
                  <a:pt x="1579667" y="1372212"/>
                </a:lnTo>
                <a:lnTo>
                  <a:pt x="1606066" y="1392705"/>
                </a:lnTo>
                <a:lnTo>
                  <a:pt x="1632378" y="1390882"/>
                </a:lnTo>
                <a:lnTo>
                  <a:pt x="1658690" y="1440727"/>
                </a:lnTo>
                <a:lnTo>
                  <a:pt x="1685001" y="1501600"/>
                </a:lnTo>
                <a:lnTo>
                  <a:pt x="1711313" y="1535901"/>
                </a:lnTo>
                <a:lnTo>
                  <a:pt x="1737712" y="1508286"/>
                </a:lnTo>
                <a:lnTo>
                  <a:pt x="1764024" y="1515320"/>
                </a:lnTo>
                <a:lnTo>
                  <a:pt x="1790336" y="1535814"/>
                </a:lnTo>
                <a:lnTo>
                  <a:pt x="1816648" y="1559087"/>
                </a:lnTo>
                <a:lnTo>
                  <a:pt x="1842959" y="1550142"/>
                </a:lnTo>
                <a:lnTo>
                  <a:pt x="1869358" y="1502555"/>
                </a:lnTo>
                <a:lnTo>
                  <a:pt x="1895670" y="1529128"/>
                </a:lnTo>
                <a:lnTo>
                  <a:pt x="1921982" y="1541198"/>
                </a:lnTo>
                <a:lnTo>
                  <a:pt x="1948294" y="1605979"/>
                </a:lnTo>
                <a:lnTo>
                  <a:pt x="1974606" y="1658776"/>
                </a:lnTo>
                <a:lnTo>
                  <a:pt x="2001004" y="1715395"/>
                </a:lnTo>
                <a:lnTo>
                  <a:pt x="2027316" y="1737712"/>
                </a:lnTo>
                <a:lnTo>
                  <a:pt x="2053628" y="1696377"/>
                </a:lnTo>
                <a:lnTo>
                  <a:pt x="2079940" y="1655390"/>
                </a:lnTo>
                <a:lnTo>
                  <a:pt x="2106252" y="1702369"/>
                </a:lnTo>
                <a:lnTo>
                  <a:pt x="2132651" y="1728334"/>
                </a:lnTo>
                <a:lnTo>
                  <a:pt x="2158963" y="1747612"/>
                </a:lnTo>
                <a:lnTo>
                  <a:pt x="2185274" y="1735454"/>
                </a:lnTo>
                <a:lnTo>
                  <a:pt x="2211586" y="1690212"/>
                </a:lnTo>
                <a:lnTo>
                  <a:pt x="2237898" y="1692035"/>
                </a:lnTo>
                <a:lnTo>
                  <a:pt x="2264297" y="1748393"/>
                </a:lnTo>
                <a:lnTo>
                  <a:pt x="2290609" y="1769408"/>
                </a:lnTo>
                <a:lnTo>
                  <a:pt x="2316921" y="1777310"/>
                </a:lnTo>
                <a:lnTo>
                  <a:pt x="2343232" y="1828458"/>
                </a:lnTo>
                <a:lnTo>
                  <a:pt x="2369544" y="1842959"/>
                </a:lnTo>
                <a:lnTo>
                  <a:pt x="2395943" y="1806401"/>
                </a:lnTo>
                <a:lnTo>
                  <a:pt x="2422255" y="1777223"/>
                </a:lnTo>
                <a:lnTo>
                  <a:pt x="2448567" y="1792680"/>
                </a:lnTo>
                <a:lnTo>
                  <a:pt x="2474879" y="1799714"/>
                </a:lnTo>
                <a:lnTo>
                  <a:pt x="2501191" y="1794765"/>
                </a:lnTo>
                <a:lnTo>
                  <a:pt x="2527502" y="1847301"/>
                </a:lnTo>
                <a:lnTo>
                  <a:pt x="2553901" y="1869185"/>
                </a:lnTo>
                <a:lnTo>
                  <a:pt x="2580213" y="1887507"/>
                </a:lnTo>
                <a:lnTo>
                  <a:pt x="2606525" y="1874134"/>
                </a:lnTo>
                <a:lnTo>
                  <a:pt x="2632837" y="1863019"/>
                </a:lnTo>
                <a:lnTo>
                  <a:pt x="2659149" y="1873961"/>
                </a:lnTo>
                <a:lnTo>
                  <a:pt x="2685547" y="1849993"/>
                </a:lnTo>
                <a:lnTo>
                  <a:pt x="2711859" y="1844870"/>
                </a:lnTo>
                <a:lnTo>
                  <a:pt x="2738171" y="1861369"/>
                </a:lnTo>
                <a:lnTo>
                  <a:pt x="2764483" y="1908522"/>
                </a:lnTo>
                <a:lnTo>
                  <a:pt x="2790795" y="1866579"/>
                </a:lnTo>
                <a:lnTo>
                  <a:pt x="2817193" y="1915469"/>
                </a:lnTo>
                <a:lnTo>
                  <a:pt x="2843505" y="1923632"/>
                </a:lnTo>
                <a:lnTo>
                  <a:pt x="2869817" y="1902878"/>
                </a:lnTo>
                <a:lnTo>
                  <a:pt x="2896129" y="1903399"/>
                </a:lnTo>
                <a:lnTo>
                  <a:pt x="2922441" y="1906612"/>
                </a:lnTo>
                <a:lnTo>
                  <a:pt x="2948839" y="1824029"/>
                </a:lnTo>
                <a:lnTo>
                  <a:pt x="2975151" y="1799280"/>
                </a:lnTo>
                <a:lnTo>
                  <a:pt x="3001463" y="1854249"/>
                </a:lnTo>
                <a:lnTo>
                  <a:pt x="3027775" y="1853988"/>
                </a:lnTo>
                <a:lnTo>
                  <a:pt x="3054087" y="1850167"/>
                </a:lnTo>
                <a:lnTo>
                  <a:pt x="3080486" y="1890547"/>
                </a:lnTo>
                <a:lnTo>
                  <a:pt x="3106798" y="1882644"/>
                </a:lnTo>
                <a:lnTo>
                  <a:pt x="3133109" y="1861109"/>
                </a:lnTo>
                <a:lnTo>
                  <a:pt x="3159421" y="1857201"/>
                </a:lnTo>
                <a:lnTo>
                  <a:pt x="3185733" y="1810135"/>
                </a:lnTo>
                <a:lnTo>
                  <a:pt x="3212132" y="1783215"/>
                </a:lnTo>
                <a:lnTo>
                  <a:pt x="3238444" y="1775226"/>
                </a:lnTo>
                <a:lnTo>
                  <a:pt x="3264755" y="1773403"/>
                </a:lnTo>
                <a:lnTo>
                  <a:pt x="3291067" y="1786428"/>
                </a:lnTo>
                <a:lnTo>
                  <a:pt x="3317380" y="1827937"/>
                </a:lnTo>
                <a:lnTo>
                  <a:pt x="3343778" y="1830802"/>
                </a:lnTo>
                <a:lnTo>
                  <a:pt x="3370090" y="1882905"/>
                </a:lnTo>
                <a:lnTo>
                  <a:pt x="3396402" y="1919724"/>
                </a:lnTo>
                <a:lnTo>
                  <a:pt x="3422713" y="1941434"/>
                </a:lnTo>
                <a:lnTo>
                  <a:pt x="3449025" y="1989802"/>
                </a:lnTo>
                <a:lnTo>
                  <a:pt x="3475424" y="2046073"/>
                </a:lnTo>
                <a:lnTo>
                  <a:pt x="3501736" y="2084629"/>
                </a:lnTo>
                <a:lnTo>
                  <a:pt x="3528048" y="2102778"/>
                </a:lnTo>
                <a:lnTo>
                  <a:pt x="3554360" y="2155142"/>
                </a:lnTo>
                <a:lnTo>
                  <a:pt x="3580671" y="2205421"/>
                </a:lnTo>
                <a:lnTo>
                  <a:pt x="3606984" y="2219141"/>
                </a:lnTo>
                <a:lnTo>
                  <a:pt x="3633382" y="2240416"/>
                </a:lnTo>
                <a:lnTo>
                  <a:pt x="3659694" y="2268117"/>
                </a:lnTo>
                <a:lnTo>
                  <a:pt x="3686006" y="2317876"/>
                </a:lnTo>
                <a:lnTo>
                  <a:pt x="3712318" y="2308150"/>
                </a:lnTo>
                <a:lnTo>
                  <a:pt x="3738629" y="2279493"/>
                </a:lnTo>
                <a:lnTo>
                  <a:pt x="3765028" y="2281925"/>
                </a:lnTo>
                <a:lnTo>
                  <a:pt x="3791340" y="2265773"/>
                </a:lnTo>
                <a:lnTo>
                  <a:pt x="3817652" y="2276280"/>
                </a:lnTo>
                <a:lnTo>
                  <a:pt x="3843964" y="2267423"/>
                </a:lnTo>
                <a:lnTo>
                  <a:pt x="3870276" y="2269073"/>
                </a:lnTo>
                <a:lnTo>
                  <a:pt x="3896674" y="2236161"/>
                </a:lnTo>
                <a:lnTo>
                  <a:pt x="3922987" y="2210544"/>
                </a:lnTo>
                <a:lnTo>
                  <a:pt x="3949298" y="2227738"/>
                </a:lnTo>
                <a:lnTo>
                  <a:pt x="3975610" y="2226522"/>
                </a:lnTo>
                <a:lnTo>
                  <a:pt x="4001922" y="2144113"/>
                </a:lnTo>
                <a:lnTo>
                  <a:pt x="4028321" y="2076901"/>
                </a:lnTo>
                <a:lnTo>
                  <a:pt x="4054632" y="2046855"/>
                </a:lnTo>
                <a:lnTo>
                  <a:pt x="4080945" y="1951073"/>
                </a:lnTo>
                <a:lnTo>
                  <a:pt x="4107256" y="1925282"/>
                </a:lnTo>
                <a:lnTo>
                  <a:pt x="4133568" y="1871877"/>
                </a:lnTo>
                <a:lnTo>
                  <a:pt x="4159967" y="1809527"/>
                </a:lnTo>
                <a:lnTo>
                  <a:pt x="4186279" y="1647227"/>
                </a:lnTo>
                <a:lnTo>
                  <a:pt x="4212591" y="1602419"/>
                </a:lnTo>
                <a:lnTo>
                  <a:pt x="4238903" y="1533904"/>
                </a:lnTo>
                <a:lnTo>
                  <a:pt x="4265214" y="1457921"/>
                </a:lnTo>
                <a:lnTo>
                  <a:pt x="4291613" y="1454968"/>
                </a:lnTo>
                <a:lnTo>
                  <a:pt x="4317925" y="1483798"/>
                </a:lnTo>
                <a:lnTo>
                  <a:pt x="4344237" y="1452710"/>
                </a:lnTo>
                <a:lnTo>
                  <a:pt x="4370549" y="1408944"/>
                </a:lnTo>
                <a:lnTo>
                  <a:pt x="4396861" y="1406426"/>
                </a:lnTo>
                <a:lnTo>
                  <a:pt x="4423172" y="1323409"/>
                </a:lnTo>
                <a:lnTo>
                  <a:pt x="4449571" y="1358144"/>
                </a:lnTo>
                <a:lnTo>
                  <a:pt x="4475883" y="1326709"/>
                </a:lnTo>
                <a:lnTo>
                  <a:pt x="4502195" y="1337650"/>
                </a:lnTo>
                <a:lnTo>
                  <a:pt x="4528507" y="1318719"/>
                </a:lnTo>
                <a:lnTo>
                  <a:pt x="4554819" y="1250291"/>
                </a:lnTo>
                <a:lnTo>
                  <a:pt x="4581217" y="1234139"/>
                </a:lnTo>
                <a:lnTo>
                  <a:pt x="4607529" y="1219985"/>
                </a:lnTo>
                <a:lnTo>
                  <a:pt x="4633841" y="1214948"/>
                </a:lnTo>
                <a:lnTo>
                  <a:pt x="4660153" y="1205309"/>
                </a:lnTo>
                <a:lnTo>
                  <a:pt x="4686465" y="1144610"/>
                </a:lnTo>
                <a:lnTo>
                  <a:pt x="4712863" y="1123161"/>
                </a:lnTo>
                <a:lnTo>
                  <a:pt x="4739175" y="1197494"/>
                </a:lnTo>
                <a:lnTo>
                  <a:pt x="4765487" y="1212256"/>
                </a:lnTo>
                <a:lnTo>
                  <a:pt x="4791799" y="1164582"/>
                </a:lnTo>
                <a:lnTo>
                  <a:pt x="4818111" y="1158069"/>
                </a:lnTo>
                <a:lnTo>
                  <a:pt x="4844510" y="1215382"/>
                </a:lnTo>
                <a:lnTo>
                  <a:pt x="4870821" y="1214861"/>
                </a:lnTo>
                <a:lnTo>
                  <a:pt x="4897133" y="1228234"/>
                </a:lnTo>
                <a:lnTo>
                  <a:pt x="4923445" y="1270872"/>
                </a:lnTo>
                <a:lnTo>
                  <a:pt x="4949757" y="1297618"/>
                </a:lnTo>
                <a:lnTo>
                  <a:pt x="4976156" y="1302047"/>
                </a:lnTo>
                <a:lnTo>
                  <a:pt x="5002468" y="1301439"/>
                </a:lnTo>
                <a:lnTo>
                  <a:pt x="5028779" y="1304825"/>
                </a:lnTo>
                <a:lnTo>
                  <a:pt x="5055092" y="1360315"/>
                </a:lnTo>
                <a:lnTo>
                  <a:pt x="5081403" y="1371256"/>
                </a:lnTo>
                <a:lnTo>
                  <a:pt x="5107802" y="1403994"/>
                </a:lnTo>
                <a:lnTo>
                  <a:pt x="5134114" y="1386540"/>
                </a:lnTo>
                <a:lnTo>
                  <a:pt x="5160426" y="1380548"/>
                </a:lnTo>
                <a:lnTo>
                  <a:pt x="5186737" y="1392966"/>
                </a:lnTo>
                <a:lnTo>
                  <a:pt x="5213050" y="1432564"/>
                </a:lnTo>
                <a:lnTo>
                  <a:pt x="5239448" y="1375598"/>
                </a:lnTo>
                <a:lnTo>
                  <a:pt x="5265760" y="1357449"/>
                </a:lnTo>
                <a:lnTo>
                  <a:pt x="5292072" y="1363094"/>
                </a:lnTo>
                <a:lnTo>
                  <a:pt x="5318384" y="1380722"/>
                </a:lnTo>
                <a:lnTo>
                  <a:pt x="5344695" y="1390187"/>
                </a:lnTo>
                <a:lnTo>
                  <a:pt x="5371008" y="1350155"/>
                </a:lnTo>
                <a:lnTo>
                  <a:pt x="5397406" y="1371951"/>
                </a:lnTo>
                <a:lnTo>
                  <a:pt x="5423718" y="1342947"/>
                </a:lnTo>
                <a:lnTo>
                  <a:pt x="5450030" y="1283377"/>
                </a:lnTo>
                <a:lnTo>
                  <a:pt x="5476342" y="1320022"/>
                </a:lnTo>
                <a:lnTo>
                  <a:pt x="5502654" y="1343729"/>
                </a:lnTo>
                <a:lnTo>
                  <a:pt x="5529052" y="1287458"/>
                </a:lnTo>
                <a:lnTo>
                  <a:pt x="5555364" y="1227627"/>
                </a:lnTo>
                <a:lnTo>
                  <a:pt x="5581676" y="1261754"/>
                </a:lnTo>
                <a:lnTo>
                  <a:pt x="5607988" y="1277385"/>
                </a:lnTo>
                <a:lnTo>
                  <a:pt x="5634300" y="1199838"/>
                </a:lnTo>
                <a:lnTo>
                  <a:pt x="5660699" y="1146433"/>
                </a:lnTo>
                <a:lnTo>
                  <a:pt x="5687010" y="1162064"/>
                </a:lnTo>
                <a:lnTo>
                  <a:pt x="5713322" y="1177782"/>
                </a:lnTo>
                <a:lnTo>
                  <a:pt x="5739634" y="1131497"/>
                </a:lnTo>
                <a:lnTo>
                  <a:pt x="5765946" y="1154596"/>
                </a:lnTo>
                <a:lnTo>
                  <a:pt x="5792344" y="1219464"/>
                </a:lnTo>
                <a:lnTo>
                  <a:pt x="5818657" y="1243865"/>
                </a:lnTo>
                <a:lnTo>
                  <a:pt x="5844968" y="1276256"/>
                </a:lnTo>
                <a:lnTo>
                  <a:pt x="5871280" y="1299962"/>
                </a:lnTo>
                <a:lnTo>
                  <a:pt x="5897592" y="1281640"/>
                </a:lnTo>
                <a:lnTo>
                  <a:pt x="5923991" y="1179692"/>
                </a:lnTo>
                <a:lnTo>
                  <a:pt x="5950303" y="1150601"/>
                </a:lnTo>
                <a:lnTo>
                  <a:pt x="5976615" y="1192631"/>
                </a:lnTo>
                <a:lnTo>
                  <a:pt x="6002926" y="1171529"/>
                </a:lnTo>
                <a:lnTo>
                  <a:pt x="6029238" y="1210954"/>
                </a:lnTo>
                <a:lnTo>
                  <a:pt x="6055637" y="1257586"/>
                </a:lnTo>
                <a:lnTo>
                  <a:pt x="6081949" y="1266877"/>
                </a:lnTo>
                <a:lnTo>
                  <a:pt x="6108261" y="1270003"/>
                </a:lnTo>
                <a:lnTo>
                  <a:pt x="6134573" y="1313336"/>
                </a:lnTo>
                <a:lnTo>
                  <a:pt x="6160884" y="1267311"/>
                </a:lnTo>
                <a:lnTo>
                  <a:pt x="6187283" y="1256283"/>
                </a:lnTo>
                <a:lnTo>
                  <a:pt x="6213595" y="1239263"/>
                </a:lnTo>
                <a:lnTo>
                  <a:pt x="6239907" y="1276603"/>
                </a:lnTo>
                <a:lnTo>
                  <a:pt x="6266219" y="1300918"/>
                </a:lnTo>
                <a:lnTo>
                  <a:pt x="6292531" y="1288847"/>
                </a:lnTo>
                <a:lnTo>
                  <a:pt x="6318842" y="1250725"/>
                </a:lnTo>
                <a:lnTo>
                  <a:pt x="6345241" y="1231708"/>
                </a:lnTo>
                <a:lnTo>
                  <a:pt x="6371553" y="1230753"/>
                </a:lnTo>
                <a:lnTo>
                  <a:pt x="6397865" y="1288153"/>
                </a:lnTo>
                <a:lnTo>
                  <a:pt x="6424177" y="1326448"/>
                </a:lnTo>
                <a:lnTo>
                  <a:pt x="6450489" y="1311425"/>
                </a:lnTo>
                <a:lnTo>
                  <a:pt x="6476887" y="1272956"/>
                </a:lnTo>
                <a:lnTo>
                  <a:pt x="6503199" y="1270872"/>
                </a:lnTo>
                <a:lnTo>
                  <a:pt x="6529511" y="1251246"/>
                </a:lnTo>
                <a:lnTo>
                  <a:pt x="6555823" y="1316722"/>
                </a:lnTo>
                <a:lnTo>
                  <a:pt x="6582135" y="1335479"/>
                </a:lnTo>
                <a:lnTo>
                  <a:pt x="6608534" y="1293537"/>
                </a:lnTo>
                <a:lnTo>
                  <a:pt x="6634845" y="1315767"/>
                </a:lnTo>
                <a:lnTo>
                  <a:pt x="6661157" y="1370041"/>
                </a:lnTo>
                <a:lnTo>
                  <a:pt x="6687469" y="1386800"/>
                </a:lnTo>
                <a:lnTo>
                  <a:pt x="6713781" y="1344858"/>
                </a:lnTo>
                <a:lnTo>
                  <a:pt x="6740180" y="1332961"/>
                </a:lnTo>
                <a:lnTo>
                  <a:pt x="6766491" y="1376293"/>
                </a:lnTo>
                <a:lnTo>
                  <a:pt x="6792803" y="1388103"/>
                </a:lnTo>
                <a:lnTo>
                  <a:pt x="6819115" y="1382458"/>
                </a:lnTo>
                <a:lnTo>
                  <a:pt x="6845427" y="1416759"/>
                </a:lnTo>
                <a:lnTo>
                  <a:pt x="6871826" y="1426485"/>
                </a:lnTo>
                <a:lnTo>
                  <a:pt x="6898138" y="1427354"/>
                </a:lnTo>
                <a:lnTo>
                  <a:pt x="6924449" y="1421883"/>
                </a:lnTo>
                <a:lnTo>
                  <a:pt x="6950761" y="1453666"/>
                </a:lnTo>
                <a:lnTo>
                  <a:pt x="6977073" y="1479456"/>
                </a:lnTo>
                <a:lnTo>
                  <a:pt x="7003472" y="1466431"/>
                </a:lnTo>
                <a:lnTo>
                  <a:pt x="7029784" y="1426919"/>
                </a:lnTo>
                <a:lnTo>
                  <a:pt x="7056096" y="1369085"/>
                </a:lnTo>
                <a:lnTo>
                  <a:pt x="7082407" y="1248468"/>
                </a:lnTo>
                <a:lnTo>
                  <a:pt x="7108719" y="1083823"/>
                </a:lnTo>
                <a:lnTo>
                  <a:pt x="7135118" y="1007058"/>
                </a:lnTo>
                <a:lnTo>
                  <a:pt x="7161430" y="880449"/>
                </a:lnTo>
                <a:lnTo>
                  <a:pt x="7187742" y="805855"/>
                </a:lnTo>
                <a:lnTo>
                  <a:pt x="7214054" y="784667"/>
                </a:lnTo>
                <a:lnTo>
                  <a:pt x="7240365" y="871070"/>
                </a:lnTo>
                <a:lnTo>
                  <a:pt x="7266678" y="930294"/>
                </a:lnTo>
                <a:lnTo>
                  <a:pt x="7293076" y="949572"/>
                </a:lnTo>
                <a:lnTo>
                  <a:pt x="7319388" y="935504"/>
                </a:lnTo>
                <a:lnTo>
                  <a:pt x="7345700" y="994033"/>
                </a:lnTo>
                <a:lnTo>
                  <a:pt x="7372012" y="1040665"/>
                </a:lnTo>
                <a:lnTo>
                  <a:pt x="7398323" y="1040057"/>
                </a:lnTo>
                <a:lnTo>
                  <a:pt x="7424723" y="1028334"/>
                </a:lnTo>
                <a:lnTo>
                  <a:pt x="7451034" y="1079915"/>
                </a:lnTo>
                <a:lnTo>
                  <a:pt x="7477346" y="1085386"/>
                </a:lnTo>
                <a:lnTo>
                  <a:pt x="7503658" y="1092160"/>
                </a:lnTo>
                <a:lnTo>
                  <a:pt x="7529970" y="1010619"/>
                </a:lnTo>
                <a:lnTo>
                  <a:pt x="7556368" y="962163"/>
                </a:lnTo>
                <a:lnTo>
                  <a:pt x="7582681" y="962424"/>
                </a:lnTo>
                <a:lnTo>
                  <a:pt x="7608992" y="975536"/>
                </a:lnTo>
                <a:lnTo>
                  <a:pt x="7635304" y="979531"/>
                </a:lnTo>
                <a:lnTo>
                  <a:pt x="7661616" y="992383"/>
                </a:lnTo>
                <a:lnTo>
                  <a:pt x="7688015" y="1072621"/>
                </a:lnTo>
                <a:lnTo>
                  <a:pt x="7714326" y="1120121"/>
                </a:lnTo>
                <a:lnTo>
                  <a:pt x="7740639" y="1164235"/>
                </a:lnTo>
                <a:lnTo>
                  <a:pt x="7766951" y="1212169"/>
                </a:lnTo>
                <a:lnTo>
                  <a:pt x="7793262" y="1221722"/>
                </a:lnTo>
                <a:lnTo>
                  <a:pt x="7819661" y="1211909"/>
                </a:lnTo>
                <a:lnTo>
                  <a:pt x="7845973" y="1211648"/>
                </a:lnTo>
                <a:lnTo>
                  <a:pt x="7872285" y="1215382"/>
                </a:lnTo>
                <a:lnTo>
                  <a:pt x="7872285" y="336062"/>
                </a:lnTo>
                <a:lnTo>
                  <a:pt x="7845973" y="334499"/>
                </a:lnTo>
                <a:lnTo>
                  <a:pt x="7819661" y="272931"/>
                </a:lnTo>
                <a:lnTo>
                  <a:pt x="7793262" y="359161"/>
                </a:lnTo>
                <a:lnTo>
                  <a:pt x="7766951" y="395807"/>
                </a:lnTo>
                <a:lnTo>
                  <a:pt x="7740639" y="363243"/>
                </a:lnTo>
                <a:lnTo>
                  <a:pt x="7714326" y="262598"/>
                </a:lnTo>
                <a:lnTo>
                  <a:pt x="7688015" y="195646"/>
                </a:lnTo>
                <a:lnTo>
                  <a:pt x="7661616" y="148753"/>
                </a:lnTo>
                <a:lnTo>
                  <a:pt x="7635304" y="102469"/>
                </a:lnTo>
                <a:lnTo>
                  <a:pt x="7608992" y="106116"/>
                </a:lnTo>
                <a:lnTo>
                  <a:pt x="7582681" y="65215"/>
                </a:lnTo>
                <a:lnTo>
                  <a:pt x="7556368" y="88227"/>
                </a:lnTo>
                <a:lnTo>
                  <a:pt x="7529970" y="128694"/>
                </a:lnTo>
                <a:lnTo>
                  <a:pt x="7503658" y="282570"/>
                </a:lnTo>
                <a:lnTo>
                  <a:pt x="7477346" y="288996"/>
                </a:lnTo>
                <a:lnTo>
                  <a:pt x="7451034" y="270066"/>
                </a:lnTo>
                <a:lnTo>
                  <a:pt x="7424723" y="195038"/>
                </a:lnTo>
                <a:lnTo>
                  <a:pt x="7398323" y="275189"/>
                </a:lnTo>
                <a:lnTo>
                  <a:pt x="7372012" y="240193"/>
                </a:lnTo>
                <a:lnTo>
                  <a:pt x="7345700" y="201116"/>
                </a:lnTo>
                <a:lnTo>
                  <a:pt x="7319388" y="94566"/>
                </a:lnTo>
                <a:lnTo>
                  <a:pt x="7293076" y="42464"/>
                </a:lnTo>
                <a:lnTo>
                  <a:pt x="7266678" y="65736"/>
                </a:lnTo>
                <a:lnTo>
                  <a:pt x="7240365" y="39598"/>
                </a:lnTo>
                <a:lnTo>
                  <a:pt x="7214054" y="0"/>
                </a:lnTo>
                <a:lnTo>
                  <a:pt x="7187742" y="1476"/>
                </a:lnTo>
                <a:lnTo>
                  <a:pt x="7161430" y="102990"/>
                </a:lnTo>
                <a:lnTo>
                  <a:pt x="7135118" y="219613"/>
                </a:lnTo>
                <a:lnTo>
                  <a:pt x="7108719" y="246359"/>
                </a:lnTo>
                <a:lnTo>
                  <a:pt x="7082407" y="373837"/>
                </a:lnTo>
                <a:lnTo>
                  <a:pt x="7056096" y="564185"/>
                </a:lnTo>
                <a:lnTo>
                  <a:pt x="7029784" y="603610"/>
                </a:lnTo>
                <a:lnTo>
                  <a:pt x="7003472" y="630790"/>
                </a:lnTo>
                <a:lnTo>
                  <a:pt x="6977073" y="606823"/>
                </a:lnTo>
                <a:lnTo>
                  <a:pt x="6950761" y="632961"/>
                </a:lnTo>
                <a:lnTo>
                  <a:pt x="6924449" y="610817"/>
                </a:lnTo>
                <a:lnTo>
                  <a:pt x="6898138" y="630530"/>
                </a:lnTo>
                <a:lnTo>
                  <a:pt x="6871826" y="579729"/>
                </a:lnTo>
                <a:lnTo>
                  <a:pt x="6845427" y="565401"/>
                </a:lnTo>
                <a:lnTo>
                  <a:pt x="6819115" y="508957"/>
                </a:lnTo>
                <a:lnTo>
                  <a:pt x="6792803" y="523024"/>
                </a:lnTo>
                <a:lnTo>
                  <a:pt x="6766491" y="524935"/>
                </a:lnTo>
                <a:lnTo>
                  <a:pt x="6740180" y="523111"/>
                </a:lnTo>
                <a:lnTo>
                  <a:pt x="6713781" y="519985"/>
                </a:lnTo>
                <a:lnTo>
                  <a:pt x="6687469" y="571046"/>
                </a:lnTo>
                <a:lnTo>
                  <a:pt x="6661157" y="552636"/>
                </a:lnTo>
                <a:lnTo>
                  <a:pt x="6634845" y="500447"/>
                </a:lnTo>
                <a:lnTo>
                  <a:pt x="6608534" y="509738"/>
                </a:lnTo>
                <a:lnTo>
                  <a:pt x="6582135" y="550465"/>
                </a:lnTo>
                <a:lnTo>
                  <a:pt x="6555823" y="534574"/>
                </a:lnTo>
                <a:lnTo>
                  <a:pt x="6529511" y="465277"/>
                </a:lnTo>
                <a:lnTo>
                  <a:pt x="6503199" y="524153"/>
                </a:lnTo>
                <a:lnTo>
                  <a:pt x="6476887" y="500273"/>
                </a:lnTo>
                <a:lnTo>
                  <a:pt x="6450489" y="522503"/>
                </a:lnTo>
                <a:lnTo>
                  <a:pt x="6424177" y="474135"/>
                </a:lnTo>
                <a:lnTo>
                  <a:pt x="6397865" y="433408"/>
                </a:lnTo>
                <a:lnTo>
                  <a:pt x="6371553" y="398846"/>
                </a:lnTo>
                <a:lnTo>
                  <a:pt x="6345241" y="363243"/>
                </a:lnTo>
                <a:lnTo>
                  <a:pt x="6318842" y="395199"/>
                </a:lnTo>
                <a:lnTo>
                  <a:pt x="6292531" y="412132"/>
                </a:lnTo>
                <a:lnTo>
                  <a:pt x="6266219" y="508609"/>
                </a:lnTo>
                <a:lnTo>
                  <a:pt x="6239907" y="539350"/>
                </a:lnTo>
                <a:lnTo>
                  <a:pt x="6213595" y="467535"/>
                </a:lnTo>
                <a:lnTo>
                  <a:pt x="6187283" y="424984"/>
                </a:lnTo>
                <a:lnTo>
                  <a:pt x="6160884" y="472919"/>
                </a:lnTo>
                <a:lnTo>
                  <a:pt x="6134573" y="550726"/>
                </a:lnTo>
                <a:lnTo>
                  <a:pt x="6108261" y="497841"/>
                </a:lnTo>
                <a:lnTo>
                  <a:pt x="6081949" y="538395"/>
                </a:lnTo>
                <a:lnTo>
                  <a:pt x="6055637" y="518509"/>
                </a:lnTo>
                <a:lnTo>
                  <a:pt x="6029238" y="504875"/>
                </a:lnTo>
                <a:lnTo>
                  <a:pt x="6002926" y="466319"/>
                </a:lnTo>
                <a:lnTo>
                  <a:pt x="5976615" y="425158"/>
                </a:lnTo>
                <a:lnTo>
                  <a:pt x="5950303" y="411698"/>
                </a:lnTo>
                <a:lnTo>
                  <a:pt x="5923991" y="400322"/>
                </a:lnTo>
                <a:lnTo>
                  <a:pt x="5897592" y="463714"/>
                </a:lnTo>
                <a:lnTo>
                  <a:pt x="5871280" y="579469"/>
                </a:lnTo>
                <a:lnTo>
                  <a:pt x="5844968" y="574259"/>
                </a:lnTo>
                <a:lnTo>
                  <a:pt x="5818657" y="493586"/>
                </a:lnTo>
                <a:lnTo>
                  <a:pt x="5792344" y="486900"/>
                </a:lnTo>
                <a:lnTo>
                  <a:pt x="5765946" y="453728"/>
                </a:lnTo>
                <a:lnTo>
                  <a:pt x="5739634" y="437489"/>
                </a:lnTo>
                <a:lnTo>
                  <a:pt x="5713322" y="484295"/>
                </a:lnTo>
                <a:lnTo>
                  <a:pt x="5687010" y="456246"/>
                </a:lnTo>
                <a:lnTo>
                  <a:pt x="5660699" y="473527"/>
                </a:lnTo>
                <a:lnTo>
                  <a:pt x="5634300" y="477695"/>
                </a:lnTo>
                <a:lnTo>
                  <a:pt x="5607988" y="604565"/>
                </a:lnTo>
                <a:lnTo>
                  <a:pt x="5581676" y="577472"/>
                </a:lnTo>
                <a:lnTo>
                  <a:pt x="5555364" y="528321"/>
                </a:lnTo>
                <a:lnTo>
                  <a:pt x="5529052" y="549857"/>
                </a:lnTo>
                <a:lnTo>
                  <a:pt x="5502654" y="545776"/>
                </a:lnTo>
                <a:lnTo>
                  <a:pt x="5476342" y="607865"/>
                </a:lnTo>
                <a:lnTo>
                  <a:pt x="5450030" y="589368"/>
                </a:lnTo>
                <a:lnTo>
                  <a:pt x="5423718" y="568180"/>
                </a:lnTo>
                <a:lnTo>
                  <a:pt x="5397406" y="620891"/>
                </a:lnTo>
                <a:lnTo>
                  <a:pt x="5371008" y="671864"/>
                </a:lnTo>
                <a:lnTo>
                  <a:pt x="5344695" y="644076"/>
                </a:lnTo>
                <a:lnTo>
                  <a:pt x="5318384" y="621325"/>
                </a:lnTo>
                <a:lnTo>
                  <a:pt x="5292072" y="587111"/>
                </a:lnTo>
                <a:lnTo>
                  <a:pt x="5265760" y="611338"/>
                </a:lnTo>
                <a:lnTo>
                  <a:pt x="5239448" y="666828"/>
                </a:lnTo>
                <a:lnTo>
                  <a:pt x="5213050" y="736385"/>
                </a:lnTo>
                <a:lnTo>
                  <a:pt x="5186737" y="688711"/>
                </a:lnTo>
                <a:lnTo>
                  <a:pt x="5160426" y="641819"/>
                </a:lnTo>
                <a:lnTo>
                  <a:pt x="5134114" y="671170"/>
                </a:lnTo>
                <a:lnTo>
                  <a:pt x="5107802" y="688798"/>
                </a:lnTo>
                <a:lnTo>
                  <a:pt x="5081403" y="683327"/>
                </a:lnTo>
                <a:lnTo>
                  <a:pt x="5055092" y="646160"/>
                </a:lnTo>
                <a:lnTo>
                  <a:pt x="5028779" y="592581"/>
                </a:lnTo>
                <a:lnTo>
                  <a:pt x="5002468" y="598747"/>
                </a:lnTo>
                <a:lnTo>
                  <a:pt x="4976156" y="569569"/>
                </a:lnTo>
                <a:lnTo>
                  <a:pt x="4949757" y="559583"/>
                </a:lnTo>
                <a:lnTo>
                  <a:pt x="4923445" y="520419"/>
                </a:lnTo>
                <a:lnTo>
                  <a:pt x="4897133" y="531013"/>
                </a:lnTo>
                <a:lnTo>
                  <a:pt x="4870821" y="511649"/>
                </a:lnTo>
                <a:lnTo>
                  <a:pt x="4844510" y="505830"/>
                </a:lnTo>
                <a:lnTo>
                  <a:pt x="4818111" y="431584"/>
                </a:lnTo>
                <a:lnTo>
                  <a:pt x="4791799" y="439747"/>
                </a:lnTo>
                <a:lnTo>
                  <a:pt x="4765487" y="439139"/>
                </a:lnTo>
                <a:lnTo>
                  <a:pt x="4739175" y="442960"/>
                </a:lnTo>
                <a:lnTo>
                  <a:pt x="4712863" y="406488"/>
                </a:lnTo>
                <a:lnTo>
                  <a:pt x="4686465" y="350651"/>
                </a:lnTo>
                <a:lnTo>
                  <a:pt x="4660153" y="425332"/>
                </a:lnTo>
                <a:lnTo>
                  <a:pt x="4633841" y="484642"/>
                </a:lnTo>
                <a:lnTo>
                  <a:pt x="4607529" y="459806"/>
                </a:lnTo>
                <a:lnTo>
                  <a:pt x="4581217" y="397544"/>
                </a:lnTo>
                <a:lnTo>
                  <a:pt x="4554819" y="455812"/>
                </a:lnTo>
                <a:lnTo>
                  <a:pt x="4528507" y="535268"/>
                </a:lnTo>
                <a:lnTo>
                  <a:pt x="4502195" y="558888"/>
                </a:lnTo>
                <a:lnTo>
                  <a:pt x="4475883" y="561233"/>
                </a:lnTo>
                <a:lnTo>
                  <a:pt x="4449571" y="568093"/>
                </a:lnTo>
                <a:lnTo>
                  <a:pt x="4423172" y="591105"/>
                </a:lnTo>
                <a:lnTo>
                  <a:pt x="4396861" y="638606"/>
                </a:lnTo>
                <a:lnTo>
                  <a:pt x="4370549" y="674383"/>
                </a:lnTo>
                <a:lnTo>
                  <a:pt x="4344237" y="720841"/>
                </a:lnTo>
                <a:lnTo>
                  <a:pt x="4317925" y="732738"/>
                </a:lnTo>
                <a:lnTo>
                  <a:pt x="4291613" y="716499"/>
                </a:lnTo>
                <a:lnTo>
                  <a:pt x="4265214" y="709378"/>
                </a:lnTo>
                <a:lnTo>
                  <a:pt x="4238903" y="821226"/>
                </a:lnTo>
                <a:lnTo>
                  <a:pt x="4212591" y="866555"/>
                </a:lnTo>
                <a:lnTo>
                  <a:pt x="4186279" y="935765"/>
                </a:lnTo>
                <a:lnTo>
                  <a:pt x="4159967" y="1076616"/>
                </a:lnTo>
                <a:lnTo>
                  <a:pt x="4133568" y="1185510"/>
                </a:lnTo>
                <a:lnTo>
                  <a:pt x="4107256" y="1289195"/>
                </a:lnTo>
                <a:lnTo>
                  <a:pt x="4080945" y="1317851"/>
                </a:lnTo>
                <a:lnTo>
                  <a:pt x="4054632" y="1394876"/>
                </a:lnTo>
                <a:lnTo>
                  <a:pt x="4028321" y="1450279"/>
                </a:lnTo>
                <a:lnTo>
                  <a:pt x="4001922" y="1500210"/>
                </a:lnTo>
                <a:lnTo>
                  <a:pt x="3975610" y="1586006"/>
                </a:lnTo>
                <a:lnTo>
                  <a:pt x="3949298" y="1582706"/>
                </a:lnTo>
                <a:lnTo>
                  <a:pt x="3922987" y="1566121"/>
                </a:lnTo>
                <a:lnTo>
                  <a:pt x="3896674" y="1636372"/>
                </a:lnTo>
                <a:lnTo>
                  <a:pt x="3870276" y="1698809"/>
                </a:lnTo>
                <a:lnTo>
                  <a:pt x="3843964" y="1710271"/>
                </a:lnTo>
                <a:lnTo>
                  <a:pt x="3817652" y="1679704"/>
                </a:lnTo>
                <a:lnTo>
                  <a:pt x="3791340" y="1697680"/>
                </a:lnTo>
                <a:lnTo>
                  <a:pt x="3765028" y="1706971"/>
                </a:lnTo>
                <a:lnTo>
                  <a:pt x="3738629" y="1711487"/>
                </a:lnTo>
                <a:lnTo>
                  <a:pt x="3712318" y="1707666"/>
                </a:lnTo>
                <a:lnTo>
                  <a:pt x="3686006" y="1690907"/>
                </a:lnTo>
                <a:lnTo>
                  <a:pt x="3659694" y="1663813"/>
                </a:lnTo>
                <a:lnTo>
                  <a:pt x="3633382" y="1679704"/>
                </a:lnTo>
                <a:lnTo>
                  <a:pt x="3606984" y="1640193"/>
                </a:lnTo>
                <a:lnTo>
                  <a:pt x="3580671" y="1611450"/>
                </a:lnTo>
                <a:lnTo>
                  <a:pt x="3554360" y="1589914"/>
                </a:lnTo>
                <a:lnTo>
                  <a:pt x="3528048" y="1552921"/>
                </a:lnTo>
                <a:lnTo>
                  <a:pt x="3501736" y="1507852"/>
                </a:lnTo>
                <a:lnTo>
                  <a:pt x="3475424" y="1483885"/>
                </a:lnTo>
                <a:lnTo>
                  <a:pt x="3449025" y="1422317"/>
                </a:lnTo>
                <a:lnTo>
                  <a:pt x="3422713" y="1340603"/>
                </a:lnTo>
                <a:lnTo>
                  <a:pt x="3396402" y="1332700"/>
                </a:lnTo>
                <a:lnTo>
                  <a:pt x="3370090" y="1315072"/>
                </a:lnTo>
                <a:lnTo>
                  <a:pt x="3343778" y="1247339"/>
                </a:lnTo>
                <a:lnTo>
                  <a:pt x="3317380" y="1217206"/>
                </a:lnTo>
                <a:lnTo>
                  <a:pt x="3291067" y="1222156"/>
                </a:lnTo>
                <a:lnTo>
                  <a:pt x="3264755" y="1226411"/>
                </a:lnTo>
                <a:lnTo>
                  <a:pt x="3238444" y="1209651"/>
                </a:lnTo>
                <a:lnTo>
                  <a:pt x="3212132" y="1195931"/>
                </a:lnTo>
                <a:lnTo>
                  <a:pt x="3185733" y="1268701"/>
                </a:lnTo>
                <a:lnTo>
                  <a:pt x="3159421" y="1314030"/>
                </a:lnTo>
                <a:lnTo>
                  <a:pt x="3133109" y="1333221"/>
                </a:lnTo>
                <a:lnTo>
                  <a:pt x="3106798" y="1307778"/>
                </a:lnTo>
                <a:lnTo>
                  <a:pt x="3080486" y="1326188"/>
                </a:lnTo>
                <a:lnTo>
                  <a:pt x="3054087" y="1322975"/>
                </a:lnTo>
                <a:lnTo>
                  <a:pt x="3027775" y="1298313"/>
                </a:lnTo>
                <a:lnTo>
                  <a:pt x="3001463" y="1278514"/>
                </a:lnTo>
                <a:lnTo>
                  <a:pt x="2975151" y="1241955"/>
                </a:lnTo>
                <a:lnTo>
                  <a:pt x="2948839" y="1234400"/>
                </a:lnTo>
                <a:lnTo>
                  <a:pt x="2922441" y="1368912"/>
                </a:lnTo>
                <a:lnTo>
                  <a:pt x="2896129" y="1355278"/>
                </a:lnTo>
                <a:lnTo>
                  <a:pt x="2869817" y="1369259"/>
                </a:lnTo>
                <a:lnTo>
                  <a:pt x="2843505" y="1394616"/>
                </a:lnTo>
                <a:lnTo>
                  <a:pt x="2817193" y="1378638"/>
                </a:lnTo>
                <a:lnTo>
                  <a:pt x="2790795" y="1378464"/>
                </a:lnTo>
                <a:lnTo>
                  <a:pt x="2764483" y="1371864"/>
                </a:lnTo>
                <a:lnTo>
                  <a:pt x="2738171" y="1355799"/>
                </a:lnTo>
                <a:lnTo>
                  <a:pt x="2711859" y="1305954"/>
                </a:lnTo>
                <a:lnTo>
                  <a:pt x="2685547" y="1293623"/>
                </a:lnTo>
                <a:lnTo>
                  <a:pt x="2659149" y="1330182"/>
                </a:lnTo>
                <a:lnTo>
                  <a:pt x="2632837" y="1332179"/>
                </a:lnTo>
                <a:lnTo>
                  <a:pt x="2606525" y="1343902"/>
                </a:lnTo>
                <a:lnTo>
                  <a:pt x="2580213" y="1360488"/>
                </a:lnTo>
                <a:lnTo>
                  <a:pt x="2553901" y="1359012"/>
                </a:lnTo>
                <a:lnTo>
                  <a:pt x="2527502" y="1319327"/>
                </a:lnTo>
                <a:lnTo>
                  <a:pt x="2501191" y="1275387"/>
                </a:lnTo>
                <a:lnTo>
                  <a:pt x="2474879" y="1273651"/>
                </a:lnTo>
                <a:lnTo>
                  <a:pt x="2448567" y="1290497"/>
                </a:lnTo>
                <a:lnTo>
                  <a:pt x="2422255" y="1296576"/>
                </a:lnTo>
                <a:lnTo>
                  <a:pt x="2395943" y="1304999"/>
                </a:lnTo>
                <a:lnTo>
                  <a:pt x="2369544" y="1331832"/>
                </a:lnTo>
                <a:lnTo>
                  <a:pt x="2343232" y="1327577"/>
                </a:lnTo>
                <a:lnTo>
                  <a:pt x="2316921" y="1299789"/>
                </a:lnTo>
                <a:lnTo>
                  <a:pt x="2290609" y="1283898"/>
                </a:lnTo>
                <a:lnTo>
                  <a:pt x="2264297" y="1277645"/>
                </a:lnTo>
                <a:lnTo>
                  <a:pt x="2237898" y="1183426"/>
                </a:lnTo>
                <a:lnTo>
                  <a:pt x="2211586" y="1207220"/>
                </a:lnTo>
                <a:lnTo>
                  <a:pt x="2185274" y="1255762"/>
                </a:lnTo>
                <a:lnTo>
                  <a:pt x="2158963" y="1288847"/>
                </a:lnTo>
                <a:lnTo>
                  <a:pt x="2132651" y="1278340"/>
                </a:lnTo>
                <a:lnTo>
                  <a:pt x="2106252" y="1249162"/>
                </a:lnTo>
                <a:lnTo>
                  <a:pt x="2079940" y="1193239"/>
                </a:lnTo>
                <a:lnTo>
                  <a:pt x="2053628" y="1192457"/>
                </a:lnTo>
                <a:lnTo>
                  <a:pt x="2027316" y="1235703"/>
                </a:lnTo>
                <a:lnTo>
                  <a:pt x="2001004" y="1182992"/>
                </a:lnTo>
                <a:lnTo>
                  <a:pt x="1974606" y="1132626"/>
                </a:lnTo>
                <a:lnTo>
                  <a:pt x="1948294" y="1102841"/>
                </a:lnTo>
                <a:lnTo>
                  <a:pt x="1921982" y="1127763"/>
                </a:lnTo>
                <a:lnTo>
                  <a:pt x="1895670" y="1064111"/>
                </a:lnTo>
                <a:lnTo>
                  <a:pt x="1869358" y="1063069"/>
                </a:lnTo>
                <a:lnTo>
                  <a:pt x="1842959" y="1092854"/>
                </a:lnTo>
                <a:lnTo>
                  <a:pt x="1816648" y="1119513"/>
                </a:lnTo>
                <a:lnTo>
                  <a:pt x="1790336" y="1093810"/>
                </a:lnTo>
                <a:lnTo>
                  <a:pt x="1764024" y="1061419"/>
                </a:lnTo>
                <a:lnTo>
                  <a:pt x="1737712" y="1070537"/>
                </a:lnTo>
                <a:lnTo>
                  <a:pt x="1711313" y="1105185"/>
                </a:lnTo>
                <a:lnTo>
                  <a:pt x="1685001" y="1071492"/>
                </a:lnTo>
                <a:lnTo>
                  <a:pt x="1658690" y="1049522"/>
                </a:lnTo>
                <a:lnTo>
                  <a:pt x="1632378" y="1026423"/>
                </a:lnTo>
                <a:lnTo>
                  <a:pt x="1606066" y="991949"/>
                </a:lnTo>
                <a:lnTo>
                  <a:pt x="1579667" y="993078"/>
                </a:lnTo>
                <a:lnTo>
                  <a:pt x="1553355" y="954869"/>
                </a:lnTo>
                <a:lnTo>
                  <a:pt x="1527043" y="985870"/>
                </a:lnTo>
                <a:lnTo>
                  <a:pt x="1500732" y="1014613"/>
                </a:lnTo>
                <a:lnTo>
                  <a:pt x="1474420" y="1038667"/>
                </a:lnTo>
                <a:lnTo>
                  <a:pt x="1448108" y="1022602"/>
                </a:lnTo>
                <a:lnTo>
                  <a:pt x="1421709" y="1021300"/>
                </a:lnTo>
                <a:lnTo>
                  <a:pt x="1395397" y="1036496"/>
                </a:lnTo>
                <a:lnTo>
                  <a:pt x="1369086" y="1022776"/>
                </a:lnTo>
                <a:lnTo>
                  <a:pt x="1342774" y="998722"/>
                </a:lnTo>
                <a:lnTo>
                  <a:pt x="1316462" y="945751"/>
                </a:lnTo>
                <a:lnTo>
                  <a:pt x="1290063" y="940801"/>
                </a:lnTo>
                <a:lnTo>
                  <a:pt x="1263751" y="956085"/>
                </a:lnTo>
                <a:lnTo>
                  <a:pt x="1237439" y="910147"/>
                </a:lnTo>
                <a:lnTo>
                  <a:pt x="1211128" y="858653"/>
                </a:lnTo>
                <a:lnTo>
                  <a:pt x="1184816" y="887483"/>
                </a:lnTo>
                <a:lnTo>
                  <a:pt x="1158417" y="906240"/>
                </a:lnTo>
                <a:lnTo>
                  <a:pt x="1132105" y="894603"/>
                </a:lnTo>
                <a:lnTo>
                  <a:pt x="1105793" y="897903"/>
                </a:lnTo>
                <a:lnTo>
                  <a:pt x="1079481" y="908063"/>
                </a:lnTo>
                <a:lnTo>
                  <a:pt x="1053169" y="895038"/>
                </a:lnTo>
                <a:lnTo>
                  <a:pt x="1026771" y="909626"/>
                </a:lnTo>
                <a:lnTo>
                  <a:pt x="1000459" y="896861"/>
                </a:lnTo>
                <a:lnTo>
                  <a:pt x="974147" y="855787"/>
                </a:lnTo>
                <a:lnTo>
                  <a:pt x="947835" y="847450"/>
                </a:lnTo>
                <a:lnTo>
                  <a:pt x="921523" y="878799"/>
                </a:lnTo>
                <a:lnTo>
                  <a:pt x="895124" y="903461"/>
                </a:lnTo>
                <a:lnTo>
                  <a:pt x="868813" y="970326"/>
                </a:lnTo>
                <a:lnTo>
                  <a:pt x="842501" y="999417"/>
                </a:lnTo>
                <a:lnTo>
                  <a:pt x="816189" y="963292"/>
                </a:lnTo>
                <a:lnTo>
                  <a:pt x="789877" y="919700"/>
                </a:lnTo>
                <a:lnTo>
                  <a:pt x="763478" y="889654"/>
                </a:lnTo>
                <a:lnTo>
                  <a:pt x="737166" y="860129"/>
                </a:lnTo>
                <a:lnTo>
                  <a:pt x="710855" y="877496"/>
                </a:lnTo>
                <a:lnTo>
                  <a:pt x="684543" y="897122"/>
                </a:lnTo>
                <a:lnTo>
                  <a:pt x="658231" y="893735"/>
                </a:lnTo>
                <a:lnTo>
                  <a:pt x="631919" y="946359"/>
                </a:lnTo>
                <a:lnTo>
                  <a:pt x="605520" y="996464"/>
                </a:lnTo>
                <a:lnTo>
                  <a:pt x="579209" y="981702"/>
                </a:lnTo>
                <a:lnTo>
                  <a:pt x="552897" y="941496"/>
                </a:lnTo>
                <a:lnTo>
                  <a:pt x="526585" y="968850"/>
                </a:lnTo>
                <a:lnTo>
                  <a:pt x="500273" y="984828"/>
                </a:lnTo>
                <a:lnTo>
                  <a:pt x="473874" y="975363"/>
                </a:lnTo>
                <a:lnTo>
                  <a:pt x="447562" y="991341"/>
                </a:lnTo>
                <a:lnTo>
                  <a:pt x="421250" y="1017392"/>
                </a:lnTo>
                <a:lnTo>
                  <a:pt x="394939" y="1011314"/>
                </a:lnTo>
                <a:lnTo>
                  <a:pt x="368627" y="1025989"/>
                </a:lnTo>
                <a:lnTo>
                  <a:pt x="342228" y="1045962"/>
                </a:lnTo>
                <a:lnTo>
                  <a:pt x="315916" y="1025208"/>
                </a:lnTo>
                <a:lnTo>
                  <a:pt x="289604" y="1025208"/>
                </a:lnTo>
                <a:lnTo>
                  <a:pt x="263292" y="1027726"/>
                </a:lnTo>
                <a:lnTo>
                  <a:pt x="236981" y="991775"/>
                </a:lnTo>
                <a:lnTo>
                  <a:pt x="210582" y="985436"/>
                </a:lnTo>
                <a:lnTo>
                  <a:pt x="184270" y="1006537"/>
                </a:lnTo>
                <a:lnTo>
                  <a:pt x="157958" y="1051606"/>
                </a:lnTo>
                <a:lnTo>
                  <a:pt x="131646" y="1078700"/>
                </a:lnTo>
                <a:lnTo>
                  <a:pt x="105334" y="1070537"/>
                </a:lnTo>
                <a:lnTo>
                  <a:pt x="78936" y="1045267"/>
                </a:lnTo>
                <a:lnTo>
                  <a:pt x="52624" y="983786"/>
                </a:lnTo>
                <a:lnTo>
                  <a:pt x="26312" y="963553"/>
                </a:lnTo>
                <a:lnTo>
                  <a:pt x="0" y="941496"/>
                </a:lnTo>
                <a:close/>
              </a:path>
            </a:pathLst>
          </a:custGeom>
          <a:solidFill>
            <a:srgbClr val="E51636">
              <a:alpha val="18000"/>
            </a:srgbClr>
          </a:solidFill>
          <a:ln w="6511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3F221DC0-D0EF-696D-437F-34E240AC4DB4}"/>
              </a:ext>
            </a:extLst>
          </p:cNvPr>
          <p:cNvSpPr/>
          <p:nvPr/>
        </p:nvSpPr>
        <p:spPr>
          <a:xfrm>
            <a:off x="2150947" y="2509098"/>
            <a:ext cx="7872284" cy="1589045"/>
          </a:xfrm>
          <a:custGeom>
            <a:avLst/>
            <a:gdLst>
              <a:gd name="connsiteX0" fmla="*/ 0 w 7872284"/>
              <a:gd name="connsiteY0" fmla="*/ 568527 h 1589045"/>
              <a:gd name="connsiteX1" fmla="*/ 26312 w 7872284"/>
              <a:gd name="connsiteY1" fmla="*/ 560451 h 1589045"/>
              <a:gd name="connsiteX2" fmla="*/ 52624 w 7872284"/>
              <a:gd name="connsiteY2" fmla="*/ 572348 h 1589045"/>
              <a:gd name="connsiteX3" fmla="*/ 78936 w 7872284"/>
              <a:gd name="connsiteY3" fmla="*/ 578948 h 1589045"/>
              <a:gd name="connsiteX4" fmla="*/ 105334 w 7872284"/>
              <a:gd name="connsiteY4" fmla="*/ 570438 h 1589045"/>
              <a:gd name="connsiteX5" fmla="*/ 131646 w 7872284"/>
              <a:gd name="connsiteY5" fmla="*/ 569830 h 1589045"/>
              <a:gd name="connsiteX6" fmla="*/ 157958 w 7872284"/>
              <a:gd name="connsiteY6" fmla="*/ 573303 h 1589045"/>
              <a:gd name="connsiteX7" fmla="*/ 184270 w 7872284"/>
              <a:gd name="connsiteY7" fmla="*/ 564967 h 1589045"/>
              <a:gd name="connsiteX8" fmla="*/ 210582 w 7872284"/>
              <a:gd name="connsiteY8" fmla="*/ 556457 h 1589045"/>
              <a:gd name="connsiteX9" fmla="*/ 236981 w 7872284"/>
              <a:gd name="connsiteY9" fmla="*/ 560104 h 1589045"/>
              <a:gd name="connsiteX10" fmla="*/ 263292 w 7872284"/>
              <a:gd name="connsiteY10" fmla="*/ 576343 h 1589045"/>
              <a:gd name="connsiteX11" fmla="*/ 289604 w 7872284"/>
              <a:gd name="connsiteY11" fmla="*/ 582595 h 1589045"/>
              <a:gd name="connsiteX12" fmla="*/ 315916 w 7872284"/>
              <a:gd name="connsiteY12" fmla="*/ 572696 h 1589045"/>
              <a:gd name="connsiteX13" fmla="*/ 342228 w 7872284"/>
              <a:gd name="connsiteY13" fmla="*/ 578600 h 1589045"/>
              <a:gd name="connsiteX14" fmla="*/ 368627 w 7872284"/>
              <a:gd name="connsiteY14" fmla="*/ 593016 h 1589045"/>
              <a:gd name="connsiteX15" fmla="*/ 394939 w 7872284"/>
              <a:gd name="connsiteY15" fmla="*/ 579556 h 1589045"/>
              <a:gd name="connsiteX16" fmla="*/ 421250 w 7872284"/>
              <a:gd name="connsiteY16" fmla="*/ 557238 h 1589045"/>
              <a:gd name="connsiteX17" fmla="*/ 447562 w 7872284"/>
              <a:gd name="connsiteY17" fmla="*/ 550552 h 1589045"/>
              <a:gd name="connsiteX18" fmla="*/ 473874 w 7872284"/>
              <a:gd name="connsiteY18" fmla="*/ 552028 h 1589045"/>
              <a:gd name="connsiteX19" fmla="*/ 500273 w 7872284"/>
              <a:gd name="connsiteY19" fmla="*/ 560712 h 1589045"/>
              <a:gd name="connsiteX20" fmla="*/ 526585 w 7872284"/>
              <a:gd name="connsiteY20" fmla="*/ 565488 h 1589045"/>
              <a:gd name="connsiteX21" fmla="*/ 552897 w 7872284"/>
              <a:gd name="connsiteY21" fmla="*/ 556544 h 1589045"/>
              <a:gd name="connsiteX22" fmla="*/ 579209 w 7872284"/>
              <a:gd name="connsiteY22" fmla="*/ 555241 h 1589045"/>
              <a:gd name="connsiteX23" fmla="*/ 605520 w 7872284"/>
              <a:gd name="connsiteY23" fmla="*/ 577558 h 1589045"/>
              <a:gd name="connsiteX24" fmla="*/ 631919 w 7872284"/>
              <a:gd name="connsiteY24" fmla="*/ 586937 h 1589045"/>
              <a:gd name="connsiteX25" fmla="*/ 658231 w 7872284"/>
              <a:gd name="connsiteY25" fmla="*/ 576603 h 1589045"/>
              <a:gd name="connsiteX26" fmla="*/ 684543 w 7872284"/>
              <a:gd name="connsiteY26" fmla="*/ 565835 h 1589045"/>
              <a:gd name="connsiteX27" fmla="*/ 710855 w 7872284"/>
              <a:gd name="connsiteY27" fmla="*/ 549857 h 1589045"/>
              <a:gd name="connsiteX28" fmla="*/ 737166 w 7872284"/>
              <a:gd name="connsiteY28" fmla="*/ 540045 h 1589045"/>
              <a:gd name="connsiteX29" fmla="*/ 763478 w 7872284"/>
              <a:gd name="connsiteY29" fmla="*/ 549770 h 1589045"/>
              <a:gd name="connsiteX30" fmla="*/ 789877 w 7872284"/>
              <a:gd name="connsiteY30" fmla="*/ 573390 h 1589045"/>
              <a:gd name="connsiteX31" fmla="*/ 816189 w 7872284"/>
              <a:gd name="connsiteY31" fmla="*/ 567138 h 1589045"/>
              <a:gd name="connsiteX32" fmla="*/ 842501 w 7872284"/>
              <a:gd name="connsiteY32" fmla="*/ 540913 h 1589045"/>
              <a:gd name="connsiteX33" fmla="*/ 868813 w 7872284"/>
              <a:gd name="connsiteY33" fmla="*/ 533792 h 1589045"/>
              <a:gd name="connsiteX34" fmla="*/ 895124 w 7872284"/>
              <a:gd name="connsiteY34" fmla="*/ 555328 h 1589045"/>
              <a:gd name="connsiteX35" fmla="*/ 921523 w 7872284"/>
              <a:gd name="connsiteY35" fmla="*/ 568180 h 1589045"/>
              <a:gd name="connsiteX36" fmla="*/ 947835 w 7872284"/>
              <a:gd name="connsiteY36" fmla="*/ 573043 h 1589045"/>
              <a:gd name="connsiteX37" fmla="*/ 974147 w 7872284"/>
              <a:gd name="connsiteY37" fmla="*/ 577558 h 1589045"/>
              <a:gd name="connsiteX38" fmla="*/ 1000459 w 7872284"/>
              <a:gd name="connsiteY38" fmla="*/ 590410 h 1589045"/>
              <a:gd name="connsiteX39" fmla="*/ 1026771 w 7872284"/>
              <a:gd name="connsiteY39" fmla="*/ 597531 h 1589045"/>
              <a:gd name="connsiteX40" fmla="*/ 1053169 w 7872284"/>
              <a:gd name="connsiteY40" fmla="*/ 588153 h 1589045"/>
              <a:gd name="connsiteX41" fmla="*/ 1079481 w 7872284"/>
              <a:gd name="connsiteY41" fmla="*/ 578340 h 1589045"/>
              <a:gd name="connsiteX42" fmla="*/ 1105793 w 7872284"/>
              <a:gd name="connsiteY42" fmla="*/ 583116 h 1589045"/>
              <a:gd name="connsiteX43" fmla="*/ 1132105 w 7872284"/>
              <a:gd name="connsiteY43" fmla="*/ 622193 h 1589045"/>
              <a:gd name="connsiteX44" fmla="*/ 1158417 w 7872284"/>
              <a:gd name="connsiteY44" fmla="*/ 651197 h 1589045"/>
              <a:gd name="connsiteX45" fmla="*/ 1184816 w 7872284"/>
              <a:gd name="connsiteY45" fmla="*/ 670041 h 1589045"/>
              <a:gd name="connsiteX46" fmla="*/ 1211128 w 7872284"/>
              <a:gd name="connsiteY46" fmla="*/ 707381 h 1589045"/>
              <a:gd name="connsiteX47" fmla="*/ 1237439 w 7872284"/>
              <a:gd name="connsiteY47" fmla="*/ 744461 h 1589045"/>
              <a:gd name="connsiteX48" fmla="*/ 1263751 w 7872284"/>
              <a:gd name="connsiteY48" fmla="*/ 760960 h 1589045"/>
              <a:gd name="connsiteX49" fmla="*/ 1290063 w 7872284"/>
              <a:gd name="connsiteY49" fmla="*/ 769817 h 1589045"/>
              <a:gd name="connsiteX50" fmla="*/ 1316462 w 7872284"/>
              <a:gd name="connsiteY50" fmla="*/ 803858 h 1589045"/>
              <a:gd name="connsiteX51" fmla="*/ 1342774 w 7872284"/>
              <a:gd name="connsiteY51" fmla="*/ 852140 h 1589045"/>
              <a:gd name="connsiteX52" fmla="*/ 1369086 w 7872284"/>
              <a:gd name="connsiteY52" fmla="*/ 851792 h 1589045"/>
              <a:gd name="connsiteX53" fmla="*/ 1395397 w 7872284"/>
              <a:gd name="connsiteY53" fmla="*/ 847624 h 1589045"/>
              <a:gd name="connsiteX54" fmla="*/ 1421709 w 7872284"/>
              <a:gd name="connsiteY54" fmla="*/ 870202 h 1589045"/>
              <a:gd name="connsiteX55" fmla="*/ 1448108 w 7872284"/>
              <a:gd name="connsiteY55" fmla="*/ 895038 h 1589045"/>
              <a:gd name="connsiteX56" fmla="*/ 1474420 w 7872284"/>
              <a:gd name="connsiteY56" fmla="*/ 895298 h 1589045"/>
              <a:gd name="connsiteX57" fmla="*/ 1500732 w 7872284"/>
              <a:gd name="connsiteY57" fmla="*/ 932986 h 1589045"/>
              <a:gd name="connsiteX58" fmla="*/ 1527043 w 7872284"/>
              <a:gd name="connsiteY58" fmla="*/ 960079 h 1589045"/>
              <a:gd name="connsiteX59" fmla="*/ 1553355 w 7872284"/>
              <a:gd name="connsiteY59" fmla="*/ 960861 h 1589045"/>
              <a:gd name="connsiteX60" fmla="*/ 1579667 w 7872284"/>
              <a:gd name="connsiteY60" fmla="*/ 975102 h 1589045"/>
              <a:gd name="connsiteX61" fmla="*/ 1606066 w 7872284"/>
              <a:gd name="connsiteY61" fmla="*/ 989951 h 1589045"/>
              <a:gd name="connsiteX62" fmla="*/ 1632378 w 7872284"/>
              <a:gd name="connsiteY62" fmla="*/ 976665 h 1589045"/>
              <a:gd name="connsiteX63" fmla="*/ 1658690 w 7872284"/>
              <a:gd name="connsiteY63" fmla="*/ 982136 h 1589045"/>
              <a:gd name="connsiteX64" fmla="*/ 1685001 w 7872284"/>
              <a:gd name="connsiteY64" fmla="*/ 1015482 h 1589045"/>
              <a:gd name="connsiteX65" fmla="*/ 1711313 w 7872284"/>
              <a:gd name="connsiteY65" fmla="*/ 1039188 h 1589045"/>
              <a:gd name="connsiteX66" fmla="*/ 1737712 w 7872284"/>
              <a:gd name="connsiteY66" fmla="*/ 1067498 h 1589045"/>
              <a:gd name="connsiteX67" fmla="*/ 1764024 w 7872284"/>
              <a:gd name="connsiteY67" fmla="*/ 1087557 h 1589045"/>
              <a:gd name="connsiteX68" fmla="*/ 1790336 w 7872284"/>
              <a:gd name="connsiteY68" fmla="*/ 1097978 h 1589045"/>
              <a:gd name="connsiteX69" fmla="*/ 1816648 w 7872284"/>
              <a:gd name="connsiteY69" fmla="*/ 1107790 h 1589045"/>
              <a:gd name="connsiteX70" fmla="*/ 1842959 w 7872284"/>
              <a:gd name="connsiteY70" fmla="*/ 1133147 h 1589045"/>
              <a:gd name="connsiteX71" fmla="*/ 1869358 w 7872284"/>
              <a:gd name="connsiteY71" fmla="*/ 1122640 h 1589045"/>
              <a:gd name="connsiteX72" fmla="*/ 1895670 w 7872284"/>
              <a:gd name="connsiteY72" fmla="*/ 1121076 h 1589045"/>
              <a:gd name="connsiteX73" fmla="*/ 1921982 w 7872284"/>
              <a:gd name="connsiteY73" fmla="*/ 1119079 h 1589045"/>
              <a:gd name="connsiteX74" fmla="*/ 1948294 w 7872284"/>
              <a:gd name="connsiteY74" fmla="*/ 1124724 h 1589045"/>
              <a:gd name="connsiteX75" fmla="*/ 1974606 w 7872284"/>
              <a:gd name="connsiteY75" fmla="*/ 1140268 h 1589045"/>
              <a:gd name="connsiteX76" fmla="*/ 2001004 w 7872284"/>
              <a:gd name="connsiteY76" fmla="*/ 1159633 h 1589045"/>
              <a:gd name="connsiteX77" fmla="*/ 2027316 w 7872284"/>
              <a:gd name="connsiteY77" fmla="*/ 1167622 h 1589045"/>
              <a:gd name="connsiteX78" fmla="*/ 2053628 w 7872284"/>
              <a:gd name="connsiteY78" fmla="*/ 1153554 h 1589045"/>
              <a:gd name="connsiteX79" fmla="*/ 2079940 w 7872284"/>
              <a:gd name="connsiteY79" fmla="*/ 1160588 h 1589045"/>
              <a:gd name="connsiteX80" fmla="*/ 2106252 w 7872284"/>
              <a:gd name="connsiteY80" fmla="*/ 1187768 h 1589045"/>
              <a:gd name="connsiteX81" fmla="*/ 2132651 w 7872284"/>
              <a:gd name="connsiteY81" fmla="*/ 1203225 h 1589045"/>
              <a:gd name="connsiteX82" fmla="*/ 2158963 w 7872284"/>
              <a:gd name="connsiteY82" fmla="*/ 1205136 h 1589045"/>
              <a:gd name="connsiteX83" fmla="*/ 2185274 w 7872284"/>
              <a:gd name="connsiteY83" fmla="*/ 1208870 h 1589045"/>
              <a:gd name="connsiteX84" fmla="*/ 2211586 w 7872284"/>
              <a:gd name="connsiteY84" fmla="*/ 1220940 h 1589045"/>
              <a:gd name="connsiteX85" fmla="*/ 2237898 w 7872284"/>
              <a:gd name="connsiteY85" fmla="*/ 1223285 h 1589045"/>
              <a:gd name="connsiteX86" fmla="*/ 2264297 w 7872284"/>
              <a:gd name="connsiteY86" fmla="*/ 1213211 h 1589045"/>
              <a:gd name="connsiteX87" fmla="*/ 2290609 w 7872284"/>
              <a:gd name="connsiteY87" fmla="*/ 1226498 h 1589045"/>
              <a:gd name="connsiteX88" fmla="*/ 2316921 w 7872284"/>
              <a:gd name="connsiteY88" fmla="*/ 1234400 h 1589045"/>
              <a:gd name="connsiteX89" fmla="*/ 2343232 w 7872284"/>
              <a:gd name="connsiteY89" fmla="*/ 1222590 h 1589045"/>
              <a:gd name="connsiteX90" fmla="*/ 2369544 w 7872284"/>
              <a:gd name="connsiteY90" fmla="*/ 1221201 h 1589045"/>
              <a:gd name="connsiteX91" fmla="*/ 2395943 w 7872284"/>
              <a:gd name="connsiteY91" fmla="*/ 1240826 h 1589045"/>
              <a:gd name="connsiteX92" fmla="*/ 2422255 w 7872284"/>
              <a:gd name="connsiteY92" fmla="*/ 1260104 h 1589045"/>
              <a:gd name="connsiteX93" fmla="*/ 2448567 w 7872284"/>
              <a:gd name="connsiteY93" fmla="*/ 1254807 h 1589045"/>
              <a:gd name="connsiteX94" fmla="*/ 2474879 w 7872284"/>
              <a:gd name="connsiteY94" fmla="*/ 1245081 h 1589045"/>
              <a:gd name="connsiteX95" fmla="*/ 2501191 w 7872284"/>
              <a:gd name="connsiteY95" fmla="*/ 1237439 h 1589045"/>
              <a:gd name="connsiteX96" fmla="*/ 2527502 w 7872284"/>
              <a:gd name="connsiteY96" fmla="*/ 1264533 h 1589045"/>
              <a:gd name="connsiteX97" fmla="*/ 2553901 w 7872284"/>
              <a:gd name="connsiteY97" fmla="*/ 1296228 h 1589045"/>
              <a:gd name="connsiteX98" fmla="*/ 2580213 w 7872284"/>
              <a:gd name="connsiteY98" fmla="*/ 1294405 h 1589045"/>
              <a:gd name="connsiteX99" fmla="*/ 2606525 w 7872284"/>
              <a:gd name="connsiteY99" fmla="*/ 1284245 h 1589045"/>
              <a:gd name="connsiteX100" fmla="*/ 2632837 w 7872284"/>
              <a:gd name="connsiteY100" fmla="*/ 1296142 h 1589045"/>
              <a:gd name="connsiteX101" fmla="*/ 2659149 w 7872284"/>
              <a:gd name="connsiteY101" fmla="*/ 1302655 h 1589045"/>
              <a:gd name="connsiteX102" fmla="*/ 2685547 w 7872284"/>
              <a:gd name="connsiteY102" fmla="*/ 1316809 h 1589045"/>
              <a:gd name="connsiteX103" fmla="*/ 2711859 w 7872284"/>
              <a:gd name="connsiteY103" fmla="*/ 1311859 h 1589045"/>
              <a:gd name="connsiteX104" fmla="*/ 2738171 w 7872284"/>
              <a:gd name="connsiteY104" fmla="*/ 1303002 h 1589045"/>
              <a:gd name="connsiteX105" fmla="*/ 2764483 w 7872284"/>
              <a:gd name="connsiteY105" fmla="*/ 1281640 h 1589045"/>
              <a:gd name="connsiteX106" fmla="*/ 2790795 w 7872284"/>
              <a:gd name="connsiteY106" fmla="*/ 1288760 h 1589045"/>
              <a:gd name="connsiteX107" fmla="*/ 2817193 w 7872284"/>
              <a:gd name="connsiteY107" fmla="*/ 1279556 h 1589045"/>
              <a:gd name="connsiteX108" fmla="*/ 2843505 w 7872284"/>
              <a:gd name="connsiteY108" fmla="*/ 1256978 h 1589045"/>
              <a:gd name="connsiteX109" fmla="*/ 2869817 w 7872284"/>
              <a:gd name="connsiteY109" fmla="*/ 1253591 h 1589045"/>
              <a:gd name="connsiteX110" fmla="*/ 2896129 w 7872284"/>
              <a:gd name="connsiteY110" fmla="*/ 1262101 h 1589045"/>
              <a:gd name="connsiteX111" fmla="*/ 2922441 w 7872284"/>
              <a:gd name="connsiteY111" fmla="*/ 1245602 h 1589045"/>
              <a:gd name="connsiteX112" fmla="*/ 2948839 w 7872284"/>
              <a:gd name="connsiteY112" fmla="*/ 1218422 h 1589045"/>
              <a:gd name="connsiteX113" fmla="*/ 2975151 w 7872284"/>
              <a:gd name="connsiteY113" fmla="*/ 1200794 h 1589045"/>
              <a:gd name="connsiteX114" fmla="*/ 3001463 w 7872284"/>
              <a:gd name="connsiteY114" fmla="*/ 1169619 h 1589045"/>
              <a:gd name="connsiteX115" fmla="*/ 3027775 w 7872284"/>
              <a:gd name="connsiteY115" fmla="*/ 1147128 h 1589045"/>
              <a:gd name="connsiteX116" fmla="*/ 3054087 w 7872284"/>
              <a:gd name="connsiteY116" fmla="*/ 1150080 h 1589045"/>
              <a:gd name="connsiteX117" fmla="*/ 3080486 w 7872284"/>
              <a:gd name="connsiteY117" fmla="*/ 1143394 h 1589045"/>
              <a:gd name="connsiteX118" fmla="*/ 3106798 w 7872284"/>
              <a:gd name="connsiteY118" fmla="*/ 1128371 h 1589045"/>
              <a:gd name="connsiteX119" fmla="*/ 3133109 w 7872284"/>
              <a:gd name="connsiteY119" fmla="*/ 1119600 h 1589045"/>
              <a:gd name="connsiteX120" fmla="*/ 3159421 w 7872284"/>
              <a:gd name="connsiteY120" fmla="*/ 1138270 h 1589045"/>
              <a:gd name="connsiteX121" fmla="*/ 3185733 w 7872284"/>
              <a:gd name="connsiteY121" fmla="*/ 1154770 h 1589045"/>
              <a:gd name="connsiteX122" fmla="*/ 3212132 w 7872284"/>
              <a:gd name="connsiteY122" fmla="*/ 1132539 h 1589045"/>
              <a:gd name="connsiteX123" fmla="*/ 3238444 w 7872284"/>
              <a:gd name="connsiteY123" fmla="*/ 1097283 h 1589045"/>
              <a:gd name="connsiteX124" fmla="*/ 3264755 w 7872284"/>
              <a:gd name="connsiteY124" fmla="*/ 1105359 h 1589045"/>
              <a:gd name="connsiteX125" fmla="*/ 3291067 w 7872284"/>
              <a:gd name="connsiteY125" fmla="*/ 1129413 h 1589045"/>
              <a:gd name="connsiteX126" fmla="*/ 3317380 w 7872284"/>
              <a:gd name="connsiteY126" fmla="*/ 1117864 h 1589045"/>
              <a:gd name="connsiteX127" fmla="*/ 3343778 w 7872284"/>
              <a:gd name="connsiteY127" fmla="*/ 1104751 h 1589045"/>
              <a:gd name="connsiteX128" fmla="*/ 3370090 w 7872284"/>
              <a:gd name="connsiteY128" fmla="*/ 1092681 h 1589045"/>
              <a:gd name="connsiteX129" fmla="*/ 3396402 w 7872284"/>
              <a:gd name="connsiteY129" fmla="*/ 1104404 h 1589045"/>
              <a:gd name="connsiteX130" fmla="*/ 3422713 w 7872284"/>
              <a:gd name="connsiteY130" fmla="*/ 1144610 h 1589045"/>
              <a:gd name="connsiteX131" fmla="*/ 3449025 w 7872284"/>
              <a:gd name="connsiteY131" fmla="*/ 1180821 h 1589045"/>
              <a:gd name="connsiteX132" fmla="*/ 3475424 w 7872284"/>
              <a:gd name="connsiteY132" fmla="*/ 1234052 h 1589045"/>
              <a:gd name="connsiteX133" fmla="*/ 3501736 w 7872284"/>
              <a:gd name="connsiteY133" fmla="*/ 1276777 h 1589045"/>
              <a:gd name="connsiteX134" fmla="*/ 3528048 w 7872284"/>
              <a:gd name="connsiteY134" fmla="*/ 1315159 h 1589045"/>
              <a:gd name="connsiteX135" fmla="*/ 3554360 w 7872284"/>
              <a:gd name="connsiteY135" fmla="*/ 1345292 h 1589045"/>
              <a:gd name="connsiteX136" fmla="*/ 3580671 w 7872284"/>
              <a:gd name="connsiteY136" fmla="*/ 1390274 h 1589045"/>
              <a:gd name="connsiteX137" fmla="*/ 3606984 w 7872284"/>
              <a:gd name="connsiteY137" fmla="*/ 1439945 h 1589045"/>
              <a:gd name="connsiteX138" fmla="*/ 3633382 w 7872284"/>
              <a:gd name="connsiteY138" fmla="*/ 1469904 h 1589045"/>
              <a:gd name="connsiteX139" fmla="*/ 3659694 w 7872284"/>
              <a:gd name="connsiteY139" fmla="*/ 1525828 h 1589045"/>
              <a:gd name="connsiteX140" fmla="*/ 3686006 w 7872284"/>
              <a:gd name="connsiteY140" fmla="*/ 1557958 h 1589045"/>
              <a:gd name="connsiteX141" fmla="*/ 3712318 w 7872284"/>
              <a:gd name="connsiteY141" fmla="*/ 1581578 h 1589045"/>
              <a:gd name="connsiteX142" fmla="*/ 3738629 w 7872284"/>
              <a:gd name="connsiteY142" fmla="*/ 1584704 h 1589045"/>
              <a:gd name="connsiteX143" fmla="*/ 3765028 w 7872284"/>
              <a:gd name="connsiteY143" fmla="*/ 1589046 h 1589045"/>
              <a:gd name="connsiteX144" fmla="*/ 3791340 w 7872284"/>
              <a:gd name="connsiteY144" fmla="*/ 1575325 h 1589045"/>
              <a:gd name="connsiteX145" fmla="*/ 3817652 w 7872284"/>
              <a:gd name="connsiteY145" fmla="*/ 1562647 h 1589045"/>
              <a:gd name="connsiteX146" fmla="*/ 3843964 w 7872284"/>
              <a:gd name="connsiteY146" fmla="*/ 1551011 h 1589045"/>
              <a:gd name="connsiteX147" fmla="*/ 3870276 w 7872284"/>
              <a:gd name="connsiteY147" fmla="*/ 1554050 h 1589045"/>
              <a:gd name="connsiteX148" fmla="*/ 3896674 w 7872284"/>
              <a:gd name="connsiteY148" fmla="*/ 1507852 h 1589045"/>
              <a:gd name="connsiteX149" fmla="*/ 3922987 w 7872284"/>
              <a:gd name="connsiteY149" fmla="*/ 1485709 h 1589045"/>
              <a:gd name="connsiteX150" fmla="*/ 3949298 w 7872284"/>
              <a:gd name="connsiteY150" fmla="*/ 1491353 h 1589045"/>
              <a:gd name="connsiteX151" fmla="*/ 3975610 w 7872284"/>
              <a:gd name="connsiteY151" fmla="*/ 1488748 h 1589045"/>
              <a:gd name="connsiteX152" fmla="*/ 4001922 w 7872284"/>
              <a:gd name="connsiteY152" fmla="*/ 1470251 h 1589045"/>
              <a:gd name="connsiteX153" fmla="*/ 4028321 w 7872284"/>
              <a:gd name="connsiteY153" fmla="*/ 1435343 h 1589045"/>
              <a:gd name="connsiteX154" fmla="*/ 4054632 w 7872284"/>
              <a:gd name="connsiteY154" fmla="*/ 1388363 h 1589045"/>
              <a:gd name="connsiteX155" fmla="*/ 4080945 w 7872284"/>
              <a:gd name="connsiteY155" fmla="*/ 1334176 h 1589045"/>
              <a:gd name="connsiteX156" fmla="*/ 4107256 w 7872284"/>
              <a:gd name="connsiteY156" fmla="*/ 1282942 h 1589045"/>
              <a:gd name="connsiteX157" fmla="*/ 4133568 w 7872284"/>
              <a:gd name="connsiteY157" fmla="*/ 1241347 h 1589045"/>
              <a:gd name="connsiteX158" fmla="*/ 4159967 w 7872284"/>
              <a:gd name="connsiteY158" fmla="*/ 1182992 h 1589045"/>
              <a:gd name="connsiteX159" fmla="*/ 4186279 w 7872284"/>
              <a:gd name="connsiteY159" fmla="*/ 1123682 h 1589045"/>
              <a:gd name="connsiteX160" fmla="*/ 4212591 w 7872284"/>
              <a:gd name="connsiteY160" fmla="*/ 1059943 h 1589045"/>
              <a:gd name="connsiteX161" fmla="*/ 4238903 w 7872284"/>
              <a:gd name="connsiteY161" fmla="*/ 1008448 h 1589045"/>
              <a:gd name="connsiteX162" fmla="*/ 4265214 w 7872284"/>
              <a:gd name="connsiteY162" fmla="*/ 967373 h 1589045"/>
              <a:gd name="connsiteX163" fmla="*/ 4291613 w 7872284"/>
              <a:gd name="connsiteY163" fmla="*/ 955911 h 1589045"/>
              <a:gd name="connsiteX164" fmla="*/ 4317925 w 7872284"/>
              <a:gd name="connsiteY164" fmla="*/ 955129 h 1589045"/>
              <a:gd name="connsiteX165" fmla="*/ 4344237 w 7872284"/>
              <a:gd name="connsiteY165" fmla="*/ 925865 h 1589045"/>
              <a:gd name="connsiteX166" fmla="*/ 4370549 w 7872284"/>
              <a:gd name="connsiteY166" fmla="*/ 897990 h 1589045"/>
              <a:gd name="connsiteX167" fmla="*/ 4396861 w 7872284"/>
              <a:gd name="connsiteY167" fmla="*/ 854745 h 1589045"/>
              <a:gd name="connsiteX168" fmla="*/ 4423172 w 7872284"/>
              <a:gd name="connsiteY168" fmla="*/ 830604 h 1589045"/>
              <a:gd name="connsiteX169" fmla="*/ 4449571 w 7872284"/>
              <a:gd name="connsiteY169" fmla="*/ 807331 h 1589045"/>
              <a:gd name="connsiteX170" fmla="*/ 4475883 w 7872284"/>
              <a:gd name="connsiteY170" fmla="*/ 783538 h 1589045"/>
              <a:gd name="connsiteX171" fmla="*/ 4502195 w 7872284"/>
              <a:gd name="connsiteY171" fmla="*/ 736732 h 1589045"/>
              <a:gd name="connsiteX172" fmla="*/ 4528507 w 7872284"/>
              <a:gd name="connsiteY172" fmla="*/ 692705 h 1589045"/>
              <a:gd name="connsiteX173" fmla="*/ 4554819 w 7872284"/>
              <a:gd name="connsiteY173" fmla="*/ 647810 h 1589045"/>
              <a:gd name="connsiteX174" fmla="*/ 4581217 w 7872284"/>
              <a:gd name="connsiteY174" fmla="*/ 614638 h 1589045"/>
              <a:gd name="connsiteX175" fmla="*/ 4607529 w 7872284"/>
              <a:gd name="connsiteY175" fmla="*/ 606215 h 1589045"/>
              <a:gd name="connsiteX176" fmla="*/ 4633841 w 7872284"/>
              <a:gd name="connsiteY176" fmla="*/ 608386 h 1589045"/>
              <a:gd name="connsiteX177" fmla="*/ 4660153 w 7872284"/>
              <a:gd name="connsiteY177" fmla="*/ 554546 h 1589045"/>
              <a:gd name="connsiteX178" fmla="*/ 4686465 w 7872284"/>
              <a:gd name="connsiteY178" fmla="*/ 516077 h 1589045"/>
              <a:gd name="connsiteX179" fmla="*/ 4712863 w 7872284"/>
              <a:gd name="connsiteY179" fmla="*/ 532577 h 1589045"/>
              <a:gd name="connsiteX180" fmla="*/ 4739175 w 7872284"/>
              <a:gd name="connsiteY180" fmla="*/ 553591 h 1589045"/>
              <a:gd name="connsiteX181" fmla="*/ 4765487 w 7872284"/>
              <a:gd name="connsiteY181" fmla="*/ 573911 h 1589045"/>
              <a:gd name="connsiteX182" fmla="*/ 4791799 w 7872284"/>
              <a:gd name="connsiteY182" fmla="*/ 564793 h 1589045"/>
              <a:gd name="connsiteX183" fmla="*/ 4818111 w 7872284"/>
              <a:gd name="connsiteY183" fmla="*/ 574780 h 1589045"/>
              <a:gd name="connsiteX184" fmla="*/ 4844510 w 7872284"/>
              <a:gd name="connsiteY184" fmla="*/ 588761 h 1589045"/>
              <a:gd name="connsiteX185" fmla="*/ 4870821 w 7872284"/>
              <a:gd name="connsiteY185" fmla="*/ 595621 h 1589045"/>
              <a:gd name="connsiteX186" fmla="*/ 4897133 w 7872284"/>
              <a:gd name="connsiteY186" fmla="*/ 592842 h 1589045"/>
              <a:gd name="connsiteX187" fmla="*/ 4923445 w 7872284"/>
              <a:gd name="connsiteY187" fmla="*/ 629053 h 1589045"/>
              <a:gd name="connsiteX188" fmla="*/ 4949757 w 7872284"/>
              <a:gd name="connsiteY188" fmla="*/ 683327 h 1589045"/>
              <a:gd name="connsiteX189" fmla="*/ 4976156 w 7872284"/>
              <a:gd name="connsiteY189" fmla="*/ 717975 h 1589045"/>
              <a:gd name="connsiteX190" fmla="*/ 5002468 w 7872284"/>
              <a:gd name="connsiteY190" fmla="*/ 735256 h 1589045"/>
              <a:gd name="connsiteX191" fmla="*/ 5028779 w 7872284"/>
              <a:gd name="connsiteY191" fmla="*/ 773465 h 1589045"/>
              <a:gd name="connsiteX192" fmla="*/ 5055092 w 7872284"/>
              <a:gd name="connsiteY192" fmla="*/ 772075 h 1589045"/>
              <a:gd name="connsiteX193" fmla="*/ 5081403 w 7872284"/>
              <a:gd name="connsiteY193" fmla="*/ 795521 h 1589045"/>
              <a:gd name="connsiteX194" fmla="*/ 5107802 w 7872284"/>
              <a:gd name="connsiteY194" fmla="*/ 833556 h 1589045"/>
              <a:gd name="connsiteX195" fmla="*/ 5134114 w 7872284"/>
              <a:gd name="connsiteY195" fmla="*/ 872633 h 1589045"/>
              <a:gd name="connsiteX196" fmla="*/ 5160426 w 7872284"/>
              <a:gd name="connsiteY196" fmla="*/ 886267 h 1589045"/>
              <a:gd name="connsiteX197" fmla="*/ 5186737 w 7872284"/>
              <a:gd name="connsiteY197" fmla="*/ 927949 h 1589045"/>
              <a:gd name="connsiteX198" fmla="*/ 5213050 w 7872284"/>
              <a:gd name="connsiteY198" fmla="*/ 943146 h 1589045"/>
              <a:gd name="connsiteX199" fmla="*/ 5239448 w 7872284"/>
              <a:gd name="connsiteY199" fmla="*/ 921871 h 1589045"/>
              <a:gd name="connsiteX200" fmla="*/ 5265760 w 7872284"/>
              <a:gd name="connsiteY200" fmla="*/ 899640 h 1589045"/>
              <a:gd name="connsiteX201" fmla="*/ 5292072 w 7872284"/>
              <a:gd name="connsiteY201" fmla="*/ 932986 h 1589045"/>
              <a:gd name="connsiteX202" fmla="*/ 5318384 w 7872284"/>
              <a:gd name="connsiteY202" fmla="*/ 934809 h 1589045"/>
              <a:gd name="connsiteX203" fmla="*/ 5344695 w 7872284"/>
              <a:gd name="connsiteY203" fmla="*/ 921349 h 1589045"/>
              <a:gd name="connsiteX204" fmla="*/ 5371008 w 7872284"/>
              <a:gd name="connsiteY204" fmla="*/ 915010 h 1589045"/>
              <a:gd name="connsiteX205" fmla="*/ 5397406 w 7872284"/>
              <a:gd name="connsiteY205" fmla="*/ 885746 h 1589045"/>
              <a:gd name="connsiteX206" fmla="*/ 5423718 w 7872284"/>
              <a:gd name="connsiteY206" fmla="*/ 858913 h 1589045"/>
              <a:gd name="connsiteX207" fmla="*/ 5450030 w 7872284"/>
              <a:gd name="connsiteY207" fmla="*/ 843456 h 1589045"/>
              <a:gd name="connsiteX208" fmla="*/ 5476342 w 7872284"/>
              <a:gd name="connsiteY208" fmla="*/ 828780 h 1589045"/>
              <a:gd name="connsiteX209" fmla="*/ 5502654 w 7872284"/>
              <a:gd name="connsiteY209" fmla="*/ 819141 h 1589045"/>
              <a:gd name="connsiteX210" fmla="*/ 5529052 w 7872284"/>
              <a:gd name="connsiteY210" fmla="*/ 816449 h 1589045"/>
              <a:gd name="connsiteX211" fmla="*/ 5555364 w 7872284"/>
              <a:gd name="connsiteY211" fmla="*/ 827044 h 1589045"/>
              <a:gd name="connsiteX212" fmla="*/ 5581676 w 7872284"/>
              <a:gd name="connsiteY212" fmla="*/ 836596 h 1589045"/>
              <a:gd name="connsiteX213" fmla="*/ 5607988 w 7872284"/>
              <a:gd name="connsiteY213" fmla="*/ 806897 h 1589045"/>
              <a:gd name="connsiteX214" fmla="*/ 5634300 w 7872284"/>
              <a:gd name="connsiteY214" fmla="*/ 788227 h 1589045"/>
              <a:gd name="connsiteX215" fmla="*/ 5660699 w 7872284"/>
              <a:gd name="connsiteY215" fmla="*/ 790398 h 1589045"/>
              <a:gd name="connsiteX216" fmla="*/ 5687010 w 7872284"/>
              <a:gd name="connsiteY216" fmla="*/ 781280 h 1589045"/>
              <a:gd name="connsiteX217" fmla="*/ 5713322 w 7872284"/>
              <a:gd name="connsiteY217" fmla="*/ 762176 h 1589045"/>
              <a:gd name="connsiteX218" fmla="*/ 5739634 w 7872284"/>
              <a:gd name="connsiteY218" fmla="*/ 749845 h 1589045"/>
              <a:gd name="connsiteX219" fmla="*/ 5765946 w 7872284"/>
              <a:gd name="connsiteY219" fmla="*/ 762957 h 1589045"/>
              <a:gd name="connsiteX220" fmla="*/ 5792344 w 7872284"/>
              <a:gd name="connsiteY220" fmla="*/ 758007 h 1589045"/>
              <a:gd name="connsiteX221" fmla="*/ 5818657 w 7872284"/>
              <a:gd name="connsiteY221" fmla="*/ 734301 h 1589045"/>
              <a:gd name="connsiteX222" fmla="*/ 5844968 w 7872284"/>
              <a:gd name="connsiteY222" fmla="*/ 754360 h 1589045"/>
              <a:gd name="connsiteX223" fmla="*/ 5871280 w 7872284"/>
              <a:gd name="connsiteY223" fmla="*/ 781106 h 1589045"/>
              <a:gd name="connsiteX224" fmla="*/ 5897592 w 7872284"/>
              <a:gd name="connsiteY224" fmla="*/ 793785 h 1589045"/>
              <a:gd name="connsiteX225" fmla="*/ 5923991 w 7872284"/>
              <a:gd name="connsiteY225" fmla="*/ 808808 h 1589045"/>
              <a:gd name="connsiteX226" fmla="*/ 5950303 w 7872284"/>
              <a:gd name="connsiteY226" fmla="*/ 795000 h 1589045"/>
              <a:gd name="connsiteX227" fmla="*/ 5976615 w 7872284"/>
              <a:gd name="connsiteY227" fmla="*/ 788488 h 1589045"/>
              <a:gd name="connsiteX228" fmla="*/ 6002926 w 7872284"/>
              <a:gd name="connsiteY228" fmla="*/ 812542 h 1589045"/>
              <a:gd name="connsiteX229" fmla="*/ 6029238 w 7872284"/>
              <a:gd name="connsiteY229" fmla="*/ 817405 h 1589045"/>
              <a:gd name="connsiteX230" fmla="*/ 6055637 w 7872284"/>
              <a:gd name="connsiteY230" fmla="*/ 805768 h 1589045"/>
              <a:gd name="connsiteX231" fmla="*/ 6081949 w 7872284"/>
              <a:gd name="connsiteY231" fmla="*/ 776070 h 1589045"/>
              <a:gd name="connsiteX232" fmla="*/ 6108261 w 7872284"/>
              <a:gd name="connsiteY232" fmla="*/ 774073 h 1589045"/>
              <a:gd name="connsiteX233" fmla="*/ 6134573 w 7872284"/>
              <a:gd name="connsiteY233" fmla="*/ 764260 h 1589045"/>
              <a:gd name="connsiteX234" fmla="*/ 6160884 w 7872284"/>
              <a:gd name="connsiteY234" fmla="*/ 761134 h 1589045"/>
              <a:gd name="connsiteX235" fmla="*/ 6187283 w 7872284"/>
              <a:gd name="connsiteY235" fmla="*/ 788053 h 1589045"/>
              <a:gd name="connsiteX236" fmla="*/ 6213595 w 7872284"/>
              <a:gd name="connsiteY236" fmla="*/ 790224 h 1589045"/>
              <a:gd name="connsiteX237" fmla="*/ 6239907 w 7872284"/>
              <a:gd name="connsiteY237" fmla="*/ 782843 h 1589045"/>
              <a:gd name="connsiteX238" fmla="*/ 6266219 w 7872284"/>
              <a:gd name="connsiteY238" fmla="*/ 792395 h 1589045"/>
              <a:gd name="connsiteX239" fmla="*/ 6292531 w 7872284"/>
              <a:gd name="connsiteY239" fmla="*/ 802555 h 1589045"/>
              <a:gd name="connsiteX240" fmla="*/ 6318842 w 7872284"/>
              <a:gd name="connsiteY240" fmla="*/ 782496 h 1589045"/>
              <a:gd name="connsiteX241" fmla="*/ 6345241 w 7872284"/>
              <a:gd name="connsiteY241" fmla="*/ 767907 h 1589045"/>
              <a:gd name="connsiteX242" fmla="*/ 6371553 w 7872284"/>
              <a:gd name="connsiteY242" fmla="*/ 770165 h 1589045"/>
              <a:gd name="connsiteX243" fmla="*/ 6397865 w 7872284"/>
              <a:gd name="connsiteY243" fmla="*/ 797953 h 1589045"/>
              <a:gd name="connsiteX244" fmla="*/ 6424177 w 7872284"/>
              <a:gd name="connsiteY244" fmla="*/ 820878 h 1589045"/>
              <a:gd name="connsiteX245" fmla="*/ 6450489 w 7872284"/>
              <a:gd name="connsiteY245" fmla="*/ 820618 h 1589045"/>
              <a:gd name="connsiteX246" fmla="*/ 6476887 w 7872284"/>
              <a:gd name="connsiteY246" fmla="*/ 828346 h 1589045"/>
              <a:gd name="connsiteX247" fmla="*/ 6503199 w 7872284"/>
              <a:gd name="connsiteY247" fmla="*/ 846235 h 1589045"/>
              <a:gd name="connsiteX248" fmla="*/ 6529511 w 7872284"/>
              <a:gd name="connsiteY248" fmla="*/ 827825 h 1589045"/>
              <a:gd name="connsiteX249" fmla="*/ 6555823 w 7872284"/>
              <a:gd name="connsiteY249" fmla="*/ 808721 h 1589045"/>
              <a:gd name="connsiteX250" fmla="*/ 6582135 w 7872284"/>
              <a:gd name="connsiteY250" fmla="*/ 777893 h 1589045"/>
              <a:gd name="connsiteX251" fmla="*/ 6608534 w 7872284"/>
              <a:gd name="connsiteY251" fmla="*/ 768341 h 1589045"/>
              <a:gd name="connsiteX252" fmla="*/ 6634845 w 7872284"/>
              <a:gd name="connsiteY252" fmla="*/ 759136 h 1589045"/>
              <a:gd name="connsiteX253" fmla="*/ 6661157 w 7872284"/>
              <a:gd name="connsiteY253" fmla="*/ 767039 h 1589045"/>
              <a:gd name="connsiteX254" fmla="*/ 6687469 w 7872284"/>
              <a:gd name="connsiteY254" fmla="*/ 761307 h 1589045"/>
              <a:gd name="connsiteX255" fmla="*/ 6713781 w 7872284"/>
              <a:gd name="connsiteY255" fmla="*/ 784319 h 1589045"/>
              <a:gd name="connsiteX256" fmla="*/ 6740180 w 7872284"/>
              <a:gd name="connsiteY256" fmla="*/ 788140 h 1589045"/>
              <a:gd name="connsiteX257" fmla="*/ 6766491 w 7872284"/>
              <a:gd name="connsiteY257" fmla="*/ 803511 h 1589045"/>
              <a:gd name="connsiteX258" fmla="*/ 6792803 w 7872284"/>
              <a:gd name="connsiteY258" fmla="*/ 804032 h 1589045"/>
              <a:gd name="connsiteX259" fmla="*/ 6819115 w 7872284"/>
              <a:gd name="connsiteY259" fmla="*/ 810197 h 1589045"/>
              <a:gd name="connsiteX260" fmla="*/ 6845427 w 7872284"/>
              <a:gd name="connsiteY260" fmla="*/ 794740 h 1589045"/>
              <a:gd name="connsiteX261" fmla="*/ 6871826 w 7872284"/>
              <a:gd name="connsiteY261" fmla="*/ 771294 h 1589045"/>
              <a:gd name="connsiteX262" fmla="*/ 6898138 w 7872284"/>
              <a:gd name="connsiteY262" fmla="*/ 745937 h 1589045"/>
              <a:gd name="connsiteX263" fmla="*/ 6924449 w 7872284"/>
              <a:gd name="connsiteY263" fmla="*/ 745850 h 1589045"/>
              <a:gd name="connsiteX264" fmla="*/ 6950761 w 7872284"/>
              <a:gd name="connsiteY264" fmla="*/ 725356 h 1589045"/>
              <a:gd name="connsiteX265" fmla="*/ 6977073 w 7872284"/>
              <a:gd name="connsiteY265" fmla="*/ 697829 h 1589045"/>
              <a:gd name="connsiteX266" fmla="*/ 7003472 w 7872284"/>
              <a:gd name="connsiteY266" fmla="*/ 688885 h 1589045"/>
              <a:gd name="connsiteX267" fmla="*/ 7029784 w 7872284"/>
              <a:gd name="connsiteY267" fmla="*/ 674209 h 1589045"/>
              <a:gd name="connsiteX268" fmla="*/ 7056096 w 7872284"/>
              <a:gd name="connsiteY268" fmla="*/ 637042 h 1589045"/>
              <a:gd name="connsiteX269" fmla="*/ 7082407 w 7872284"/>
              <a:gd name="connsiteY269" fmla="*/ 552549 h 1589045"/>
              <a:gd name="connsiteX270" fmla="*/ 7108719 w 7872284"/>
              <a:gd name="connsiteY270" fmla="*/ 438965 h 1589045"/>
              <a:gd name="connsiteX271" fmla="*/ 7135118 w 7872284"/>
              <a:gd name="connsiteY271" fmla="*/ 302196 h 1589045"/>
              <a:gd name="connsiteX272" fmla="*/ 7161430 w 7872284"/>
              <a:gd name="connsiteY272" fmla="*/ 192954 h 1589045"/>
              <a:gd name="connsiteX273" fmla="*/ 7187742 w 7872284"/>
              <a:gd name="connsiteY273" fmla="*/ 159000 h 1589045"/>
              <a:gd name="connsiteX274" fmla="*/ 7214054 w 7872284"/>
              <a:gd name="connsiteY274" fmla="*/ 156221 h 1589045"/>
              <a:gd name="connsiteX275" fmla="*/ 7240365 w 7872284"/>
              <a:gd name="connsiteY275" fmla="*/ 185659 h 1589045"/>
              <a:gd name="connsiteX276" fmla="*/ 7266678 w 7872284"/>
              <a:gd name="connsiteY276" fmla="*/ 227602 h 1589045"/>
              <a:gd name="connsiteX277" fmla="*/ 7293076 w 7872284"/>
              <a:gd name="connsiteY277" fmla="*/ 272063 h 1589045"/>
              <a:gd name="connsiteX278" fmla="*/ 7319388 w 7872284"/>
              <a:gd name="connsiteY278" fmla="*/ 287346 h 1589045"/>
              <a:gd name="connsiteX279" fmla="*/ 7345700 w 7872284"/>
              <a:gd name="connsiteY279" fmla="*/ 312008 h 1589045"/>
              <a:gd name="connsiteX280" fmla="*/ 7372012 w 7872284"/>
              <a:gd name="connsiteY280" fmla="*/ 326163 h 1589045"/>
              <a:gd name="connsiteX281" fmla="*/ 7398323 w 7872284"/>
              <a:gd name="connsiteY281" fmla="*/ 315916 h 1589045"/>
              <a:gd name="connsiteX282" fmla="*/ 7424723 w 7872284"/>
              <a:gd name="connsiteY282" fmla="*/ 296464 h 1589045"/>
              <a:gd name="connsiteX283" fmla="*/ 7451034 w 7872284"/>
              <a:gd name="connsiteY283" fmla="*/ 283352 h 1589045"/>
              <a:gd name="connsiteX284" fmla="*/ 7477346 w 7872284"/>
              <a:gd name="connsiteY284" fmla="*/ 202593 h 1589045"/>
              <a:gd name="connsiteX285" fmla="*/ 7503658 w 7872284"/>
              <a:gd name="connsiteY285" fmla="*/ 116971 h 1589045"/>
              <a:gd name="connsiteX286" fmla="*/ 7529970 w 7872284"/>
              <a:gd name="connsiteY286" fmla="*/ 43679 h 1589045"/>
              <a:gd name="connsiteX287" fmla="*/ 7556368 w 7872284"/>
              <a:gd name="connsiteY287" fmla="*/ 8163 h 1589045"/>
              <a:gd name="connsiteX288" fmla="*/ 7582681 w 7872284"/>
              <a:gd name="connsiteY288" fmla="*/ 0 h 1589045"/>
              <a:gd name="connsiteX289" fmla="*/ 7608992 w 7872284"/>
              <a:gd name="connsiteY289" fmla="*/ 23533 h 1589045"/>
              <a:gd name="connsiteX290" fmla="*/ 7635304 w 7872284"/>
              <a:gd name="connsiteY290" fmla="*/ 65302 h 1589045"/>
              <a:gd name="connsiteX291" fmla="*/ 7661616 w 7872284"/>
              <a:gd name="connsiteY291" fmla="*/ 71120 h 1589045"/>
              <a:gd name="connsiteX292" fmla="*/ 7688015 w 7872284"/>
              <a:gd name="connsiteY292" fmla="*/ 101340 h 1589045"/>
              <a:gd name="connsiteX293" fmla="*/ 7714326 w 7872284"/>
              <a:gd name="connsiteY293" fmla="*/ 174457 h 1589045"/>
              <a:gd name="connsiteX294" fmla="*/ 7740639 w 7872284"/>
              <a:gd name="connsiteY294" fmla="*/ 224476 h 1589045"/>
              <a:gd name="connsiteX295" fmla="*/ 7766951 w 7872284"/>
              <a:gd name="connsiteY295" fmla="*/ 275189 h 1589045"/>
              <a:gd name="connsiteX296" fmla="*/ 7793262 w 7872284"/>
              <a:gd name="connsiteY296" fmla="*/ 332849 h 1589045"/>
              <a:gd name="connsiteX297" fmla="*/ 7819661 w 7872284"/>
              <a:gd name="connsiteY297" fmla="*/ 340752 h 1589045"/>
              <a:gd name="connsiteX298" fmla="*/ 7845973 w 7872284"/>
              <a:gd name="connsiteY298" fmla="*/ 332242 h 1589045"/>
              <a:gd name="connsiteX299" fmla="*/ 7872285 w 7872284"/>
              <a:gd name="connsiteY299" fmla="*/ 357772 h 15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7872284" h="1589045">
                <a:moveTo>
                  <a:pt x="0" y="568527"/>
                </a:moveTo>
                <a:lnTo>
                  <a:pt x="26312" y="560451"/>
                </a:lnTo>
                <a:lnTo>
                  <a:pt x="52624" y="572348"/>
                </a:lnTo>
                <a:lnTo>
                  <a:pt x="78936" y="578948"/>
                </a:lnTo>
                <a:lnTo>
                  <a:pt x="105334" y="570438"/>
                </a:lnTo>
                <a:lnTo>
                  <a:pt x="131646" y="569830"/>
                </a:lnTo>
                <a:lnTo>
                  <a:pt x="157958" y="573303"/>
                </a:lnTo>
                <a:lnTo>
                  <a:pt x="184270" y="564967"/>
                </a:lnTo>
                <a:lnTo>
                  <a:pt x="210582" y="556457"/>
                </a:lnTo>
                <a:lnTo>
                  <a:pt x="236981" y="560104"/>
                </a:lnTo>
                <a:lnTo>
                  <a:pt x="263292" y="576343"/>
                </a:lnTo>
                <a:lnTo>
                  <a:pt x="289604" y="582595"/>
                </a:lnTo>
                <a:lnTo>
                  <a:pt x="315916" y="572696"/>
                </a:lnTo>
                <a:lnTo>
                  <a:pt x="342228" y="578600"/>
                </a:lnTo>
                <a:lnTo>
                  <a:pt x="368627" y="593016"/>
                </a:lnTo>
                <a:lnTo>
                  <a:pt x="394939" y="579556"/>
                </a:lnTo>
                <a:lnTo>
                  <a:pt x="421250" y="557238"/>
                </a:lnTo>
                <a:lnTo>
                  <a:pt x="447562" y="550552"/>
                </a:lnTo>
                <a:lnTo>
                  <a:pt x="473874" y="552028"/>
                </a:lnTo>
                <a:lnTo>
                  <a:pt x="500273" y="560712"/>
                </a:lnTo>
                <a:lnTo>
                  <a:pt x="526585" y="565488"/>
                </a:lnTo>
                <a:lnTo>
                  <a:pt x="552897" y="556544"/>
                </a:lnTo>
                <a:lnTo>
                  <a:pt x="579209" y="555241"/>
                </a:lnTo>
                <a:lnTo>
                  <a:pt x="605520" y="577558"/>
                </a:lnTo>
                <a:lnTo>
                  <a:pt x="631919" y="586937"/>
                </a:lnTo>
                <a:lnTo>
                  <a:pt x="658231" y="576603"/>
                </a:lnTo>
                <a:lnTo>
                  <a:pt x="684543" y="565835"/>
                </a:lnTo>
                <a:lnTo>
                  <a:pt x="710855" y="549857"/>
                </a:lnTo>
                <a:lnTo>
                  <a:pt x="737166" y="540045"/>
                </a:lnTo>
                <a:lnTo>
                  <a:pt x="763478" y="549770"/>
                </a:lnTo>
                <a:lnTo>
                  <a:pt x="789877" y="573390"/>
                </a:lnTo>
                <a:lnTo>
                  <a:pt x="816189" y="567138"/>
                </a:lnTo>
                <a:lnTo>
                  <a:pt x="842501" y="540913"/>
                </a:lnTo>
                <a:lnTo>
                  <a:pt x="868813" y="533792"/>
                </a:lnTo>
                <a:lnTo>
                  <a:pt x="895124" y="555328"/>
                </a:lnTo>
                <a:lnTo>
                  <a:pt x="921523" y="568180"/>
                </a:lnTo>
                <a:lnTo>
                  <a:pt x="947835" y="573043"/>
                </a:lnTo>
                <a:lnTo>
                  <a:pt x="974147" y="577558"/>
                </a:lnTo>
                <a:lnTo>
                  <a:pt x="1000459" y="590410"/>
                </a:lnTo>
                <a:lnTo>
                  <a:pt x="1026771" y="597531"/>
                </a:lnTo>
                <a:lnTo>
                  <a:pt x="1053169" y="588153"/>
                </a:lnTo>
                <a:lnTo>
                  <a:pt x="1079481" y="578340"/>
                </a:lnTo>
                <a:lnTo>
                  <a:pt x="1105793" y="583116"/>
                </a:lnTo>
                <a:lnTo>
                  <a:pt x="1132105" y="622193"/>
                </a:lnTo>
                <a:lnTo>
                  <a:pt x="1158417" y="651197"/>
                </a:lnTo>
                <a:lnTo>
                  <a:pt x="1184816" y="670041"/>
                </a:lnTo>
                <a:lnTo>
                  <a:pt x="1211128" y="707381"/>
                </a:lnTo>
                <a:lnTo>
                  <a:pt x="1237439" y="744461"/>
                </a:lnTo>
                <a:lnTo>
                  <a:pt x="1263751" y="760960"/>
                </a:lnTo>
                <a:lnTo>
                  <a:pt x="1290063" y="769817"/>
                </a:lnTo>
                <a:lnTo>
                  <a:pt x="1316462" y="803858"/>
                </a:lnTo>
                <a:lnTo>
                  <a:pt x="1342774" y="852140"/>
                </a:lnTo>
                <a:lnTo>
                  <a:pt x="1369086" y="851792"/>
                </a:lnTo>
                <a:lnTo>
                  <a:pt x="1395397" y="847624"/>
                </a:lnTo>
                <a:lnTo>
                  <a:pt x="1421709" y="870202"/>
                </a:lnTo>
                <a:lnTo>
                  <a:pt x="1448108" y="895038"/>
                </a:lnTo>
                <a:lnTo>
                  <a:pt x="1474420" y="895298"/>
                </a:lnTo>
                <a:lnTo>
                  <a:pt x="1500732" y="932986"/>
                </a:lnTo>
                <a:lnTo>
                  <a:pt x="1527043" y="960079"/>
                </a:lnTo>
                <a:lnTo>
                  <a:pt x="1553355" y="960861"/>
                </a:lnTo>
                <a:lnTo>
                  <a:pt x="1579667" y="975102"/>
                </a:lnTo>
                <a:lnTo>
                  <a:pt x="1606066" y="989951"/>
                </a:lnTo>
                <a:lnTo>
                  <a:pt x="1632378" y="976665"/>
                </a:lnTo>
                <a:lnTo>
                  <a:pt x="1658690" y="982136"/>
                </a:lnTo>
                <a:lnTo>
                  <a:pt x="1685001" y="1015482"/>
                </a:lnTo>
                <a:lnTo>
                  <a:pt x="1711313" y="1039188"/>
                </a:lnTo>
                <a:lnTo>
                  <a:pt x="1737712" y="1067498"/>
                </a:lnTo>
                <a:lnTo>
                  <a:pt x="1764024" y="1087557"/>
                </a:lnTo>
                <a:lnTo>
                  <a:pt x="1790336" y="1097978"/>
                </a:lnTo>
                <a:lnTo>
                  <a:pt x="1816648" y="1107790"/>
                </a:lnTo>
                <a:lnTo>
                  <a:pt x="1842959" y="1133147"/>
                </a:lnTo>
                <a:lnTo>
                  <a:pt x="1869358" y="1122640"/>
                </a:lnTo>
                <a:lnTo>
                  <a:pt x="1895670" y="1121076"/>
                </a:lnTo>
                <a:lnTo>
                  <a:pt x="1921982" y="1119079"/>
                </a:lnTo>
                <a:lnTo>
                  <a:pt x="1948294" y="1124724"/>
                </a:lnTo>
                <a:lnTo>
                  <a:pt x="1974606" y="1140268"/>
                </a:lnTo>
                <a:lnTo>
                  <a:pt x="2001004" y="1159633"/>
                </a:lnTo>
                <a:lnTo>
                  <a:pt x="2027316" y="1167622"/>
                </a:lnTo>
                <a:lnTo>
                  <a:pt x="2053628" y="1153554"/>
                </a:lnTo>
                <a:lnTo>
                  <a:pt x="2079940" y="1160588"/>
                </a:lnTo>
                <a:lnTo>
                  <a:pt x="2106252" y="1187768"/>
                </a:lnTo>
                <a:lnTo>
                  <a:pt x="2132651" y="1203225"/>
                </a:lnTo>
                <a:lnTo>
                  <a:pt x="2158963" y="1205136"/>
                </a:lnTo>
                <a:lnTo>
                  <a:pt x="2185274" y="1208870"/>
                </a:lnTo>
                <a:lnTo>
                  <a:pt x="2211586" y="1220940"/>
                </a:lnTo>
                <a:lnTo>
                  <a:pt x="2237898" y="1223285"/>
                </a:lnTo>
                <a:lnTo>
                  <a:pt x="2264297" y="1213211"/>
                </a:lnTo>
                <a:lnTo>
                  <a:pt x="2290609" y="1226498"/>
                </a:lnTo>
                <a:lnTo>
                  <a:pt x="2316921" y="1234400"/>
                </a:lnTo>
                <a:lnTo>
                  <a:pt x="2343232" y="1222590"/>
                </a:lnTo>
                <a:lnTo>
                  <a:pt x="2369544" y="1221201"/>
                </a:lnTo>
                <a:lnTo>
                  <a:pt x="2395943" y="1240826"/>
                </a:lnTo>
                <a:lnTo>
                  <a:pt x="2422255" y="1260104"/>
                </a:lnTo>
                <a:lnTo>
                  <a:pt x="2448567" y="1254807"/>
                </a:lnTo>
                <a:lnTo>
                  <a:pt x="2474879" y="1245081"/>
                </a:lnTo>
                <a:lnTo>
                  <a:pt x="2501191" y="1237439"/>
                </a:lnTo>
                <a:lnTo>
                  <a:pt x="2527502" y="1264533"/>
                </a:lnTo>
                <a:lnTo>
                  <a:pt x="2553901" y="1296228"/>
                </a:lnTo>
                <a:lnTo>
                  <a:pt x="2580213" y="1294405"/>
                </a:lnTo>
                <a:lnTo>
                  <a:pt x="2606525" y="1284245"/>
                </a:lnTo>
                <a:lnTo>
                  <a:pt x="2632837" y="1296142"/>
                </a:lnTo>
                <a:lnTo>
                  <a:pt x="2659149" y="1302655"/>
                </a:lnTo>
                <a:lnTo>
                  <a:pt x="2685547" y="1316809"/>
                </a:lnTo>
                <a:lnTo>
                  <a:pt x="2711859" y="1311859"/>
                </a:lnTo>
                <a:lnTo>
                  <a:pt x="2738171" y="1303002"/>
                </a:lnTo>
                <a:lnTo>
                  <a:pt x="2764483" y="1281640"/>
                </a:lnTo>
                <a:lnTo>
                  <a:pt x="2790795" y="1288760"/>
                </a:lnTo>
                <a:lnTo>
                  <a:pt x="2817193" y="1279556"/>
                </a:lnTo>
                <a:lnTo>
                  <a:pt x="2843505" y="1256978"/>
                </a:lnTo>
                <a:lnTo>
                  <a:pt x="2869817" y="1253591"/>
                </a:lnTo>
                <a:lnTo>
                  <a:pt x="2896129" y="1262101"/>
                </a:lnTo>
                <a:lnTo>
                  <a:pt x="2922441" y="1245602"/>
                </a:lnTo>
                <a:lnTo>
                  <a:pt x="2948839" y="1218422"/>
                </a:lnTo>
                <a:lnTo>
                  <a:pt x="2975151" y="1200794"/>
                </a:lnTo>
                <a:lnTo>
                  <a:pt x="3001463" y="1169619"/>
                </a:lnTo>
                <a:lnTo>
                  <a:pt x="3027775" y="1147128"/>
                </a:lnTo>
                <a:lnTo>
                  <a:pt x="3054087" y="1150080"/>
                </a:lnTo>
                <a:lnTo>
                  <a:pt x="3080486" y="1143394"/>
                </a:lnTo>
                <a:lnTo>
                  <a:pt x="3106798" y="1128371"/>
                </a:lnTo>
                <a:lnTo>
                  <a:pt x="3133109" y="1119600"/>
                </a:lnTo>
                <a:lnTo>
                  <a:pt x="3159421" y="1138270"/>
                </a:lnTo>
                <a:lnTo>
                  <a:pt x="3185733" y="1154770"/>
                </a:lnTo>
                <a:lnTo>
                  <a:pt x="3212132" y="1132539"/>
                </a:lnTo>
                <a:lnTo>
                  <a:pt x="3238444" y="1097283"/>
                </a:lnTo>
                <a:lnTo>
                  <a:pt x="3264755" y="1105359"/>
                </a:lnTo>
                <a:lnTo>
                  <a:pt x="3291067" y="1129413"/>
                </a:lnTo>
                <a:lnTo>
                  <a:pt x="3317380" y="1117864"/>
                </a:lnTo>
                <a:lnTo>
                  <a:pt x="3343778" y="1104751"/>
                </a:lnTo>
                <a:lnTo>
                  <a:pt x="3370090" y="1092681"/>
                </a:lnTo>
                <a:lnTo>
                  <a:pt x="3396402" y="1104404"/>
                </a:lnTo>
                <a:lnTo>
                  <a:pt x="3422713" y="1144610"/>
                </a:lnTo>
                <a:lnTo>
                  <a:pt x="3449025" y="1180821"/>
                </a:lnTo>
                <a:lnTo>
                  <a:pt x="3475424" y="1234052"/>
                </a:lnTo>
                <a:lnTo>
                  <a:pt x="3501736" y="1276777"/>
                </a:lnTo>
                <a:lnTo>
                  <a:pt x="3528048" y="1315159"/>
                </a:lnTo>
                <a:lnTo>
                  <a:pt x="3554360" y="1345292"/>
                </a:lnTo>
                <a:lnTo>
                  <a:pt x="3580671" y="1390274"/>
                </a:lnTo>
                <a:lnTo>
                  <a:pt x="3606984" y="1439945"/>
                </a:lnTo>
                <a:lnTo>
                  <a:pt x="3633382" y="1469904"/>
                </a:lnTo>
                <a:lnTo>
                  <a:pt x="3659694" y="1525828"/>
                </a:lnTo>
                <a:lnTo>
                  <a:pt x="3686006" y="1557958"/>
                </a:lnTo>
                <a:lnTo>
                  <a:pt x="3712318" y="1581578"/>
                </a:lnTo>
                <a:lnTo>
                  <a:pt x="3738629" y="1584704"/>
                </a:lnTo>
                <a:lnTo>
                  <a:pt x="3765028" y="1589046"/>
                </a:lnTo>
                <a:lnTo>
                  <a:pt x="3791340" y="1575325"/>
                </a:lnTo>
                <a:lnTo>
                  <a:pt x="3817652" y="1562647"/>
                </a:lnTo>
                <a:lnTo>
                  <a:pt x="3843964" y="1551011"/>
                </a:lnTo>
                <a:lnTo>
                  <a:pt x="3870276" y="1554050"/>
                </a:lnTo>
                <a:lnTo>
                  <a:pt x="3896674" y="1507852"/>
                </a:lnTo>
                <a:lnTo>
                  <a:pt x="3922987" y="1485709"/>
                </a:lnTo>
                <a:lnTo>
                  <a:pt x="3949298" y="1491353"/>
                </a:lnTo>
                <a:lnTo>
                  <a:pt x="3975610" y="1488748"/>
                </a:lnTo>
                <a:lnTo>
                  <a:pt x="4001922" y="1470251"/>
                </a:lnTo>
                <a:lnTo>
                  <a:pt x="4028321" y="1435343"/>
                </a:lnTo>
                <a:lnTo>
                  <a:pt x="4054632" y="1388363"/>
                </a:lnTo>
                <a:lnTo>
                  <a:pt x="4080945" y="1334176"/>
                </a:lnTo>
                <a:lnTo>
                  <a:pt x="4107256" y="1282942"/>
                </a:lnTo>
                <a:lnTo>
                  <a:pt x="4133568" y="1241347"/>
                </a:lnTo>
                <a:lnTo>
                  <a:pt x="4159967" y="1182992"/>
                </a:lnTo>
                <a:lnTo>
                  <a:pt x="4186279" y="1123682"/>
                </a:lnTo>
                <a:lnTo>
                  <a:pt x="4212591" y="1059943"/>
                </a:lnTo>
                <a:lnTo>
                  <a:pt x="4238903" y="1008448"/>
                </a:lnTo>
                <a:lnTo>
                  <a:pt x="4265214" y="967373"/>
                </a:lnTo>
                <a:lnTo>
                  <a:pt x="4291613" y="955911"/>
                </a:lnTo>
                <a:lnTo>
                  <a:pt x="4317925" y="955129"/>
                </a:lnTo>
                <a:lnTo>
                  <a:pt x="4344237" y="925865"/>
                </a:lnTo>
                <a:lnTo>
                  <a:pt x="4370549" y="897990"/>
                </a:lnTo>
                <a:lnTo>
                  <a:pt x="4396861" y="854745"/>
                </a:lnTo>
                <a:lnTo>
                  <a:pt x="4423172" y="830604"/>
                </a:lnTo>
                <a:lnTo>
                  <a:pt x="4449571" y="807331"/>
                </a:lnTo>
                <a:lnTo>
                  <a:pt x="4475883" y="783538"/>
                </a:lnTo>
                <a:lnTo>
                  <a:pt x="4502195" y="736732"/>
                </a:lnTo>
                <a:lnTo>
                  <a:pt x="4528507" y="692705"/>
                </a:lnTo>
                <a:lnTo>
                  <a:pt x="4554819" y="647810"/>
                </a:lnTo>
                <a:lnTo>
                  <a:pt x="4581217" y="614638"/>
                </a:lnTo>
                <a:lnTo>
                  <a:pt x="4607529" y="606215"/>
                </a:lnTo>
                <a:lnTo>
                  <a:pt x="4633841" y="608386"/>
                </a:lnTo>
                <a:lnTo>
                  <a:pt x="4660153" y="554546"/>
                </a:lnTo>
                <a:lnTo>
                  <a:pt x="4686465" y="516077"/>
                </a:lnTo>
                <a:lnTo>
                  <a:pt x="4712863" y="532577"/>
                </a:lnTo>
                <a:lnTo>
                  <a:pt x="4739175" y="553591"/>
                </a:lnTo>
                <a:lnTo>
                  <a:pt x="4765487" y="573911"/>
                </a:lnTo>
                <a:lnTo>
                  <a:pt x="4791799" y="564793"/>
                </a:lnTo>
                <a:lnTo>
                  <a:pt x="4818111" y="574780"/>
                </a:lnTo>
                <a:lnTo>
                  <a:pt x="4844510" y="588761"/>
                </a:lnTo>
                <a:lnTo>
                  <a:pt x="4870821" y="595621"/>
                </a:lnTo>
                <a:lnTo>
                  <a:pt x="4897133" y="592842"/>
                </a:lnTo>
                <a:lnTo>
                  <a:pt x="4923445" y="629053"/>
                </a:lnTo>
                <a:lnTo>
                  <a:pt x="4949757" y="683327"/>
                </a:lnTo>
                <a:lnTo>
                  <a:pt x="4976156" y="717975"/>
                </a:lnTo>
                <a:lnTo>
                  <a:pt x="5002468" y="735256"/>
                </a:lnTo>
                <a:lnTo>
                  <a:pt x="5028779" y="773465"/>
                </a:lnTo>
                <a:lnTo>
                  <a:pt x="5055092" y="772075"/>
                </a:lnTo>
                <a:lnTo>
                  <a:pt x="5081403" y="795521"/>
                </a:lnTo>
                <a:lnTo>
                  <a:pt x="5107802" y="833556"/>
                </a:lnTo>
                <a:lnTo>
                  <a:pt x="5134114" y="872633"/>
                </a:lnTo>
                <a:lnTo>
                  <a:pt x="5160426" y="886267"/>
                </a:lnTo>
                <a:lnTo>
                  <a:pt x="5186737" y="927949"/>
                </a:lnTo>
                <a:lnTo>
                  <a:pt x="5213050" y="943146"/>
                </a:lnTo>
                <a:lnTo>
                  <a:pt x="5239448" y="921871"/>
                </a:lnTo>
                <a:lnTo>
                  <a:pt x="5265760" y="899640"/>
                </a:lnTo>
                <a:lnTo>
                  <a:pt x="5292072" y="932986"/>
                </a:lnTo>
                <a:lnTo>
                  <a:pt x="5318384" y="934809"/>
                </a:lnTo>
                <a:lnTo>
                  <a:pt x="5344695" y="921349"/>
                </a:lnTo>
                <a:lnTo>
                  <a:pt x="5371008" y="915010"/>
                </a:lnTo>
                <a:lnTo>
                  <a:pt x="5397406" y="885746"/>
                </a:lnTo>
                <a:lnTo>
                  <a:pt x="5423718" y="858913"/>
                </a:lnTo>
                <a:lnTo>
                  <a:pt x="5450030" y="843456"/>
                </a:lnTo>
                <a:lnTo>
                  <a:pt x="5476342" y="828780"/>
                </a:lnTo>
                <a:lnTo>
                  <a:pt x="5502654" y="819141"/>
                </a:lnTo>
                <a:lnTo>
                  <a:pt x="5529052" y="816449"/>
                </a:lnTo>
                <a:lnTo>
                  <a:pt x="5555364" y="827044"/>
                </a:lnTo>
                <a:lnTo>
                  <a:pt x="5581676" y="836596"/>
                </a:lnTo>
                <a:lnTo>
                  <a:pt x="5607988" y="806897"/>
                </a:lnTo>
                <a:lnTo>
                  <a:pt x="5634300" y="788227"/>
                </a:lnTo>
                <a:lnTo>
                  <a:pt x="5660699" y="790398"/>
                </a:lnTo>
                <a:lnTo>
                  <a:pt x="5687010" y="781280"/>
                </a:lnTo>
                <a:lnTo>
                  <a:pt x="5713322" y="762176"/>
                </a:lnTo>
                <a:lnTo>
                  <a:pt x="5739634" y="749845"/>
                </a:lnTo>
                <a:lnTo>
                  <a:pt x="5765946" y="762957"/>
                </a:lnTo>
                <a:lnTo>
                  <a:pt x="5792344" y="758007"/>
                </a:lnTo>
                <a:lnTo>
                  <a:pt x="5818657" y="734301"/>
                </a:lnTo>
                <a:lnTo>
                  <a:pt x="5844968" y="754360"/>
                </a:lnTo>
                <a:lnTo>
                  <a:pt x="5871280" y="781106"/>
                </a:lnTo>
                <a:lnTo>
                  <a:pt x="5897592" y="793785"/>
                </a:lnTo>
                <a:lnTo>
                  <a:pt x="5923991" y="808808"/>
                </a:lnTo>
                <a:lnTo>
                  <a:pt x="5950303" y="795000"/>
                </a:lnTo>
                <a:lnTo>
                  <a:pt x="5976615" y="788488"/>
                </a:lnTo>
                <a:lnTo>
                  <a:pt x="6002926" y="812542"/>
                </a:lnTo>
                <a:lnTo>
                  <a:pt x="6029238" y="817405"/>
                </a:lnTo>
                <a:lnTo>
                  <a:pt x="6055637" y="805768"/>
                </a:lnTo>
                <a:lnTo>
                  <a:pt x="6081949" y="776070"/>
                </a:lnTo>
                <a:lnTo>
                  <a:pt x="6108261" y="774073"/>
                </a:lnTo>
                <a:lnTo>
                  <a:pt x="6134573" y="764260"/>
                </a:lnTo>
                <a:lnTo>
                  <a:pt x="6160884" y="761134"/>
                </a:lnTo>
                <a:lnTo>
                  <a:pt x="6187283" y="788053"/>
                </a:lnTo>
                <a:lnTo>
                  <a:pt x="6213595" y="790224"/>
                </a:lnTo>
                <a:lnTo>
                  <a:pt x="6239907" y="782843"/>
                </a:lnTo>
                <a:lnTo>
                  <a:pt x="6266219" y="792395"/>
                </a:lnTo>
                <a:lnTo>
                  <a:pt x="6292531" y="802555"/>
                </a:lnTo>
                <a:lnTo>
                  <a:pt x="6318842" y="782496"/>
                </a:lnTo>
                <a:lnTo>
                  <a:pt x="6345241" y="767907"/>
                </a:lnTo>
                <a:lnTo>
                  <a:pt x="6371553" y="770165"/>
                </a:lnTo>
                <a:lnTo>
                  <a:pt x="6397865" y="797953"/>
                </a:lnTo>
                <a:lnTo>
                  <a:pt x="6424177" y="820878"/>
                </a:lnTo>
                <a:lnTo>
                  <a:pt x="6450489" y="820618"/>
                </a:lnTo>
                <a:lnTo>
                  <a:pt x="6476887" y="828346"/>
                </a:lnTo>
                <a:lnTo>
                  <a:pt x="6503199" y="846235"/>
                </a:lnTo>
                <a:lnTo>
                  <a:pt x="6529511" y="827825"/>
                </a:lnTo>
                <a:lnTo>
                  <a:pt x="6555823" y="808721"/>
                </a:lnTo>
                <a:lnTo>
                  <a:pt x="6582135" y="777893"/>
                </a:lnTo>
                <a:lnTo>
                  <a:pt x="6608534" y="768341"/>
                </a:lnTo>
                <a:lnTo>
                  <a:pt x="6634845" y="759136"/>
                </a:lnTo>
                <a:lnTo>
                  <a:pt x="6661157" y="767039"/>
                </a:lnTo>
                <a:lnTo>
                  <a:pt x="6687469" y="761307"/>
                </a:lnTo>
                <a:lnTo>
                  <a:pt x="6713781" y="784319"/>
                </a:lnTo>
                <a:lnTo>
                  <a:pt x="6740180" y="788140"/>
                </a:lnTo>
                <a:lnTo>
                  <a:pt x="6766491" y="803511"/>
                </a:lnTo>
                <a:lnTo>
                  <a:pt x="6792803" y="804032"/>
                </a:lnTo>
                <a:lnTo>
                  <a:pt x="6819115" y="810197"/>
                </a:lnTo>
                <a:lnTo>
                  <a:pt x="6845427" y="794740"/>
                </a:lnTo>
                <a:lnTo>
                  <a:pt x="6871826" y="771294"/>
                </a:lnTo>
                <a:lnTo>
                  <a:pt x="6898138" y="745937"/>
                </a:lnTo>
                <a:lnTo>
                  <a:pt x="6924449" y="745850"/>
                </a:lnTo>
                <a:lnTo>
                  <a:pt x="6950761" y="725356"/>
                </a:lnTo>
                <a:lnTo>
                  <a:pt x="6977073" y="697829"/>
                </a:lnTo>
                <a:lnTo>
                  <a:pt x="7003472" y="688885"/>
                </a:lnTo>
                <a:lnTo>
                  <a:pt x="7029784" y="674209"/>
                </a:lnTo>
                <a:lnTo>
                  <a:pt x="7056096" y="637042"/>
                </a:lnTo>
                <a:lnTo>
                  <a:pt x="7082407" y="552549"/>
                </a:lnTo>
                <a:lnTo>
                  <a:pt x="7108719" y="438965"/>
                </a:lnTo>
                <a:lnTo>
                  <a:pt x="7135118" y="302196"/>
                </a:lnTo>
                <a:lnTo>
                  <a:pt x="7161430" y="192954"/>
                </a:lnTo>
                <a:lnTo>
                  <a:pt x="7187742" y="159000"/>
                </a:lnTo>
                <a:lnTo>
                  <a:pt x="7214054" y="156221"/>
                </a:lnTo>
                <a:lnTo>
                  <a:pt x="7240365" y="185659"/>
                </a:lnTo>
                <a:lnTo>
                  <a:pt x="7266678" y="227602"/>
                </a:lnTo>
                <a:lnTo>
                  <a:pt x="7293076" y="272063"/>
                </a:lnTo>
                <a:lnTo>
                  <a:pt x="7319388" y="287346"/>
                </a:lnTo>
                <a:lnTo>
                  <a:pt x="7345700" y="312008"/>
                </a:lnTo>
                <a:lnTo>
                  <a:pt x="7372012" y="326163"/>
                </a:lnTo>
                <a:lnTo>
                  <a:pt x="7398323" y="315916"/>
                </a:lnTo>
                <a:lnTo>
                  <a:pt x="7424723" y="296464"/>
                </a:lnTo>
                <a:lnTo>
                  <a:pt x="7451034" y="283352"/>
                </a:lnTo>
                <a:lnTo>
                  <a:pt x="7477346" y="202593"/>
                </a:lnTo>
                <a:lnTo>
                  <a:pt x="7503658" y="116971"/>
                </a:lnTo>
                <a:lnTo>
                  <a:pt x="7529970" y="43679"/>
                </a:lnTo>
                <a:lnTo>
                  <a:pt x="7556368" y="8163"/>
                </a:lnTo>
                <a:lnTo>
                  <a:pt x="7582681" y="0"/>
                </a:lnTo>
                <a:lnTo>
                  <a:pt x="7608992" y="23533"/>
                </a:lnTo>
                <a:lnTo>
                  <a:pt x="7635304" y="65302"/>
                </a:lnTo>
                <a:lnTo>
                  <a:pt x="7661616" y="71120"/>
                </a:lnTo>
                <a:lnTo>
                  <a:pt x="7688015" y="101340"/>
                </a:lnTo>
                <a:lnTo>
                  <a:pt x="7714326" y="174457"/>
                </a:lnTo>
                <a:lnTo>
                  <a:pt x="7740639" y="224476"/>
                </a:lnTo>
                <a:lnTo>
                  <a:pt x="7766951" y="275189"/>
                </a:lnTo>
                <a:lnTo>
                  <a:pt x="7793262" y="332849"/>
                </a:lnTo>
                <a:lnTo>
                  <a:pt x="7819661" y="340752"/>
                </a:lnTo>
                <a:lnTo>
                  <a:pt x="7845973" y="332242"/>
                </a:lnTo>
                <a:lnTo>
                  <a:pt x="7872285" y="357772"/>
                </a:lnTo>
              </a:path>
            </a:pathLst>
          </a:custGeom>
          <a:noFill/>
          <a:ln w="13022" cap="rnd">
            <a:solidFill>
              <a:srgbClr val="A9A9A9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8CF66256-D017-31B7-4F08-9E15540F3354}"/>
              </a:ext>
            </a:extLst>
          </p:cNvPr>
          <p:cNvSpPr/>
          <p:nvPr/>
        </p:nvSpPr>
        <p:spPr>
          <a:xfrm>
            <a:off x="2150947" y="2639789"/>
            <a:ext cx="7872284" cy="1888115"/>
          </a:xfrm>
          <a:custGeom>
            <a:avLst/>
            <a:gdLst>
              <a:gd name="connsiteX0" fmla="*/ 0 w 7872284"/>
              <a:gd name="connsiteY0" fmla="*/ 447041 h 1888115"/>
              <a:gd name="connsiteX1" fmla="*/ 26312 w 7872284"/>
              <a:gd name="connsiteY1" fmla="*/ 425245 h 1888115"/>
              <a:gd name="connsiteX2" fmla="*/ 52624 w 7872284"/>
              <a:gd name="connsiteY2" fmla="*/ 415345 h 1888115"/>
              <a:gd name="connsiteX3" fmla="*/ 78936 w 7872284"/>
              <a:gd name="connsiteY3" fmla="*/ 425071 h 1888115"/>
              <a:gd name="connsiteX4" fmla="*/ 105334 w 7872284"/>
              <a:gd name="connsiteY4" fmla="*/ 438010 h 1888115"/>
              <a:gd name="connsiteX5" fmla="*/ 131646 w 7872284"/>
              <a:gd name="connsiteY5" fmla="*/ 432713 h 1888115"/>
              <a:gd name="connsiteX6" fmla="*/ 157958 w 7872284"/>
              <a:gd name="connsiteY6" fmla="*/ 453988 h 1888115"/>
              <a:gd name="connsiteX7" fmla="*/ 184270 w 7872284"/>
              <a:gd name="connsiteY7" fmla="*/ 479432 h 1888115"/>
              <a:gd name="connsiteX8" fmla="*/ 210582 w 7872284"/>
              <a:gd name="connsiteY8" fmla="*/ 474656 h 1888115"/>
              <a:gd name="connsiteX9" fmla="*/ 236981 w 7872284"/>
              <a:gd name="connsiteY9" fmla="*/ 474569 h 1888115"/>
              <a:gd name="connsiteX10" fmla="*/ 263292 w 7872284"/>
              <a:gd name="connsiteY10" fmla="*/ 494976 h 1888115"/>
              <a:gd name="connsiteX11" fmla="*/ 289604 w 7872284"/>
              <a:gd name="connsiteY11" fmla="*/ 476826 h 1888115"/>
              <a:gd name="connsiteX12" fmla="*/ 315916 w 7872284"/>
              <a:gd name="connsiteY12" fmla="*/ 448691 h 1888115"/>
              <a:gd name="connsiteX13" fmla="*/ 342228 w 7872284"/>
              <a:gd name="connsiteY13" fmla="*/ 450254 h 1888115"/>
              <a:gd name="connsiteX14" fmla="*/ 368627 w 7872284"/>
              <a:gd name="connsiteY14" fmla="*/ 437576 h 1888115"/>
              <a:gd name="connsiteX15" fmla="*/ 394939 w 7872284"/>
              <a:gd name="connsiteY15" fmla="*/ 434102 h 1888115"/>
              <a:gd name="connsiteX16" fmla="*/ 421250 w 7872284"/>
              <a:gd name="connsiteY16" fmla="*/ 467795 h 1888115"/>
              <a:gd name="connsiteX17" fmla="*/ 447562 w 7872284"/>
              <a:gd name="connsiteY17" fmla="*/ 487247 h 1888115"/>
              <a:gd name="connsiteX18" fmla="*/ 473874 w 7872284"/>
              <a:gd name="connsiteY18" fmla="*/ 469445 h 1888115"/>
              <a:gd name="connsiteX19" fmla="*/ 500273 w 7872284"/>
              <a:gd name="connsiteY19" fmla="*/ 471182 h 1888115"/>
              <a:gd name="connsiteX20" fmla="*/ 526585 w 7872284"/>
              <a:gd name="connsiteY20" fmla="*/ 464235 h 1888115"/>
              <a:gd name="connsiteX21" fmla="*/ 552897 w 7872284"/>
              <a:gd name="connsiteY21" fmla="*/ 430455 h 1888115"/>
              <a:gd name="connsiteX22" fmla="*/ 579209 w 7872284"/>
              <a:gd name="connsiteY22" fmla="*/ 407009 h 1888115"/>
              <a:gd name="connsiteX23" fmla="*/ 605520 w 7872284"/>
              <a:gd name="connsiteY23" fmla="*/ 414477 h 1888115"/>
              <a:gd name="connsiteX24" fmla="*/ 631919 w 7872284"/>
              <a:gd name="connsiteY24" fmla="*/ 409006 h 1888115"/>
              <a:gd name="connsiteX25" fmla="*/ 658231 w 7872284"/>
              <a:gd name="connsiteY25" fmla="*/ 403449 h 1888115"/>
              <a:gd name="connsiteX26" fmla="*/ 684543 w 7872284"/>
              <a:gd name="connsiteY26" fmla="*/ 387905 h 1888115"/>
              <a:gd name="connsiteX27" fmla="*/ 710855 w 7872284"/>
              <a:gd name="connsiteY27" fmla="*/ 343444 h 1888115"/>
              <a:gd name="connsiteX28" fmla="*/ 737166 w 7872284"/>
              <a:gd name="connsiteY28" fmla="*/ 332936 h 1888115"/>
              <a:gd name="connsiteX29" fmla="*/ 763478 w 7872284"/>
              <a:gd name="connsiteY29" fmla="*/ 389989 h 1888115"/>
              <a:gd name="connsiteX30" fmla="*/ 789877 w 7872284"/>
              <a:gd name="connsiteY30" fmla="*/ 420729 h 1888115"/>
              <a:gd name="connsiteX31" fmla="*/ 816189 w 7872284"/>
              <a:gd name="connsiteY31" fmla="*/ 374445 h 1888115"/>
              <a:gd name="connsiteX32" fmla="*/ 842501 w 7872284"/>
              <a:gd name="connsiteY32" fmla="*/ 360985 h 1888115"/>
              <a:gd name="connsiteX33" fmla="*/ 868813 w 7872284"/>
              <a:gd name="connsiteY33" fmla="*/ 394504 h 1888115"/>
              <a:gd name="connsiteX34" fmla="*/ 895124 w 7872284"/>
              <a:gd name="connsiteY34" fmla="*/ 420382 h 1888115"/>
              <a:gd name="connsiteX35" fmla="*/ 921523 w 7872284"/>
              <a:gd name="connsiteY35" fmla="*/ 440963 h 1888115"/>
              <a:gd name="connsiteX36" fmla="*/ 947835 w 7872284"/>
              <a:gd name="connsiteY36" fmla="*/ 455899 h 1888115"/>
              <a:gd name="connsiteX37" fmla="*/ 974147 w 7872284"/>
              <a:gd name="connsiteY37" fmla="*/ 450428 h 1888115"/>
              <a:gd name="connsiteX38" fmla="*/ 1000459 w 7872284"/>
              <a:gd name="connsiteY38" fmla="*/ 451557 h 1888115"/>
              <a:gd name="connsiteX39" fmla="*/ 1026771 w 7872284"/>
              <a:gd name="connsiteY39" fmla="*/ 467448 h 1888115"/>
              <a:gd name="connsiteX40" fmla="*/ 1053169 w 7872284"/>
              <a:gd name="connsiteY40" fmla="*/ 507654 h 1888115"/>
              <a:gd name="connsiteX41" fmla="*/ 1079481 w 7872284"/>
              <a:gd name="connsiteY41" fmla="*/ 562796 h 1888115"/>
              <a:gd name="connsiteX42" fmla="*/ 1105793 w 7872284"/>
              <a:gd name="connsiteY42" fmla="*/ 575474 h 1888115"/>
              <a:gd name="connsiteX43" fmla="*/ 1132105 w 7872284"/>
              <a:gd name="connsiteY43" fmla="*/ 563664 h 1888115"/>
              <a:gd name="connsiteX44" fmla="*/ 1158417 w 7872284"/>
              <a:gd name="connsiteY44" fmla="*/ 598052 h 1888115"/>
              <a:gd name="connsiteX45" fmla="*/ 1184816 w 7872284"/>
              <a:gd name="connsiteY45" fmla="*/ 614030 h 1888115"/>
              <a:gd name="connsiteX46" fmla="*/ 1211128 w 7872284"/>
              <a:gd name="connsiteY46" fmla="*/ 572522 h 1888115"/>
              <a:gd name="connsiteX47" fmla="*/ 1237439 w 7872284"/>
              <a:gd name="connsiteY47" fmla="*/ 571393 h 1888115"/>
              <a:gd name="connsiteX48" fmla="*/ 1263751 w 7872284"/>
              <a:gd name="connsiteY48" fmla="*/ 632961 h 1888115"/>
              <a:gd name="connsiteX49" fmla="*/ 1290063 w 7872284"/>
              <a:gd name="connsiteY49" fmla="*/ 648765 h 1888115"/>
              <a:gd name="connsiteX50" fmla="*/ 1316462 w 7872284"/>
              <a:gd name="connsiteY50" fmla="*/ 648679 h 1888115"/>
              <a:gd name="connsiteX51" fmla="*/ 1342774 w 7872284"/>
              <a:gd name="connsiteY51" fmla="*/ 698263 h 1888115"/>
              <a:gd name="connsiteX52" fmla="*/ 1369086 w 7872284"/>
              <a:gd name="connsiteY52" fmla="*/ 733259 h 1888115"/>
              <a:gd name="connsiteX53" fmla="*/ 1395397 w 7872284"/>
              <a:gd name="connsiteY53" fmla="*/ 735864 h 1888115"/>
              <a:gd name="connsiteX54" fmla="*/ 1421709 w 7872284"/>
              <a:gd name="connsiteY54" fmla="*/ 745763 h 1888115"/>
              <a:gd name="connsiteX55" fmla="*/ 1448108 w 7872284"/>
              <a:gd name="connsiteY55" fmla="*/ 744634 h 1888115"/>
              <a:gd name="connsiteX56" fmla="*/ 1474420 w 7872284"/>
              <a:gd name="connsiteY56" fmla="*/ 695397 h 1888115"/>
              <a:gd name="connsiteX57" fmla="*/ 1500732 w 7872284"/>
              <a:gd name="connsiteY57" fmla="*/ 685758 h 1888115"/>
              <a:gd name="connsiteX58" fmla="*/ 1527043 w 7872284"/>
              <a:gd name="connsiteY58" fmla="*/ 766257 h 1888115"/>
              <a:gd name="connsiteX59" fmla="*/ 1553355 w 7872284"/>
              <a:gd name="connsiteY59" fmla="*/ 806116 h 1888115"/>
              <a:gd name="connsiteX60" fmla="*/ 1579667 w 7872284"/>
              <a:gd name="connsiteY60" fmla="*/ 772249 h 1888115"/>
              <a:gd name="connsiteX61" fmla="*/ 1606066 w 7872284"/>
              <a:gd name="connsiteY61" fmla="*/ 771988 h 1888115"/>
              <a:gd name="connsiteX62" fmla="*/ 1632378 w 7872284"/>
              <a:gd name="connsiteY62" fmla="*/ 805074 h 1888115"/>
              <a:gd name="connsiteX63" fmla="*/ 1658690 w 7872284"/>
              <a:gd name="connsiteY63" fmla="*/ 829388 h 1888115"/>
              <a:gd name="connsiteX64" fmla="*/ 1685001 w 7872284"/>
              <a:gd name="connsiteY64" fmla="*/ 852400 h 1888115"/>
              <a:gd name="connsiteX65" fmla="*/ 1711313 w 7872284"/>
              <a:gd name="connsiteY65" fmla="*/ 863602 h 1888115"/>
              <a:gd name="connsiteX66" fmla="*/ 1737712 w 7872284"/>
              <a:gd name="connsiteY66" fmla="*/ 884791 h 1888115"/>
              <a:gd name="connsiteX67" fmla="*/ 1764024 w 7872284"/>
              <a:gd name="connsiteY67" fmla="*/ 911276 h 1888115"/>
              <a:gd name="connsiteX68" fmla="*/ 1790336 w 7872284"/>
              <a:gd name="connsiteY68" fmla="*/ 899987 h 1888115"/>
              <a:gd name="connsiteX69" fmla="*/ 1816648 w 7872284"/>
              <a:gd name="connsiteY69" fmla="*/ 886875 h 1888115"/>
              <a:gd name="connsiteX70" fmla="*/ 1842959 w 7872284"/>
              <a:gd name="connsiteY70" fmla="*/ 915358 h 1888115"/>
              <a:gd name="connsiteX71" fmla="*/ 1869358 w 7872284"/>
              <a:gd name="connsiteY71" fmla="*/ 961034 h 1888115"/>
              <a:gd name="connsiteX72" fmla="*/ 1895670 w 7872284"/>
              <a:gd name="connsiteY72" fmla="*/ 971976 h 1888115"/>
              <a:gd name="connsiteX73" fmla="*/ 1921982 w 7872284"/>
              <a:gd name="connsiteY73" fmla="*/ 999417 h 1888115"/>
              <a:gd name="connsiteX74" fmla="*/ 1948294 w 7872284"/>
              <a:gd name="connsiteY74" fmla="*/ 1039970 h 1888115"/>
              <a:gd name="connsiteX75" fmla="*/ 1974606 w 7872284"/>
              <a:gd name="connsiteY75" fmla="*/ 1061940 h 1888115"/>
              <a:gd name="connsiteX76" fmla="*/ 2001004 w 7872284"/>
              <a:gd name="connsiteY76" fmla="*/ 1082955 h 1888115"/>
              <a:gd name="connsiteX77" fmla="*/ 2027316 w 7872284"/>
              <a:gd name="connsiteY77" fmla="*/ 1088773 h 1888115"/>
              <a:gd name="connsiteX78" fmla="*/ 2053628 w 7872284"/>
              <a:gd name="connsiteY78" fmla="*/ 1091117 h 1888115"/>
              <a:gd name="connsiteX79" fmla="*/ 2079940 w 7872284"/>
              <a:gd name="connsiteY79" fmla="*/ 1073055 h 1888115"/>
              <a:gd name="connsiteX80" fmla="*/ 2106252 w 7872284"/>
              <a:gd name="connsiteY80" fmla="*/ 1045875 h 1888115"/>
              <a:gd name="connsiteX81" fmla="*/ 2132651 w 7872284"/>
              <a:gd name="connsiteY81" fmla="*/ 1024686 h 1888115"/>
              <a:gd name="connsiteX82" fmla="*/ 2158963 w 7872284"/>
              <a:gd name="connsiteY82" fmla="*/ 1041880 h 1888115"/>
              <a:gd name="connsiteX83" fmla="*/ 2185274 w 7872284"/>
              <a:gd name="connsiteY83" fmla="*/ 1071145 h 1888115"/>
              <a:gd name="connsiteX84" fmla="*/ 2211586 w 7872284"/>
              <a:gd name="connsiteY84" fmla="*/ 1099020 h 1888115"/>
              <a:gd name="connsiteX85" fmla="*/ 2237898 w 7872284"/>
              <a:gd name="connsiteY85" fmla="*/ 1124810 h 1888115"/>
              <a:gd name="connsiteX86" fmla="*/ 2264297 w 7872284"/>
              <a:gd name="connsiteY86" fmla="*/ 1141744 h 1888115"/>
              <a:gd name="connsiteX87" fmla="*/ 2290609 w 7872284"/>
              <a:gd name="connsiteY87" fmla="*/ 1147388 h 1888115"/>
              <a:gd name="connsiteX88" fmla="*/ 2316921 w 7872284"/>
              <a:gd name="connsiteY88" fmla="*/ 1147649 h 1888115"/>
              <a:gd name="connsiteX89" fmla="*/ 2343232 w 7872284"/>
              <a:gd name="connsiteY89" fmla="*/ 1151557 h 1888115"/>
              <a:gd name="connsiteX90" fmla="*/ 2369544 w 7872284"/>
              <a:gd name="connsiteY90" fmla="*/ 1137402 h 1888115"/>
              <a:gd name="connsiteX91" fmla="*/ 2395943 w 7872284"/>
              <a:gd name="connsiteY91" fmla="*/ 1110222 h 1888115"/>
              <a:gd name="connsiteX92" fmla="*/ 2422255 w 7872284"/>
              <a:gd name="connsiteY92" fmla="*/ 1102667 h 1888115"/>
              <a:gd name="connsiteX93" fmla="*/ 2448567 w 7872284"/>
              <a:gd name="connsiteY93" fmla="*/ 1116908 h 1888115"/>
              <a:gd name="connsiteX94" fmla="*/ 2474879 w 7872284"/>
              <a:gd name="connsiteY94" fmla="*/ 1106661 h 1888115"/>
              <a:gd name="connsiteX95" fmla="*/ 2501191 w 7872284"/>
              <a:gd name="connsiteY95" fmla="*/ 1109006 h 1888115"/>
              <a:gd name="connsiteX96" fmla="*/ 2527502 w 7872284"/>
              <a:gd name="connsiteY96" fmla="*/ 1141657 h 1888115"/>
              <a:gd name="connsiteX97" fmla="*/ 2553901 w 7872284"/>
              <a:gd name="connsiteY97" fmla="*/ 1178824 h 1888115"/>
              <a:gd name="connsiteX98" fmla="*/ 2580213 w 7872284"/>
              <a:gd name="connsiteY98" fmla="*/ 1237439 h 1888115"/>
              <a:gd name="connsiteX99" fmla="*/ 2606525 w 7872284"/>
              <a:gd name="connsiteY99" fmla="*/ 1290497 h 1888115"/>
              <a:gd name="connsiteX100" fmla="*/ 2632837 w 7872284"/>
              <a:gd name="connsiteY100" fmla="*/ 1269917 h 1888115"/>
              <a:gd name="connsiteX101" fmla="*/ 2659149 w 7872284"/>
              <a:gd name="connsiteY101" fmla="*/ 1238742 h 1888115"/>
              <a:gd name="connsiteX102" fmla="*/ 2685547 w 7872284"/>
              <a:gd name="connsiteY102" fmla="*/ 1241173 h 1888115"/>
              <a:gd name="connsiteX103" fmla="*/ 2711859 w 7872284"/>
              <a:gd name="connsiteY103" fmla="*/ 1211822 h 1888115"/>
              <a:gd name="connsiteX104" fmla="*/ 2738171 w 7872284"/>
              <a:gd name="connsiteY104" fmla="*/ 1184642 h 1888115"/>
              <a:gd name="connsiteX105" fmla="*/ 2764483 w 7872284"/>
              <a:gd name="connsiteY105" fmla="*/ 1222416 h 1888115"/>
              <a:gd name="connsiteX106" fmla="*/ 2790795 w 7872284"/>
              <a:gd name="connsiteY106" fmla="*/ 1265575 h 1888115"/>
              <a:gd name="connsiteX107" fmla="*/ 2817193 w 7872284"/>
              <a:gd name="connsiteY107" fmla="*/ 1268527 h 1888115"/>
              <a:gd name="connsiteX108" fmla="*/ 2843505 w 7872284"/>
              <a:gd name="connsiteY108" fmla="*/ 1281553 h 1888115"/>
              <a:gd name="connsiteX109" fmla="*/ 2869817 w 7872284"/>
              <a:gd name="connsiteY109" fmla="*/ 1302307 h 1888115"/>
              <a:gd name="connsiteX110" fmla="*/ 2896129 w 7872284"/>
              <a:gd name="connsiteY110" fmla="*/ 1300918 h 1888115"/>
              <a:gd name="connsiteX111" fmla="*/ 2922441 w 7872284"/>
              <a:gd name="connsiteY111" fmla="*/ 1315333 h 1888115"/>
              <a:gd name="connsiteX112" fmla="*/ 2948839 w 7872284"/>
              <a:gd name="connsiteY112" fmla="*/ 1344684 h 1888115"/>
              <a:gd name="connsiteX113" fmla="*/ 2975151 w 7872284"/>
              <a:gd name="connsiteY113" fmla="*/ 1343729 h 1888115"/>
              <a:gd name="connsiteX114" fmla="*/ 3001463 w 7872284"/>
              <a:gd name="connsiteY114" fmla="*/ 1328532 h 1888115"/>
              <a:gd name="connsiteX115" fmla="*/ 3027775 w 7872284"/>
              <a:gd name="connsiteY115" fmla="*/ 1293363 h 1888115"/>
              <a:gd name="connsiteX116" fmla="*/ 3054087 w 7872284"/>
              <a:gd name="connsiteY116" fmla="*/ 1253765 h 1888115"/>
              <a:gd name="connsiteX117" fmla="*/ 3080486 w 7872284"/>
              <a:gd name="connsiteY117" fmla="*/ 1241607 h 1888115"/>
              <a:gd name="connsiteX118" fmla="*/ 3106798 w 7872284"/>
              <a:gd name="connsiteY118" fmla="*/ 1246036 h 1888115"/>
              <a:gd name="connsiteX119" fmla="*/ 3133109 w 7872284"/>
              <a:gd name="connsiteY119" fmla="*/ 1237700 h 1888115"/>
              <a:gd name="connsiteX120" fmla="*/ 3159421 w 7872284"/>
              <a:gd name="connsiteY120" fmla="*/ 1256283 h 1888115"/>
              <a:gd name="connsiteX121" fmla="*/ 3185733 w 7872284"/>
              <a:gd name="connsiteY121" fmla="*/ 1272435 h 1888115"/>
              <a:gd name="connsiteX122" fmla="*/ 3212132 w 7872284"/>
              <a:gd name="connsiteY122" fmla="*/ 1249683 h 1888115"/>
              <a:gd name="connsiteX123" fmla="*/ 3238444 w 7872284"/>
              <a:gd name="connsiteY123" fmla="*/ 1233532 h 1888115"/>
              <a:gd name="connsiteX124" fmla="*/ 3264755 w 7872284"/>
              <a:gd name="connsiteY124" fmla="*/ 1259149 h 1888115"/>
              <a:gd name="connsiteX125" fmla="*/ 3291067 w 7872284"/>
              <a:gd name="connsiteY125" fmla="*/ 1260538 h 1888115"/>
              <a:gd name="connsiteX126" fmla="*/ 3317380 w 7872284"/>
              <a:gd name="connsiteY126" fmla="*/ 1271219 h 1888115"/>
              <a:gd name="connsiteX127" fmla="*/ 3343778 w 7872284"/>
              <a:gd name="connsiteY127" fmla="*/ 1304912 h 1888115"/>
              <a:gd name="connsiteX128" fmla="*/ 3370090 w 7872284"/>
              <a:gd name="connsiteY128" fmla="*/ 1329400 h 1888115"/>
              <a:gd name="connsiteX129" fmla="*/ 3396402 w 7872284"/>
              <a:gd name="connsiteY129" fmla="*/ 1354497 h 1888115"/>
              <a:gd name="connsiteX130" fmla="*/ 3422713 w 7872284"/>
              <a:gd name="connsiteY130" fmla="*/ 1370996 h 1888115"/>
              <a:gd name="connsiteX131" fmla="*/ 3449025 w 7872284"/>
              <a:gd name="connsiteY131" fmla="*/ 1380027 h 1888115"/>
              <a:gd name="connsiteX132" fmla="*/ 3475424 w 7872284"/>
              <a:gd name="connsiteY132" fmla="*/ 1402778 h 1888115"/>
              <a:gd name="connsiteX133" fmla="*/ 3501736 w 7872284"/>
              <a:gd name="connsiteY133" fmla="*/ 1474072 h 1888115"/>
              <a:gd name="connsiteX134" fmla="*/ 3528048 w 7872284"/>
              <a:gd name="connsiteY134" fmla="*/ 1559000 h 1888115"/>
              <a:gd name="connsiteX135" fmla="*/ 3554360 w 7872284"/>
              <a:gd name="connsiteY135" fmla="*/ 1627515 h 1888115"/>
              <a:gd name="connsiteX136" fmla="*/ 3580671 w 7872284"/>
              <a:gd name="connsiteY136" fmla="*/ 1726423 h 1888115"/>
              <a:gd name="connsiteX137" fmla="*/ 3606984 w 7872284"/>
              <a:gd name="connsiteY137" fmla="*/ 1787036 h 1888115"/>
              <a:gd name="connsiteX138" fmla="*/ 3633382 w 7872284"/>
              <a:gd name="connsiteY138" fmla="*/ 1803274 h 1888115"/>
              <a:gd name="connsiteX139" fmla="*/ 3659694 w 7872284"/>
              <a:gd name="connsiteY139" fmla="*/ 1865190 h 1888115"/>
              <a:gd name="connsiteX140" fmla="*/ 3686006 w 7872284"/>
              <a:gd name="connsiteY140" fmla="*/ 1884034 h 1888115"/>
              <a:gd name="connsiteX141" fmla="*/ 3712318 w 7872284"/>
              <a:gd name="connsiteY141" fmla="*/ 1872137 h 1888115"/>
              <a:gd name="connsiteX142" fmla="*/ 3738629 w 7872284"/>
              <a:gd name="connsiteY142" fmla="*/ 1865190 h 1888115"/>
              <a:gd name="connsiteX143" fmla="*/ 3765028 w 7872284"/>
              <a:gd name="connsiteY143" fmla="*/ 1876045 h 1888115"/>
              <a:gd name="connsiteX144" fmla="*/ 3791340 w 7872284"/>
              <a:gd name="connsiteY144" fmla="*/ 1881342 h 1888115"/>
              <a:gd name="connsiteX145" fmla="*/ 3817652 w 7872284"/>
              <a:gd name="connsiteY145" fmla="*/ 1888115 h 1888115"/>
              <a:gd name="connsiteX146" fmla="*/ 3843964 w 7872284"/>
              <a:gd name="connsiteY146" fmla="*/ 1864929 h 1888115"/>
              <a:gd name="connsiteX147" fmla="*/ 3870276 w 7872284"/>
              <a:gd name="connsiteY147" fmla="*/ 1804230 h 1888115"/>
              <a:gd name="connsiteX148" fmla="*/ 3896674 w 7872284"/>
              <a:gd name="connsiteY148" fmla="*/ 1729202 h 1888115"/>
              <a:gd name="connsiteX149" fmla="*/ 3922987 w 7872284"/>
              <a:gd name="connsiteY149" fmla="*/ 1697246 h 1888115"/>
              <a:gd name="connsiteX150" fmla="*/ 3949298 w 7872284"/>
              <a:gd name="connsiteY150" fmla="*/ 1681962 h 1888115"/>
              <a:gd name="connsiteX151" fmla="*/ 3975610 w 7872284"/>
              <a:gd name="connsiteY151" fmla="*/ 1653740 h 1888115"/>
              <a:gd name="connsiteX152" fmla="*/ 4001922 w 7872284"/>
              <a:gd name="connsiteY152" fmla="*/ 1602766 h 1888115"/>
              <a:gd name="connsiteX153" fmla="*/ 4028321 w 7872284"/>
              <a:gd name="connsiteY153" fmla="*/ 1561257 h 1888115"/>
              <a:gd name="connsiteX154" fmla="*/ 4054632 w 7872284"/>
              <a:gd name="connsiteY154" fmla="*/ 1476417 h 1888115"/>
              <a:gd name="connsiteX155" fmla="*/ 4080945 w 7872284"/>
              <a:gd name="connsiteY155" fmla="*/ 1402257 h 1888115"/>
              <a:gd name="connsiteX156" fmla="*/ 4107256 w 7872284"/>
              <a:gd name="connsiteY156" fmla="*/ 1321064 h 1888115"/>
              <a:gd name="connsiteX157" fmla="*/ 4133568 w 7872284"/>
              <a:gd name="connsiteY157" fmla="*/ 1207133 h 1888115"/>
              <a:gd name="connsiteX158" fmla="*/ 4159967 w 7872284"/>
              <a:gd name="connsiteY158" fmla="*/ 1100322 h 1888115"/>
              <a:gd name="connsiteX159" fmla="*/ 4186279 w 7872284"/>
              <a:gd name="connsiteY159" fmla="*/ 978836 h 1888115"/>
              <a:gd name="connsiteX160" fmla="*/ 4212591 w 7872284"/>
              <a:gd name="connsiteY160" fmla="*/ 836075 h 1888115"/>
              <a:gd name="connsiteX161" fmla="*/ 4238903 w 7872284"/>
              <a:gd name="connsiteY161" fmla="*/ 713199 h 1888115"/>
              <a:gd name="connsiteX162" fmla="*/ 4265214 w 7872284"/>
              <a:gd name="connsiteY162" fmla="*/ 640516 h 1888115"/>
              <a:gd name="connsiteX163" fmla="*/ 4291613 w 7872284"/>
              <a:gd name="connsiteY163" fmla="*/ 607083 h 1888115"/>
              <a:gd name="connsiteX164" fmla="*/ 4317925 w 7872284"/>
              <a:gd name="connsiteY164" fmla="*/ 590063 h 1888115"/>
              <a:gd name="connsiteX165" fmla="*/ 4344237 w 7872284"/>
              <a:gd name="connsiteY165" fmla="*/ 541087 h 1888115"/>
              <a:gd name="connsiteX166" fmla="*/ 4370549 w 7872284"/>
              <a:gd name="connsiteY166" fmla="*/ 495410 h 1888115"/>
              <a:gd name="connsiteX167" fmla="*/ 4396861 w 7872284"/>
              <a:gd name="connsiteY167" fmla="*/ 433494 h 1888115"/>
              <a:gd name="connsiteX168" fmla="*/ 4423172 w 7872284"/>
              <a:gd name="connsiteY168" fmla="*/ 387991 h 1888115"/>
              <a:gd name="connsiteX169" fmla="*/ 4449571 w 7872284"/>
              <a:gd name="connsiteY169" fmla="*/ 366977 h 1888115"/>
              <a:gd name="connsiteX170" fmla="*/ 4475883 w 7872284"/>
              <a:gd name="connsiteY170" fmla="*/ 305322 h 1888115"/>
              <a:gd name="connsiteX171" fmla="*/ 4502195 w 7872284"/>
              <a:gd name="connsiteY171" fmla="*/ 263119 h 1888115"/>
              <a:gd name="connsiteX172" fmla="*/ 4528507 w 7872284"/>
              <a:gd name="connsiteY172" fmla="*/ 207195 h 1888115"/>
              <a:gd name="connsiteX173" fmla="*/ 4554819 w 7872284"/>
              <a:gd name="connsiteY173" fmla="*/ 178799 h 1888115"/>
              <a:gd name="connsiteX174" fmla="*/ 4581217 w 7872284"/>
              <a:gd name="connsiteY174" fmla="*/ 184443 h 1888115"/>
              <a:gd name="connsiteX175" fmla="*/ 4607529 w 7872284"/>
              <a:gd name="connsiteY175" fmla="*/ 210495 h 1888115"/>
              <a:gd name="connsiteX176" fmla="*/ 4633841 w 7872284"/>
              <a:gd name="connsiteY176" fmla="*/ 239065 h 1888115"/>
              <a:gd name="connsiteX177" fmla="*/ 4660153 w 7872284"/>
              <a:gd name="connsiteY177" fmla="*/ 260253 h 1888115"/>
              <a:gd name="connsiteX178" fmla="*/ 4686465 w 7872284"/>
              <a:gd name="connsiteY178" fmla="*/ 306364 h 1888115"/>
              <a:gd name="connsiteX179" fmla="*/ 4712863 w 7872284"/>
              <a:gd name="connsiteY179" fmla="*/ 349956 h 1888115"/>
              <a:gd name="connsiteX180" fmla="*/ 4739175 w 7872284"/>
              <a:gd name="connsiteY180" fmla="*/ 366977 h 1888115"/>
              <a:gd name="connsiteX181" fmla="*/ 4765487 w 7872284"/>
              <a:gd name="connsiteY181" fmla="*/ 372534 h 1888115"/>
              <a:gd name="connsiteX182" fmla="*/ 4791799 w 7872284"/>
              <a:gd name="connsiteY182" fmla="*/ 386862 h 1888115"/>
              <a:gd name="connsiteX183" fmla="*/ 4818111 w 7872284"/>
              <a:gd name="connsiteY183" fmla="*/ 455725 h 1888115"/>
              <a:gd name="connsiteX184" fmla="*/ 4844510 w 7872284"/>
              <a:gd name="connsiteY184" fmla="*/ 548728 h 1888115"/>
              <a:gd name="connsiteX185" fmla="*/ 4870821 w 7872284"/>
              <a:gd name="connsiteY185" fmla="*/ 605260 h 1888115"/>
              <a:gd name="connsiteX186" fmla="*/ 4897133 w 7872284"/>
              <a:gd name="connsiteY186" fmla="*/ 643642 h 1888115"/>
              <a:gd name="connsiteX187" fmla="*/ 4923445 w 7872284"/>
              <a:gd name="connsiteY187" fmla="*/ 701737 h 1888115"/>
              <a:gd name="connsiteX188" fmla="*/ 4949757 w 7872284"/>
              <a:gd name="connsiteY188" fmla="*/ 777372 h 1888115"/>
              <a:gd name="connsiteX189" fmla="*/ 4976156 w 7872284"/>
              <a:gd name="connsiteY189" fmla="*/ 791961 h 1888115"/>
              <a:gd name="connsiteX190" fmla="*/ 5002468 w 7872284"/>
              <a:gd name="connsiteY190" fmla="*/ 758876 h 1888115"/>
              <a:gd name="connsiteX191" fmla="*/ 5028779 w 7872284"/>
              <a:gd name="connsiteY191" fmla="*/ 741421 h 1888115"/>
              <a:gd name="connsiteX192" fmla="*/ 5055092 w 7872284"/>
              <a:gd name="connsiteY192" fmla="*/ 794479 h 1888115"/>
              <a:gd name="connsiteX193" fmla="*/ 5081403 w 7872284"/>
              <a:gd name="connsiteY193" fmla="*/ 823831 h 1888115"/>
              <a:gd name="connsiteX194" fmla="*/ 5107802 w 7872284"/>
              <a:gd name="connsiteY194" fmla="*/ 802468 h 1888115"/>
              <a:gd name="connsiteX195" fmla="*/ 5134114 w 7872284"/>
              <a:gd name="connsiteY195" fmla="*/ 799169 h 1888115"/>
              <a:gd name="connsiteX196" fmla="*/ 5160426 w 7872284"/>
              <a:gd name="connsiteY196" fmla="*/ 841545 h 1888115"/>
              <a:gd name="connsiteX197" fmla="*/ 5186737 w 7872284"/>
              <a:gd name="connsiteY197" fmla="*/ 870376 h 1888115"/>
              <a:gd name="connsiteX198" fmla="*/ 5213050 w 7872284"/>
              <a:gd name="connsiteY198" fmla="*/ 881491 h 1888115"/>
              <a:gd name="connsiteX199" fmla="*/ 5239448 w 7872284"/>
              <a:gd name="connsiteY199" fmla="*/ 892432 h 1888115"/>
              <a:gd name="connsiteX200" fmla="*/ 5265760 w 7872284"/>
              <a:gd name="connsiteY200" fmla="*/ 900856 h 1888115"/>
              <a:gd name="connsiteX201" fmla="*/ 5292072 w 7872284"/>
              <a:gd name="connsiteY201" fmla="*/ 866468 h 1888115"/>
              <a:gd name="connsiteX202" fmla="*/ 5318384 w 7872284"/>
              <a:gd name="connsiteY202" fmla="*/ 882446 h 1888115"/>
              <a:gd name="connsiteX203" fmla="*/ 5344695 w 7872284"/>
              <a:gd name="connsiteY203" fmla="*/ 898685 h 1888115"/>
              <a:gd name="connsiteX204" fmla="*/ 5371008 w 7872284"/>
              <a:gd name="connsiteY204" fmla="*/ 861692 h 1888115"/>
              <a:gd name="connsiteX205" fmla="*/ 5397406 w 7872284"/>
              <a:gd name="connsiteY205" fmla="*/ 798474 h 1888115"/>
              <a:gd name="connsiteX206" fmla="*/ 5423718 w 7872284"/>
              <a:gd name="connsiteY206" fmla="*/ 801340 h 1888115"/>
              <a:gd name="connsiteX207" fmla="*/ 5450030 w 7872284"/>
              <a:gd name="connsiteY207" fmla="*/ 806723 h 1888115"/>
              <a:gd name="connsiteX208" fmla="*/ 5476342 w 7872284"/>
              <a:gd name="connsiteY208" fmla="*/ 827478 h 1888115"/>
              <a:gd name="connsiteX209" fmla="*/ 5502654 w 7872284"/>
              <a:gd name="connsiteY209" fmla="*/ 862647 h 1888115"/>
              <a:gd name="connsiteX210" fmla="*/ 5529052 w 7872284"/>
              <a:gd name="connsiteY210" fmla="*/ 849013 h 1888115"/>
              <a:gd name="connsiteX211" fmla="*/ 5555364 w 7872284"/>
              <a:gd name="connsiteY211" fmla="*/ 828780 h 1888115"/>
              <a:gd name="connsiteX212" fmla="*/ 5581676 w 7872284"/>
              <a:gd name="connsiteY212" fmla="*/ 829909 h 1888115"/>
              <a:gd name="connsiteX213" fmla="*/ 5607988 w 7872284"/>
              <a:gd name="connsiteY213" fmla="*/ 828259 h 1888115"/>
              <a:gd name="connsiteX214" fmla="*/ 5634300 w 7872284"/>
              <a:gd name="connsiteY214" fmla="*/ 815060 h 1888115"/>
              <a:gd name="connsiteX215" fmla="*/ 5660699 w 7872284"/>
              <a:gd name="connsiteY215" fmla="*/ 830430 h 1888115"/>
              <a:gd name="connsiteX216" fmla="*/ 5687010 w 7872284"/>
              <a:gd name="connsiteY216" fmla="*/ 862994 h 1888115"/>
              <a:gd name="connsiteX217" fmla="*/ 5713322 w 7872284"/>
              <a:gd name="connsiteY217" fmla="*/ 835641 h 1888115"/>
              <a:gd name="connsiteX218" fmla="*/ 5739634 w 7872284"/>
              <a:gd name="connsiteY218" fmla="*/ 854745 h 1888115"/>
              <a:gd name="connsiteX219" fmla="*/ 5765946 w 7872284"/>
              <a:gd name="connsiteY219" fmla="*/ 864818 h 1888115"/>
              <a:gd name="connsiteX220" fmla="*/ 5792344 w 7872284"/>
              <a:gd name="connsiteY220" fmla="*/ 848406 h 1888115"/>
              <a:gd name="connsiteX221" fmla="*/ 5818657 w 7872284"/>
              <a:gd name="connsiteY221" fmla="*/ 846408 h 1888115"/>
              <a:gd name="connsiteX222" fmla="*/ 5844968 w 7872284"/>
              <a:gd name="connsiteY222" fmla="*/ 830691 h 1888115"/>
              <a:gd name="connsiteX223" fmla="*/ 5871280 w 7872284"/>
              <a:gd name="connsiteY223" fmla="*/ 783277 h 1888115"/>
              <a:gd name="connsiteX224" fmla="*/ 5897592 w 7872284"/>
              <a:gd name="connsiteY224" fmla="*/ 758876 h 1888115"/>
              <a:gd name="connsiteX225" fmla="*/ 5923991 w 7872284"/>
              <a:gd name="connsiteY225" fmla="*/ 782930 h 1888115"/>
              <a:gd name="connsiteX226" fmla="*/ 5950303 w 7872284"/>
              <a:gd name="connsiteY226" fmla="*/ 831125 h 1888115"/>
              <a:gd name="connsiteX227" fmla="*/ 5976615 w 7872284"/>
              <a:gd name="connsiteY227" fmla="*/ 833556 h 1888115"/>
              <a:gd name="connsiteX228" fmla="*/ 6002926 w 7872284"/>
              <a:gd name="connsiteY228" fmla="*/ 817405 h 1888115"/>
              <a:gd name="connsiteX229" fmla="*/ 6029238 w 7872284"/>
              <a:gd name="connsiteY229" fmla="*/ 843022 h 1888115"/>
              <a:gd name="connsiteX230" fmla="*/ 6055637 w 7872284"/>
              <a:gd name="connsiteY230" fmla="*/ 847190 h 1888115"/>
              <a:gd name="connsiteX231" fmla="*/ 6081949 w 7872284"/>
              <a:gd name="connsiteY231" fmla="*/ 838332 h 1888115"/>
              <a:gd name="connsiteX232" fmla="*/ 6108261 w 7872284"/>
              <a:gd name="connsiteY232" fmla="*/ 810544 h 1888115"/>
              <a:gd name="connsiteX233" fmla="*/ 6134573 w 7872284"/>
              <a:gd name="connsiteY233" fmla="*/ 792395 h 1888115"/>
              <a:gd name="connsiteX234" fmla="*/ 6160884 w 7872284"/>
              <a:gd name="connsiteY234" fmla="*/ 771815 h 1888115"/>
              <a:gd name="connsiteX235" fmla="*/ 6187283 w 7872284"/>
              <a:gd name="connsiteY235" fmla="*/ 761047 h 1888115"/>
              <a:gd name="connsiteX236" fmla="*/ 6213595 w 7872284"/>
              <a:gd name="connsiteY236" fmla="*/ 796303 h 1888115"/>
              <a:gd name="connsiteX237" fmla="*/ 6239907 w 7872284"/>
              <a:gd name="connsiteY237" fmla="*/ 806376 h 1888115"/>
              <a:gd name="connsiteX238" fmla="*/ 6266219 w 7872284"/>
              <a:gd name="connsiteY238" fmla="*/ 751060 h 1888115"/>
              <a:gd name="connsiteX239" fmla="*/ 6292531 w 7872284"/>
              <a:gd name="connsiteY239" fmla="*/ 738903 h 1888115"/>
              <a:gd name="connsiteX240" fmla="*/ 6318842 w 7872284"/>
              <a:gd name="connsiteY240" fmla="*/ 732825 h 1888115"/>
              <a:gd name="connsiteX241" fmla="*/ 6345241 w 7872284"/>
              <a:gd name="connsiteY241" fmla="*/ 696526 h 1888115"/>
              <a:gd name="connsiteX242" fmla="*/ 6371553 w 7872284"/>
              <a:gd name="connsiteY242" fmla="*/ 684282 h 1888115"/>
              <a:gd name="connsiteX243" fmla="*/ 6397865 w 7872284"/>
              <a:gd name="connsiteY243" fmla="*/ 717194 h 1888115"/>
              <a:gd name="connsiteX244" fmla="*/ 6424177 w 7872284"/>
              <a:gd name="connsiteY244" fmla="*/ 708857 h 1888115"/>
              <a:gd name="connsiteX245" fmla="*/ 6450489 w 7872284"/>
              <a:gd name="connsiteY245" fmla="*/ 716065 h 1888115"/>
              <a:gd name="connsiteX246" fmla="*/ 6476887 w 7872284"/>
              <a:gd name="connsiteY246" fmla="*/ 744461 h 1888115"/>
              <a:gd name="connsiteX247" fmla="*/ 6503199 w 7872284"/>
              <a:gd name="connsiteY247" fmla="*/ 744808 h 1888115"/>
              <a:gd name="connsiteX248" fmla="*/ 6529511 w 7872284"/>
              <a:gd name="connsiteY248" fmla="*/ 710681 h 1888115"/>
              <a:gd name="connsiteX249" fmla="*/ 6555823 w 7872284"/>
              <a:gd name="connsiteY249" fmla="*/ 707641 h 1888115"/>
              <a:gd name="connsiteX250" fmla="*/ 6582135 w 7872284"/>
              <a:gd name="connsiteY250" fmla="*/ 723186 h 1888115"/>
              <a:gd name="connsiteX251" fmla="*/ 6608534 w 7872284"/>
              <a:gd name="connsiteY251" fmla="*/ 705644 h 1888115"/>
              <a:gd name="connsiteX252" fmla="*/ 6634845 w 7872284"/>
              <a:gd name="connsiteY252" fmla="*/ 675512 h 1888115"/>
              <a:gd name="connsiteX253" fmla="*/ 6661157 w 7872284"/>
              <a:gd name="connsiteY253" fmla="*/ 693574 h 1888115"/>
              <a:gd name="connsiteX254" fmla="*/ 6687469 w 7872284"/>
              <a:gd name="connsiteY254" fmla="*/ 714589 h 1888115"/>
              <a:gd name="connsiteX255" fmla="*/ 6713781 w 7872284"/>
              <a:gd name="connsiteY255" fmla="*/ 718930 h 1888115"/>
              <a:gd name="connsiteX256" fmla="*/ 6740180 w 7872284"/>
              <a:gd name="connsiteY256" fmla="*/ 706339 h 1888115"/>
              <a:gd name="connsiteX257" fmla="*/ 6766491 w 7872284"/>
              <a:gd name="connsiteY257" fmla="*/ 712244 h 1888115"/>
              <a:gd name="connsiteX258" fmla="*/ 6792803 w 7872284"/>
              <a:gd name="connsiteY258" fmla="*/ 766431 h 1888115"/>
              <a:gd name="connsiteX259" fmla="*/ 6819115 w 7872284"/>
              <a:gd name="connsiteY259" fmla="*/ 826175 h 1888115"/>
              <a:gd name="connsiteX260" fmla="*/ 6845427 w 7872284"/>
              <a:gd name="connsiteY260" fmla="*/ 802295 h 1888115"/>
              <a:gd name="connsiteX261" fmla="*/ 6871826 w 7872284"/>
              <a:gd name="connsiteY261" fmla="*/ 738729 h 1888115"/>
              <a:gd name="connsiteX262" fmla="*/ 6898138 w 7872284"/>
              <a:gd name="connsiteY262" fmla="*/ 724749 h 1888115"/>
              <a:gd name="connsiteX263" fmla="*/ 6924449 w 7872284"/>
              <a:gd name="connsiteY263" fmla="*/ 731609 h 1888115"/>
              <a:gd name="connsiteX264" fmla="*/ 6950761 w 7872284"/>
              <a:gd name="connsiteY264" fmla="*/ 711115 h 1888115"/>
              <a:gd name="connsiteX265" fmla="*/ 6977073 w 7872284"/>
              <a:gd name="connsiteY265" fmla="*/ 686193 h 1888115"/>
              <a:gd name="connsiteX266" fmla="*/ 7003472 w 7872284"/>
              <a:gd name="connsiteY266" fmla="*/ 656755 h 1888115"/>
              <a:gd name="connsiteX267" fmla="*/ 7029784 w 7872284"/>
              <a:gd name="connsiteY267" fmla="*/ 594405 h 1888115"/>
              <a:gd name="connsiteX268" fmla="*/ 7056096 w 7872284"/>
              <a:gd name="connsiteY268" fmla="*/ 527192 h 1888115"/>
              <a:gd name="connsiteX269" fmla="*/ 7082407 w 7872284"/>
              <a:gd name="connsiteY269" fmla="*/ 454683 h 1888115"/>
              <a:gd name="connsiteX270" fmla="*/ 7108719 w 7872284"/>
              <a:gd name="connsiteY270" fmla="*/ 355254 h 1888115"/>
              <a:gd name="connsiteX271" fmla="*/ 7135118 w 7872284"/>
              <a:gd name="connsiteY271" fmla="*/ 230294 h 1888115"/>
              <a:gd name="connsiteX272" fmla="*/ 7161430 w 7872284"/>
              <a:gd name="connsiteY272" fmla="*/ 122094 h 1888115"/>
              <a:gd name="connsiteX273" fmla="*/ 7187742 w 7872284"/>
              <a:gd name="connsiteY273" fmla="*/ 32217 h 1888115"/>
              <a:gd name="connsiteX274" fmla="*/ 7214054 w 7872284"/>
              <a:gd name="connsiteY274" fmla="*/ 0 h 1888115"/>
              <a:gd name="connsiteX275" fmla="*/ 7240365 w 7872284"/>
              <a:gd name="connsiteY275" fmla="*/ 19973 h 1888115"/>
              <a:gd name="connsiteX276" fmla="*/ 7266678 w 7872284"/>
              <a:gd name="connsiteY276" fmla="*/ 58008 h 1888115"/>
              <a:gd name="connsiteX277" fmla="*/ 7293076 w 7872284"/>
              <a:gd name="connsiteY277" fmla="*/ 82756 h 1888115"/>
              <a:gd name="connsiteX278" fmla="*/ 7319388 w 7872284"/>
              <a:gd name="connsiteY278" fmla="*/ 123136 h 1888115"/>
              <a:gd name="connsiteX279" fmla="*/ 7345700 w 7872284"/>
              <a:gd name="connsiteY279" fmla="*/ 207369 h 1888115"/>
              <a:gd name="connsiteX280" fmla="*/ 7372012 w 7872284"/>
              <a:gd name="connsiteY280" fmla="*/ 303672 h 1888115"/>
              <a:gd name="connsiteX281" fmla="*/ 7398323 w 7872284"/>
              <a:gd name="connsiteY281" fmla="*/ 335368 h 1888115"/>
              <a:gd name="connsiteX282" fmla="*/ 7424723 w 7872284"/>
              <a:gd name="connsiteY282" fmla="*/ 331547 h 1888115"/>
              <a:gd name="connsiteX283" fmla="*/ 7451034 w 7872284"/>
              <a:gd name="connsiteY283" fmla="*/ 315482 h 1888115"/>
              <a:gd name="connsiteX284" fmla="*/ 7477346 w 7872284"/>
              <a:gd name="connsiteY284" fmla="*/ 291254 h 1888115"/>
              <a:gd name="connsiteX285" fmla="*/ 7503658 w 7872284"/>
              <a:gd name="connsiteY285" fmla="*/ 263466 h 1888115"/>
              <a:gd name="connsiteX286" fmla="*/ 7529970 w 7872284"/>
              <a:gd name="connsiteY286" fmla="*/ 245925 h 1888115"/>
              <a:gd name="connsiteX287" fmla="*/ 7556368 w 7872284"/>
              <a:gd name="connsiteY287" fmla="*/ 229599 h 1888115"/>
              <a:gd name="connsiteX288" fmla="*/ 7582681 w 7872284"/>
              <a:gd name="connsiteY288" fmla="*/ 180623 h 1888115"/>
              <a:gd name="connsiteX289" fmla="*/ 7608992 w 7872284"/>
              <a:gd name="connsiteY289" fmla="*/ 158653 h 1888115"/>
              <a:gd name="connsiteX290" fmla="*/ 7635304 w 7872284"/>
              <a:gd name="connsiteY290" fmla="*/ 199119 h 1888115"/>
              <a:gd name="connsiteX291" fmla="*/ 7661616 w 7872284"/>
              <a:gd name="connsiteY291" fmla="*/ 242017 h 1888115"/>
              <a:gd name="connsiteX292" fmla="*/ 7688015 w 7872284"/>
              <a:gd name="connsiteY292" fmla="*/ 274755 h 1888115"/>
              <a:gd name="connsiteX293" fmla="*/ 7714326 w 7872284"/>
              <a:gd name="connsiteY293" fmla="*/ 322255 h 1888115"/>
              <a:gd name="connsiteX294" fmla="*/ 7740639 w 7872284"/>
              <a:gd name="connsiteY294" fmla="*/ 385039 h 1888115"/>
              <a:gd name="connsiteX295" fmla="*/ 7766951 w 7872284"/>
              <a:gd name="connsiteY295" fmla="*/ 410830 h 1888115"/>
              <a:gd name="connsiteX296" fmla="*/ 7793262 w 7872284"/>
              <a:gd name="connsiteY296" fmla="*/ 448344 h 1888115"/>
              <a:gd name="connsiteX297" fmla="*/ 7819661 w 7872284"/>
              <a:gd name="connsiteY297" fmla="*/ 453728 h 1888115"/>
              <a:gd name="connsiteX298" fmla="*/ 7845973 w 7872284"/>
              <a:gd name="connsiteY298" fmla="*/ 433755 h 1888115"/>
              <a:gd name="connsiteX299" fmla="*/ 7872285 w 7872284"/>
              <a:gd name="connsiteY299" fmla="*/ 433494 h 188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7872284" h="1888115">
                <a:moveTo>
                  <a:pt x="0" y="447041"/>
                </a:moveTo>
                <a:lnTo>
                  <a:pt x="26312" y="425245"/>
                </a:lnTo>
                <a:lnTo>
                  <a:pt x="52624" y="415345"/>
                </a:lnTo>
                <a:lnTo>
                  <a:pt x="78936" y="425071"/>
                </a:lnTo>
                <a:lnTo>
                  <a:pt x="105334" y="438010"/>
                </a:lnTo>
                <a:lnTo>
                  <a:pt x="131646" y="432713"/>
                </a:lnTo>
                <a:lnTo>
                  <a:pt x="157958" y="453988"/>
                </a:lnTo>
                <a:lnTo>
                  <a:pt x="184270" y="479432"/>
                </a:lnTo>
                <a:lnTo>
                  <a:pt x="210582" y="474656"/>
                </a:lnTo>
                <a:lnTo>
                  <a:pt x="236981" y="474569"/>
                </a:lnTo>
                <a:lnTo>
                  <a:pt x="263292" y="494976"/>
                </a:lnTo>
                <a:lnTo>
                  <a:pt x="289604" y="476826"/>
                </a:lnTo>
                <a:lnTo>
                  <a:pt x="315916" y="448691"/>
                </a:lnTo>
                <a:lnTo>
                  <a:pt x="342228" y="450254"/>
                </a:lnTo>
                <a:lnTo>
                  <a:pt x="368627" y="437576"/>
                </a:lnTo>
                <a:lnTo>
                  <a:pt x="394939" y="434102"/>
                </a:lnTo>
                <a:lnTo>
                  <a:pt x="421250" y="467795"/>
                </a:lnTo>
                <a:lnTo>
                  <a:pt x="447562" y="487247"/>
                </a:lnTo>
                <a:lnTo>
                  <a:pt x="473874" y="469445"/>
                </a:lnTo>
                <a:lnTo>
                  <a:pt x="500273" y="471182"/>
                </a:lnTo>
                <a:lnTo>
                  <a:pt x="526585" y="464235"/>
                </a:lnTo>
                <a:lnTo>
                  <a:pt x="552897" y="430455"/>
                </a:lnTo>
                <a:lnTo>
                  <a:pt x="579209" y="407009"/>
                </a:lnTo>
                <a:lnTo>
                  <a:pt x="605520" y="414477"/>
                </a:lnTo>
                <a:lnTo>
                  <a:pt x="631919" y="409006"/>
                </a:lnTo>
                <a:lnTo>
                  <a:pt x="658231" y="403449"/>
                </a:lnTo>
                <a:lnTo>
                  <a:pt x="684543" y="387905"/>
                </a:lnTo>
                <a:lnTo>
                  <a:pt x="710855" y="343444"/>
                </a:lnTo>
                <a:lnTo>
                  <a:pt x="737166" y="332936"/>
                </a:lnTo>
                <a:lnTo>
                  <a:pt x="763478" y="389989"/>
                </a:lnTo>
                <a:lnTo>
                  <a:pt x="789877" y="420729"/>
                </a:lnTo>
                <a:lnTo>
                  <a:pt x="816189" y="374445"/>
                </a:lnTo>
                <a:lnTo>
                  <a:pt x="842501" y="360985"/>
                </a:lnTo>
                <a:lnTo>
                  <a:pt x="868813" y="394504"/>
                </a:lnTo>
                <a:lnTo>
                  <a:pt x="895124" y="420382"/>
                </a:lnTo>
                <a:lnTo>
                  <a:pt x="921523" y="440963"/>
                </a:lnTo>
                <a:lnTo>
                  <a:pt x="947835" y="455899"/>
                </a:lnTo>
                <a:lnTo>
                  <a:pt x="974147" y="450428"/>
                </a:lnTo>
                <a:lnTo>
                  <a:pt x="1000459" y="451557"/>
                </a:lnTo>
                <a:lnTo>
                  <a:pt x="1026771" y="467448"/>
                </a:lnTo>
                <a:lnTo>
                  <a:pt x="1053169" y="507654"/>
                </a:lnTo>
                <a:lnTo>
                  <a:pt x="1079481" y="562796"/>
                </a:lnTo>
                <a:lnTo>
                  <a:pt x="1105793" y="575474"/>
                </a:lnTo>
                <a:lnTo>
                  <a:pt x="1132105" y="563664"/>
                </a:lnTo>
                <a:lnTo>
                  <a:pt x="1158417" y="598052"/>
                </a:lnTo>
                <a:lnTo>
                  <a:pt x="1184816" y="614030"/>
                </a:lnTo>
                <a:lnTo>
                  <a:pt x="1211128" y="572522"/>
                </a:lnTo>
                <a:lnTo>
                  <a:pt x="1237439" y="571393"/>
                </a:lnTo>
                <a:lnTo>
                  <a:pt x="1263751" y="632961"/>
                </a:lnTo>
                <a:lnTo>
                  <a:pt x="1290063" y="648765"/>
                </a:lnTo>
                <a:lnTo>
                  <a:pt x="1316462" y="648679"/>
                </a:lnTo>
                <a:lnTo>
                  <a:pt x="1342774" y="698263"/>
                </a:lnTo>
                <a:lnTo>
                  <a:pt x="1369086" y="733259"/>
                </a:lnTo>
                <a:lnTo>
                  <a:pt x="1395397" y="735864"/>
                </a:lnTo>
                <a:lnTo>
                  <a:pt x="1421709" y="745763"/>
                </a:lnTo>
                <a:lnTo>
                  <a:pt x="1448108" y="744634"/>
                </a:lnTo>
                <a:lnTo>
                  <a:pt x="1474420" y="695397"/>
                </a:lnTo>
                <a:lnTo>
                  <a:pt x="1500732" y="685758"/>
                </a:lnTo>
                <a:lnTo>
                  <a:pt x="1527043" y="766257"/>
                </a:lnTo>
                <a:lnTo>
                  <a:pt x="1553355" y="806116"/>
                </a:lnTo>
                <a:lnTo>
                  <a:pt x="1579667" y="772249"/>
                </a:lnTo>
                <a:lnTo>
                  <a:pt x="1606066" y="771988"/>
                </a:lnTo>
                <a:lnTo>
                  <a:pt x="1632378" y="805074"/>
                </a:lnTo>
                <a:lnTo>
                  <a:pt x="1658690" y="829388"/>
                </a:lnTo>
                <a:lnTo>
                  <a:pt x="1685001" y="852400"/>
                </a:lnTo>
                <a:lnTo>
                  <a:pt x="1711313" y="863602"/>
                </a:lnTo>
                <a:lnTo>
                  <a:pt x="1737712" y="884791"/>
                </a:lnTo>
                <a:lnTo>
                  <a:pt x="1764024" y="911276"/>
                </a:lnTo>
                <a:lnTo>
                  <a:pt x="1790336" y="899987"/>
                </a:lnTo>
                <a:lnTo>
                  <a:pt x="1816648" y="886875"/>
                </a:lnTo>
                <a:lnTo>
                  <a:pt x="1842959" y="915358"/>
                </a:lnTo>
                <a:lnTo>
                  <a:pt x="1869358" y="961034"/>
                </a:lnTo>
                <a:lnTo>
                  <a:pt x="1895670" y="971976"/>
                </a:lnTo>
                <a:lnTo>
                  <a:pt x="1921982" y="999417"/>
                </a:lnTo>
                <a:lnTo>
                  <a:pt x="1948294" y="1039970"/>
                </a:lnTo>
                <a:lnTo>
                  <a:pt x="1974606" y="1061940"/>
                </a:lnTo>
                <a:lnTo>
                  <a:pt x="2001004" y="1082955"/>
                </a:lnTo>
                <a:lnTo>
                  <a:pt x="2027316" y="1088773"/>
                </a:lnTo>
                <a:lnTo>
                  <a:pt x="2053628" y="1091117"/>
                </a:lnTo>
                <a:lnTo>
                  <a:pt x="2079940" y="1073055"/>
                </a:lnTo>
                <a:lnTo>
                  <a:pt x="2106252" y="1045875"/>
                </a:lnTo>
                <a:lnTo>
                  <a:pt x="2132651" y="1024686"/>
                </a:lnTo>
                <a:lnTo>
                  <a:pt x="2158963" y="1041880"/>
                </a:lnTo>
                <a:lnTo>
                  <a:pt x="2185274" y="1071145"/>
                </a:lnTo>
                <a:lnTo>
                  <a:pt x="2211586" y="1099020"/>
                </a:lnTo>
                <a:lnTo>
                  <a:pt x="2237898" y="1124810"/>
                </a:lnTo>
                <a:lnTo>
                  <a:pt x="2264297" y="1141744"/>
                </a:lnTo>
                <a:lnTo>
                  <a:pt x="2290609" y="1147388"/>
                </a:lnTo>
                <a:lnTo>
                  <a:pt x="2316921" y="1147649"/>
                </a:lnTo>
                <a:lnTo>
                  <a:pt x="2343232" y="1151557"/>
                </a:lnTo>
                <a:lnTo>
                  <a:pt x="2369544" y="1137402"/>
                </a:lnTo>
                <a:lnTo>
                  <a:pt x="2395943" y="1110222"/>
                </a:lnTo>
                <a:lnTo>
                  <a:pt x="2422255" y="1102667"/>
                </a:lnTo>
                <a:lnTo>
                  <a:pt x="2448567" y="1116908"/>
                </a:lnTo>
                <a:lnTo>
                  <a:pt x="2474879" y="1106661"/>
                </a:lnTo>
                <a:lnTo>
                  <a:pt x="2501191" y="1109006"/>
                </a:lnTo>
                <a:lnTo>
                  <a:pt x="2527502" y="1141657"/>
                </a:lnTo>
                <a:lnTo>
                  <a:pt x="2553901" y="1178824"/>
                </a:lnTo>
                <a:lnTo>
                  <a:pt x="2580213" y="1237439"/>
                </a:lnTo>
                <a:lnTo>
                  <a:pt x="2606525" y="1290497"/>
                </a:lnTo>
                <a:lnTo>
                  <a:pt x="2632837" y="1269917"/>
                </a:lnTo>
                <a:lnTo>
                  <a:pt x="2659149" y="1238742"/>
                </a:lnTo>
                <a:lnTo>
                  <a:pt x="2685547" y="1241173"/>
                </a:lnTo>
                <a:lnTo>
                  <a:pt x="2711859" y="1211822"/>
                </a:lnTo>
                <a:lnTo>
                  <a:pt x="2738171" y="1184642"/>
                </a:lnTo>
                <a:lnTo>
                  <a:pt x="2764483" y="1222416"/>
                </a:lnTo>
                <a:lnTo>
                  <a:pt x="2790795" y="1265575"/>
                </a:lnTo>
                <a:lnTo>
                  <a:pt x="2817193" y="1268527"/>
                </a:lnTo>
                <a:lnTo>
                  <a:pt x="2843505" y="1281553"/>
                </a:lnTo>
                <a:lnTo>
                  <a:pt x="2869817" y="1302307"/>
                </a:lnTo>
                <a:lnTo>
                  <a:pt x="2896129" y="1300918"/>
                </a:lnTo>
                <a:lnTo>
                  <a:pt x="2922441" y="1315333"/>
                </a:lnTo>
                <a:lnTo>
                  <a:pt x="2948839" y="1344684"/>
                </a:lnTo>
                <a:lnTo>
                  <a:pt x="2975151" y="1343729"/>
                </a:lnTo>
                <a:lnTo>
                  <a:pt x="3001463" y="1328532"/>
                </a:lnTo>
                <a:lnTo>
                  <a:pt x="3027775" y="1293363"/>
                </a:lnTo>
                <a:lnTo>
                  <a:pt x="3054087" y="1253765"/>
                </a:lnTo>
                <a:lnTo>
                  <a:pt x="3080486" y="1241607"/>
                </a:lnTo>
                <a:lnTo>
                  <a:pt x="3106798" y="1246036"/>
                </a:lnTo>
                <a:lnTo>
                  <a:pt x="3133109" y="1237700"/>
                </a:lnTo>
                <a:lnTo>
                  <a:pt x="3159421" y="1256283"/>
                </a:lnTo>
                <a:lnTo>
                  <a:pt x="3185733" y="1272435"/>
                </a:lnTo>
                <a:lnTo>
                  <a:pt x="3212132" y="1249683"/>
                </a:lnTo>
                <a:lnTo>
                  <a:pt x="3238444" y="1233532"/>
                </a:lnTo>
                <a:lnTo>
                  <a:pt x="3264755" y="1259149"/>
                </a:lnTo>
                <a:lnTo>
                  <a:pt x="3291067" y="1260538"/>
                </a:lnTo>
                <a:lnTo>
                  <a:pt x="3317380" y="1271219"/>
                </a:lnTo>
                <a:lnTo>
                  <a:pt x="3343778" y="1304912"/>
                </a:lnTo>
                <a:lnTo>
                  <a:pt x="3370090" y="1329400"/>
                </a:lnTo>
                <a:lnTo>
                  <a:pt x="3396402" y="1354497"/>
                </a:lnTo>
                <a:lnTo>
                  <a:pt x="3422713" y="1370996"/>
                </a:lnTo>
                <a:lnTo>
                  <a:pt x="3449025" y="1380027"/>
                </a:lnTo>
                <a:lnTo>
                  <a:pt x="3475424" y="1402778"/>
                </a:lnTo>
                <a:lnTo>
                  <a:pt x="3501736" y="1474072"/>
                </a:lnTo>
                <a:lnTo>
                  <a:pt x="3528048" y="1559000"/>
                </a:lnTo>
                <a:lnTo>
                  <a:pt x="3554360" y="1627515"/>
                </a:lnTo>
                <a:lnTo>
                  <a:pt x="3580671" y="1726423"/>
                </a:lnTo>
                <a:lnTo>
                  <a:pt x="3606984" y="1787036"/>
                </a:lnTo>
                <a:lnTo>
                  <a:pt x="3633382" y="1803274"/>
                </a:lnTo>
                <a:lnTo>
                  <a:pt x="3659694" y="1865190"/>
                </a:lnTo>
                <a:lnTo>
                  <a:pt x="3686006" y="1884034"/>
                </a:lnTo>
                <a:lnTo>
                  <a:pt x="3712318" y="1872137"/>
                </a:lnTo>
                <a:lnTo>
                  <a:pt x="3738629" y="1865190"/>
                </a:lnTo>
                <a:lnTo>
                  <a:pt x="3765028" y="1876045"/>
                </a:lnTo>
                <a:lnTo>
                  <a:pt x="3791340" y="1881342"/>
                </a:lnTo>
                <a:lnTo>
                  <a:pt x="3817652" y="1888115"/>
                </a:lnTo>
                <a:lnTo>
                  <a:pt x="3843964" y="1864929"/>
                </a:lnTo>
                <a:lnTo>
                  <a:pt x="3870276" y="1804230"/>
                </a:lnTo>
                <a:lnTo>
                  <a:pt x="3896674" y="1729202"/>
                </a:lnTo>
                <a:lnTo>
                  <a:pt x="3922987" y="1697246"/>
                </a:lnTo>
                <a:lnTo>
                  <a:pt x="3949298" y="1681962"/>
                </a:lnTo>
                <a:lnTo>
                  <a:pt x="3975610" y="1653740"/>
                </a:lnTo>
                <a:lnTo>
                  <a:pt x="4001922" y="1602766"/>
                </a:lnTo>
                <a:lnTo>
                  <a:pt x="4028321" y="1561257"/>
                </a:lnTo>
                <a:lnTo>
                  <a:pt x="4054632" y="1476417"/>
                </a:lnTo>
                <a:lnTo>
                  <a:pt x="4080945" y="1402257"/>
                </a:lnTo>
                <a:lnTo>
                  <a:pt x="4107256" y="1321064"/>
                </a:lnTo>
                <a:lnTo>
                  <a:pt x="4133568" y="1207133"/>
                </a:lnTo>
                <a:lnTo>
                  <a:pt x="4159967" y="1100322"/>
                </a:lnTo>
                <a:lnTo>
                  <a:pt x="4186279" y="978836"/>
                </a:lnTo>
                <a:lnTo>
                  <a:pt x="4212591" y="836075"/>
                </a:lnTo>
                <a:lnTo>
                  <a:pt x="4238903" y="713199"/>
                </a:lnTo>
                <a:lnTo>
                  <a:pt x="4265214" y="640516"/>
                </a:lnTo>
                <a:lnTo>
                  <a:pt x="4291613" y="607083"/>
                </a:lnTo>
                <a:lnTo>
                  <a:pt x="4317925" y="590063"/>
                </a:lnTo>
                <a:lnTo>
                  <a:pt x="4344237" y="541087"/>
                </a:lnTo>
                <a:lnTo>
                  <a:pt x="4370549" y="495410"/>
                </a:lnTo>
                <a:lnTo>
                  <a:pt x="4396861" y="433494"/>
                </a:lnTo>
                <a:lnTo>
                  <a:pt x="4423172" y="387991"/>
                </a:lnTo>
                <a:lnTo>
                  <a:pt x="4449571" y="366977"/>
                </a:lnTo>
                <a:lnTo>
                  <a:pt x="4475883" y="305322"/>
                </a:lnTo>
                <a:lnTo>
                  <a:pt x="4502195" y="263119"/>
                </a:lnTo>
                <a:lnTo>
                  <a:pt x="4528507" y="207195"/>
                </a:lnTo>
                <a:lnTo>
                  <a:pt x="4554819" y="178799"/>
                </a:lnTo>
                <a:lnTo>
                  <a:pt x="4581217" y="184443"/>
                </a:lnTo>
                <a:lnTo>
                  <a:pt x="4607529" y="210495"/>
                </a:lnTo>
                <a:lnTo>
                  <a:pt x="4633841" y="239065"/>
                </a:lnTo>
                <a:lnTo>
                  <a:pt x="4660153" y="260253"/>
                </a:lnTo>
                <a:lnTo>
                  <a:pt x="4686465" y="306364"/>
                </a:lnTo>
                <a:lnTo>
                  <a:pt x="4712863" y="349956"/>
                </a:lnTo>
                <a:lnTo>
                  <a:pt x="4739175" y="366977"/>
                </a:lnTo>
                <a:lnTo>
                  <a:pt x="4765487" y="372534"/>
                </a:lnTo>
                <a:lnTo>
                  <a:pt x="4791799" y="386862"/>
                </a:lnTo>
                <a:lnTo>
                  <a:pt x="4818111" y="455725"/>
                </a:lnTo>
                <a:lnTo>
                  <a:pt x="4844510" y="548728"/>
                </a:lnTo>
                <a:lnTo>
                  <a:pt x="4870821" y="605260"/>
                </a:lnTo>
                <a:lnTo>
                  <a:pt x="4897133" y="643642"/>
                </a:lnTo>
                <a:lnTo>
                  <a:pt x="4923445" y="701737"/>
                </a:lnTo>
                <a:lnTo>
                  <a:pt x="4949757" y="777372"/>
                </a:lnTo>
                <a:lnTo>
                  <a:pt x="4976156" y="791961"/>
                </a:lnTo>
                <a:lnTo>
                  <a:pt x="5002468" y="758876"/>
                </a:lnTo>
                <a:lnTo>
                  <a:pt x="5028779" y="741421"/>
                </a:lnTo>
                <a:lnTo>
                  <a:pt x="5055092" y="794479"/>
                </a:lnTo>
                <a:lnTo>
                  <a:pt x="5081403" y="823831"/>
                </a:lnTo>
                <a:lnTo>
                  <a:pt x="5107802" y="802468"/>
                </a:lnTo>
                <a:lnTo>
                  <a:pt x="5134114" y="799169"/>
                </a:lnTo>
                <a:lnTo>
                  <a:pt x="5160426" y="841545"/>
                </a:lnTo>
                <a:lnTo>
                  <a:pt x="5186737" y="870376"/>
                </a:lnTo>
                <a:lnTo>
                  <a:pt x="5213050" y="881491"/>
                </a:lnTo>
                <a:lnTo>
                  <a:pt x="5239448" y="892432"/>
                </a:lnTo>
                <a:lnTo>
                  <a:pt x="5265760" y="900856"/>
                </a:lnTo>
                <a:lnTo>
                  <a:pt x="5292072" y="866468"/>
                </a:lnTo>
                <a:lnTo>
                  <a:pt x="5318384" y="882446"/>
                </a:lnTo>
                <a:lnTo>
                  <a:pt x="5344695" y="898685"/>
                </a:lnTo>
                <a:lnTo>
                  <a:pt x="5371008" y="861692"/>
                </a:lnTo>
                <a:lnTo>
                  <a:pt x="5397406" y="798474"/>
                </a:lnTo>
                <a:lnTo>
                  <a:pt x="5423718" y="801340"/>
                </a:lnTo>
                <a:lnTo>
                  <a:pt x="5450030" y="806723"/>
                </a:lnTo>
                <a:lnTo>
                  <a:pt x="5476342" y="827478"/>
                </a:lnTo>
                <a:lnTo>
                  <a:pt x="5502654" y="862647"/>
                </a:lnTo>
                <a:lnTo>
                  <a:pt x="5529052" y="849013"/>
                </a:lnTo>
                <a:lnTo>
                  <a:pt x="5555364" y="828780"/>
                </a:lnTo>
                <a:lnTo>
                  <a:pt x="5581676" y="829909"/>
                </a:lnTo>
                <a:lnTo>
                  <a:pt x="5607988" y="828259"/>
                </a:lnTo>
                <a:lnTo>
                  <a:pt x="5634300" y="815060"/>
                </a:lnTo>
                <a:lnTo>
                  <a:pt x="5660699" y="830430"/>
                </a:lnTo>
                <a:lnTo>
                  <a:pt x="5687010" y="862994"/>
                </a:lnTo>
                <a:lnTo>
                  <a:pt x="5713322" y="835641"/>
                </a:lnTo>
                <a:lnTo>
                  <a:pt x="5739634" y="854745"/>
                </a:lnTo>
                <a:lnTo>
                  <a:pt x="5765946" y="864818"/>
                </a:lnTo>
                <a:lnTo>
                  <a:pt x="5792344" y="848406"/>
                </a:lnTo>
                <a:lnTo>
                  <a:pt x="5818657" y="846408"/>
                </a:lnTo>
                <a:lnTo>
                  <a:pt x="5844968" y="830691"/>
                </a:lnTo>
                <a:lnTo>
                  <a:pt x="5871280" y="783277"/>
                </a:lnTo>
                <a:lnTo>
                  <a:pt x="5897592" y="758876"/>
                </a:lnTo>
                <a:lnTo>
                  <a:pt x="5923991" y="782930"/>
                </a:lnTo>
                <a:lnTo>
                  <a:pt x="5950303" y="831125"/>
                </a:lnTo>
                <a:lnTo>
                  <a:pt x="5976615" y="833556"/>
                </a:lnTo>
                <a:lnTo>
                  <a:pt x="6002926" y="817405"/>
                </a:lnTo>
                <a:lnTo>
                  <a:pt x="6029238" y="843022"/>
                </a:lnTo>
                <a:lnTo>
                  <a:pt x="6055637" y="847190"/>
                </a:lnTo>
                <a:lnTo>
                  <a:pt x="6081949" y="838332"/>
                </a:lnTo>
                <a:lnTo>
                  <a:pt x="6108261" y="810544"/>
                </a:lnTo>
                <a:lnTo>
                  <a:pt x="6134573" y="792395"/>
                </a:lnTo>
                <a:lnTo>
                  <a:pt x="6160884" y="771815"/>
                </a:lnTo>
                <a:lnTo>
                  <a:pt x="6187283" y="761047"/>
                </a:lnTo>
                <a:lnTo>
                  <a:pt x="6213595" y="796303"/>
                </a:lnTo>
                <a:lnTo>
                  <a:pt x="6239907" y="806376"/>
                </a:lnTo>
                <a:lnTo>
                  <a:pt x="6266219" y="751060"/>
                </a:lnTo>
                <a:lnTo>
                  <a:pt x="6292531" y="738903"/>
                </a:lnTo>
                <a:lnTo>
                  <a:pt x="6318842" y="732825"/>
                </a:lnTo>
                <a:lnTo>
                  <a:pt x="6345241" y="696526"/>
                </a:lnTo>
                <a:lnTo>
                  <a:pt x="6371553" y="684282"/>
                </a:lnTo>
                <a:lnTo>
                  <a:pt x="6397865" y="717194"/>
                </a:lnTo>
                <a:lnTo>
                  <a:pt x="6424177" y="708857"/>
                </a:lnTo>
                <a:lnTo>
                  <a:pt x="6450489" y="716065"/>
                </a:lnTo>
                <a:lnTo>
                  <a:pt x="6476887" y="744461"/>
                </a:lnTo>
                <a:lnTo>
                  <a:pt x="6503199" y="744808"/>
                </a:lnTo>
                <a:lnTo>
                  <a:pt x="6529511" y="710681"/>
                </a:lnTo>
                <a:lnTo>
                  <a:pt x="6555823" y="707641"/>
                </a:lnTo>
                <a:lnTo>
                  <a:pt x="6582135" y="723186"/>
                </a:lnTo>
                <a:lnTo>
                  <a:pt x="6608534" y="705644"/>
                </a:lnTo>
                <a:lnTo>
                  <a:pt x="6634845" y="675512"/>
                </a:lnTo>
                <a:lnTo>
                  <a:pt x="6661157" y="693574"/>
                </a:lnTo>
                <a:lnTo>
                  <a:pt x="6687469" y="714589"/>
                </a:lnTo>
                <a:lnTo>
                  <a:pt x="6713781" y="718930"/>
                </a:lnTo>
                <a:lnTo>
                  <a:pt x="6740180" y="706339"/>
                </a:lnTo>
                <a:lnTo>
                  <a:pt x="6766491" y="712244"/>
                </a:lnTo>
                <a:lnTo>
                  <a:pt x="6792803" y="766431"/>
                </a:lnTo>
                <a:lnTo>
                  <a:pt x="6819115" y="826175"/>
                </a:lnTo>
                <a:lnTo>
                  <a:pt x="6845427" y="802295"/>
                </a:lnTo>
                <a:lnTo>
                  <a:pt x="6871826" y="738729"/>
                </a:lnTo>
                <a:lnTo>
                  <a:pt x="6898138" y="724749"/>
                </a:lnTo>
                <a:lnTo>
                  <a:pt x="6924449" y="731609"/>
                </a:lnTo>
                <a:lnTo>
                  <a:pt x="6950761" y="711115"/>
                </a:lnTo>
                <a:lnTo>
                  <a:pt x="6977073" y="686193"/>
                </a:lnTo>
                <a:lnTo>
                  <a:pt x="7003472" y="656755"/>
                </a:lnTo>
                <a:lnTo>
                  <a:pt x="7029784" y="594405"/>
                </a:lnTo>
                <a:lnTo>
                  <a:pt x="7056096" y="527192"/>
                </a:lnTo>
                <a:lnTo>
                  <a:pt x="7082407" y="454683"/>
                </a:lnTo>
                <a:lnTo>
                  <a:pt x="7108719" y="355254"/>
                </a:lnTo>
                <a:lnTo>
                  <a:pt x="7135118" y="230294"/>
                </a:lnTo>
                <a:lnTo>
                  <a:pt x="7161430" y="122094"/>
                </a:lnTo>
                <a:lnTo>
                  <a:pt x="7187742" y="32217"/>
                </a:lnTo>
                <a:lnTo>
                  <a:pt x="7214054" y="0"/>
                </a:lnTo>
                <a:lnTo>
                  <a:pt x="7240365" y="19973"/>
                </a:lnTo>
                <a:lnTo>
                  <a:pt x="7266678" y="58008"/>
                </a:lnTo>
                <a:lnTo>
                  <a:pt x="7293076" y="82756"/>
                </a:lnTo>
                <a:lnTo>
                  <a:pt x="7319388" y="123136"/>
                </a:lnTo>
                <a:lnTo>
                  <a:pt x="7345700" y="207369"/>
                </a:lnTo>
                <a:lnTo>
                  <a:pt x="7372012" y="303672"/>
                </a:lnTo>
                <a:lnTo>
                  <a:pt x="7398323" y="335368"/>
                </a:lnTo>
                <a:lnTo>
                  <a:pt x="7424723" y="331547"/>
                </a:lnTo>
                <a:lnTo>
                  <a:pt x="7451034" y="315482"/>
                </a:lnTo>
                <a:lnTo>
                  <a:pt x="7477346" y="291254"/>
                </a:lnTo>
                <a:lnTo>
                  <a:pt x="7503658" y="263466"/>
                </a:lnTo>
                <a:lnTo>
                  <a:pt x="7529970" y="245925"/>
                </a:lnTo>
                <a:lnTo>
                  <a:pt x="7556368" y="229599"/>
                </a:lnTo>
                <a:lnTo>
                  <a:pt x="7582681" y="180623"/>
                </a:lnTo>
                <a:lnTo>
                  <a:pt x="7608992" y="158653"/>
                </a:lnTo>
                <a:lnTo>
                  <a:pt x="7635304" y="199119"/>
                </a:lnTo>
                <a:lnTo>
                  <a:pt x="7661616" y="242017"/>
                </a:lnTo>
                <a:lnTo>
                  <a:pt x="7688015" y="274755"/>
                </a:lnTo>
                <a:lnTo>
                  <a:pt x="7714326" y="322255"/>
                </a:lnTo>
                <a:lnTo>
                  <a:pt x="7740639" y="385039"/>
                </a:lnTo>
                <a:lnTo>
                  <a:pt x="7766951" y="410830"/>
                </a:lnTo>
                <a:lnTo>
                  <a:pt x="7793262" y="448344"/>
                </a:lnTo>
                <a:lnTo>
                  <a:pt x="7819661" y="453728"/>
                </a:lnTo>
                <a:lnTo>
                  <a:pt x="7845973" y="433755"/>
                </a:lnTo>
                <a:lnTo>
                  <a:pt x="7872285" y="433494"/>
                </a:lnTo>
              </a:path>
            </a:pathLst>
          </a:custGeom>
          <a:noFill/>
          <a:ln w="13022" cap="rnd">
            <a:solidFill>
              <a:srgbClr val="FF82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AB9C3B5B-0059-0936-38B6-FD45CF95B0EE}"/>
              </a:ext>
            </a:extLst>
          </p:cNvPr>
          <p:cNvSpPr/>
          <p:nvPr/>
        </p:nvSpPr>
        <p:spPr>
          <a:xfrm>
            <a:off x="2150947" y="2462553"/>
            <a:ext cx="7872284" cy="1580795"/>
          </a:xfrm>
          <a:custGeom>
            <a:avLst/>
            <a:gdLst>
              <a:gd name="connsiteX0" fmla="*/ 0 w 7872284"/>
              <a:gd name="connsiteY0" fmla="*/ 612033 h 1580795"/>
              <a:gd name="connsiteX1" fmla="*/ 26312 w 7872284"/>
              <a:gd name="connsiteY1" fmla="*/ 620630 h 1580795"/>
              <a:gd name="connsiteX2" fmla="*/ 52624 w 7872284"/>
              <a:gd name="connsiteY2" fmla="*/ 645987 h 1580795"/>
              <a:gd name="connsiteX3" fmla="*/ 78936 w 7872284"/>
              <a:gd name="connsiteY3" fmla="*/ 675425 h 1580795"/>
              <a:gd name="connsiteX4" fmla="*/ 105334 w 7872284"/>
              <a:gd name="connsiteY4" fmla="*/ 698002 h 1580795"/>
              <a:gd name="connsiteX5" fmla="*/ 131646 w 7872284"/>
              <a:gd name="connsiteY5" fmla="*/ 711897 h 1580795"/>
              <a:gd name="connsiteX6" fmla="*/ 157958 w 7872284"/>
              <a:gd name="connsiteY6" fmla="*/ 693140 h 1580795"/>
              <a:gd name="connsiteX7" fmla="*/ 184270 w 7872284"/>
              <a:gd name="connsiteY7" fmla="*/ 646855 h 1580795"/>
              <a:gd name="connsiteX8" fmla="*/ 210582 w 7872284"/>
              <a:gd name="connsiteY8" fmla="*/ 607865 h 1580795"/>
              <a:gd name="connsiteX9" fmla="*/ 236981 w 7872284"/>
              <a:gd name="connsiteY9" fmla="*/ 625232 h 1580795"/>
              <a:gd name="connsiteX10" fmla="*/ 263292 w 7872284"/>
              <a:gd name="connsiteY10" fmla="*/ 653976 h 1580795"/>
              <a:gd name="connsiteX11" fmla="*/ 289604 w 7872284"/>
              <a:gd name="connsiteY11" fmla="*/ 646160 h 1580795"/>
              <a:gd name="connsiteX12" fmla="*/ 315916 w 7872284"/>
              <a:gd name="connsiteY12" fmla="*/ 638866 h 1580795"/>
              <a:gd name="connsiteX13" fmla="*/ 342228 w 7872284"/>
              <a:gd name="connsiteY13" fmla="*/ 649113 h 1580795"/>
              <a:gd name="connsiteX14" fmla="*/ 368627 w 7872284"/>
              <a:gd name="connsiteY14" fmla="*/ 637477 h 1580795"/>
              <a:gd name="connsiteX15" fmla="*/ 394939 w 7872284"/>
              <a:gd name="connsiteY15" fmla="*/ 627577 h 1580795"/>
              <a:gd name="connsiteX16" fmla="*/ 421250 w 7872284"/>
              <a:gd name="connsiteY16" fmla="*/ 627751 h 1580795"/>
              <a:gd name="connsiteX17" fmla="*/ 447562 w 7872284"/>
              <a:gd name="connsiteY17" fmla="*/ 605868 h 1580795"/>
              <a:gd name="connsiteX18" fmla="*/ 473874 w 7872284"/>
              <a:gd name="connsiteY18" fmla="*/ 596402 h 1580795"/>
              <a:gd name="connsiteX19" fmla="*/ 500273 w 7872284"/>
              <a:gd name="connsiteY19" fmla="*/ 613075 h 1580795"/>
              <a:gd name="connsiteX20" fmla="*/ 526585 w 7872284"/>
              <a:gd name="connsiteY20" fmla="*/ 588066 h 1580795"/>
              <a:gd name="connsiteX21" fmla="*/ 552897 w 7872284"/>
              <a:gd name="connsiteY21" fmla="*/ 569309 h 1580795"/>
              <a:gd name="connsiteX22" fmla="*/ 579209 w 7872284"/>
              <a:gd name="connsiteY22" fmla="*/ 614030 h 1580795"/>
              <a:gd name="connsiteX23" fmla="*/ 605520 w 7872284"/>
              <a:gd name="connsiteY23" fmla="*/ 634698 h 1580795"/>
              <a:gd name="connsiteX24" fmla="*/ 631919 w 7872284"/>
              <a:gd name="connsiteY24" fmla="*/ 581379 h 1580795"/>
              <a:gd name="connsiteX25" fmla="*/ 658231 w 7872284"/>
              <a:gd name="connsiteY25" fmla="*/ 548989 h 1580795"/>
              <a:gd name="connsiteX26" fmla="*/ 684543 w 7872284"/>
              <a:gd name="connsiteY26" fmla="*/ 549944 h 1580795"/>
              <a:gd name="connsiteX27" fmla="*/ 710855 w 7872284"/>
              <a:gd name="connsiteY27" fmla="*/ 516425 h 1580795"/>
              <a:gd name="connsiteX28" fmla="*/ 737166 w 7872284"/>
              <a:gd name="connsiteY28" fmla="*/ 505830 h 1580795"/>
              <a:gd name="connsiteX29" fmla="*/ 763478 w 7872284"/>
              <a:gd name="connsiteY29" fmla="*/ 530058 h 1580795"/>
              <a:gd name="connsiteX30" fmla="*/ 789877 w 7872284"/>
              <a:gd name="connsiteY30" fmla="*/ 557412 h 1580795"/>
              <a:gd name="connsiteX31" fmla="*/ 816189 w 7872284"/>
              <a:gd name="connsiteY31" fmla="*/ 613423 h 1580795"/>
              <a:gd name="connsiteX32" fmla="*/ 842501 w 7872284"/>
              <a:gd name="connsiteY32" fmla="*/ 653281 h 1580795"/>
              <a:gd name="connsiteX33" fmla="*/ 868813 w 7872284"/>
              <a:gd name="connsiteY33" fmla="*/ 626014 h 1580795"/>
              <a:gd name="connsiteX34" fmla="*/ 895124 w 7872284"/>
              <a:gd name="connsiteY34" fmla="*/ 576690 h 1580795"/>
              <a:gd name="connsiteX35" fmla="*/ 921523 w 7872284"/>
              <a:gd name="connsiteY35" fmla="*/ 546470 h 1580795"/>
              <a:gd name="connsiteX36" fmla="*/ 947835 w 7872284"/>
              <a:gd name="connsiteY36" fmla="*/ 527887 h 1580795"/>
              <a:gd name="connsiteX37" fmla="*/ 974147 w 7872284"/>
              <a:gd name="connsiteY37" fmla="*/ 531621 h 1580795"/>
              <a:gd name="connsiteX38" fmla="*/ 1000459 w 7872284"/>
              <a:gd name="connsiteY38" fmla="*/ 576256 h 1580795"/>
              <a:gd name="connsiteX39" fmla="*/ 1026771 w 7872284"/>
              <a:gd name="connsiteY39" fmla="*/ 586763 h 1580795"/>
              <a:gd name="connsiteX40" fmla="*/ 1053169 w 7872284"/>
              <a:gd name="connsiteY40" fmla="*/ 577732 h 1580795"/>
              <a:gd name="connsiteX41" fmla="*/ 1079481 w 7872284"/>
              <a:gd name="connsiteY41" fmla="*/ 590324 h 1580795"/>
              <a:gd name="connsiteX42" fmla="*/ 1105793 w 7872284"/>
              <a:gd name="connsiteY42" fmla="*/ 593102 h 1580795"/>
              <a:gd name="connsiteX43" fmla="*/ 1132105 w 7872284"/>
              <a:gd name="connsiteY43" fmla="*/ 597705 h 1580795"/>
              <a:gd name="connsiteX44" fmla="*/ 1158417 w 7872284"/>
              <a:gd name="connsiteY44" fmla="*/ 626361 h 1580795"/>
              <a:gd name="connsiteX45" fmla="*/ 1184816 w 7872284"/>
              <a:gd name="connsiteY45" fmla="*/ 630182 h 1580795"/>
              <a:gd name="connsiteX46" fmla="*/ 1211128 w 7872284"/>
              <a:gd name="connsiteY46" fmla="*/ 605868 h 1580795"/>
              <a:gd name="connsiteX47" fmla="*/ 1237439 w 7872284"/>
              <a:gd name="connsiteY47" fmla="*/ 629748 h 1580795"/>
              <a:gd name="connsiteX48" fmla="*/ 1263751 w 7872284"/>
              <a:gd name="connsiteY48" fmla="*/ 656494 h 1580795"/>
              <a:gd name="connsiteX49" fmla="*/ 1290063 w 7872284"/>
              <a:gd name="connsiteY49" fmla="*/ 637737 h 1580795"/>
              <a:gd name="connsiteX50" fmla="*/ 1316462 w 7872284"/>
              <a:gd name="connsiteY50" fmla="*/ 653802 h 1580795"/>
              <a:gd name="connsiteX51" fmla="*/ 1342774 w 7872284"/>
              <a:gd name="connsiteY51" fmla="*/ 716586 h 1580795"/>
              <a:gd name="connsiteX52" fmla="*/ 1369086 w 7872284"/>
              <a:gd name="connsiteY52" fmla="*/ 748108 h 1580795"/>
              <a:gd name="connsiteX53" fmla="*/ 1395397 w 7872284"/>
              <a:gd name="connsiteY53" fmla="*/ 761568 h 1580795"/>
              <a:gd name="connsiteX54" fmla="*/ 1421709 w 7872284"/>
              <a:gd name="connsiteY54" fmla="*/ 761568 h 1580795"/>
              <a:gd name="connsiteX55" fmla="*/ 1448108 w 7872284"/>
              <a:gd name="connsiteY55" fmla="*/ 775201 h 1580795"/>
              <a:gd name="connsiteX56" fmla="*/ 1474420 w 7872284"/>
              <a:gd name="connsiteY56" fmla="*/ 789616 h 1580795"/>
              <a:gd name="connsiteX57" fmla="*/ 1500732 w 7872284"/>
              <a:gd name="connsiteY57" fmla="*/ 773030 h 1580795"/>
              <a:gd name="connsiteX58" fmla="*/ 1527043 w 7872284"/>
              <a:gd name="connsiteY58" fmla="*/ 733780 h 1580795"/>
              <a:gd name="connsiteX59" fmla="*/ 1553355 w 7872284"/>
              <a:gd name="connsiteY59" fmla="*/ 719625 h 1580795"/>
              <a:gd name="connsiteX60" fmla="*/ 1579667 w 7872284"/>
              <a:gd name="connsiteY60" fmla="*/ 744113 h 1580795"/>
              <a:gd name="connsiteX61" fmla="*/ 1606066 w 7872284"/>
              <a:gd name="connsiteY61" fmla="*/ 763912 h 1580795"/>
              <a:gd name="connsiteX62" fmla="*/ 1632378 w 7872284"/>
              <a:gd name="connsiteY62" fmla="*/ 775462 h 1580795"/>
              <a:gd name="connsiteX63" fmla="*/ 1658690 w 7872284"/>
              <a:gd name="connsiteY63" fmla="*/ 804813 h 1580795"/>
              <a:gd name="connsiteX64" fmla="*/ 1685001 w 7872284"/>
              <a:gd name="connsiteY64" fmla="*/ 850316 h 1580795"/>
              <a:gd name="connsiteX65" fmla="*/ 1711313 w 7872284"/>
              <a:gd name="connsiteY65" fmla="*/ 871244 h 1580795"/>
              <a:gd name="connsiteX66" fmla="*/ 1737712 w 7872284"/>
              <a:gd name="connsiteY66" fmla="*/ 848145 h 1580795"/>
              <a:gd name="connsiteX67" fmla="*/ 1764024 w 7872284"/>
              <a:gd name="connsiteY67" fmla="*/ 853529 h 1580795"/>
              <a:gd name="connsiteX68" fmla="*/ 1790336 w 7872284"/>
              <a:gd name="connsiteY68" fmla="*/ 886441 h 1580795"/>
              <a:gd name="connsiteX69" fmla="*/ 1816648 w 7872284"/>
              <a:gd name="connsiteY69" fmla="*/ 889306 h 1580795"/>
              <a:gd name="connsiteX70" fmla="*/ 1842959 w 7872284"/>
              <a:gd name="connsiteY70" fmla="*/ 878365 h 1580795"/>
              <a:gd name="connsiteX71" fmla="*/ 1869358 w 7872284"/>
              <a:gd name="connsiteY71" fmla="*/ 845801 h 1580795"/>
              <a:gd name="connsiteX72" fmla="*/ 1895670 w 7872284"/>
              <a:gd name="connsiteY72" fmla="*/ 851098 h 1580795"/>
              <a:gd name="connsiteX73" fmla="*/ 1921982 w 7872284"/>
              <a:gd name="connsiteY73" fmla="*/ 879059 h 1580795"/>
              <a:gd name="connsiteX74" fmla="*/ 1948294 w 7872284"/>
              <a:gd name="connsiteY74" fmla="*/ 922999 h 1580795"/>
              <a:gd name="connsiteX75" fmla="*/ 1974606 w 7872284"/>
              <a:gd name="connsiteY75" fmla="*/ 963292 h 1580795"/>
              <a:gd name="connsiteX76" fmla="*/ 2001004 w 7872284"/>
              <a:gd name="connsiteY76" fmla="*/ 1004106 h 1580795"/>
              <a:gd name="connsiteX77" fmla="*/ 2027316 w 7872284"/>
              <a:gd name="connsiteY77" fmla="*/ 1039188 h 1580795"/>
              <a:gd name="connsiteX78" fmla="*/ 2053628 w 7872284"/>
              <a:gd name="connsiteY78" fmla="*/ 1006798 h 1580795"/>
              <a:gd name="connsiteX79" fmla="*/ 2079940 w 7872284"/>
              <a:gd name="connsiteY79" fmla="*/ 1004540 h 1580795"/>
              <a:gd name="connsiteX80" fmla="*/ 2106252 w 7872284"/>
              <a:gd name="connsiteY80" fmla="*/ 1041794 h 1580795"/>
              <a:gd name="connsiteX81" fmla="*/ 2132651 w 7872284"/>
              <a:gd name="connsiteY81" fmla="*/ 1073750 h 1580795"/>
              <a:gd name="connsiteX82" fmla="*/ 2158963 w 7872284"/>
              <a:gd name="connsiteY82" fmla="*/ 1081913 h 1580795"/>
              <a:gd name="connsiteX83" fmla="*/ 2185274 w 7872284"/>
              <a:gd name="connsiteY83" fmla="*/ 1064979 h 1580795"/>
              <a:gd name="connsiteX84" fmla="*/ 2211586 w 7872284"/>
              <a:gd name="connsiteY84" fmla="*/ 1021039 h 1580795"/>
              <a:gd name="connsiteX85" fmla="*/ 2237898 w 7872284"/>
              <a:gd name="connsiteY85" fmla="*/ 1015048 h 1580795"/>
              <a:gd name="connsiteX86" fmla="*/ 2264297 w 7872284"/>
              <a:gd name="connsiteY86" fmla="*/ 1079394 h 1580795"/>
              <a:gd name="connsiteX87" fmla="*/ 2290609 w 7872284"/>
              <a:gd name="connsiteY87" fmla="*/ 1095807 h 1580795"/>
              <a:gd name="connsiteX88" fmla="*/ 2316921 w 7872284"/>
              <a:gd name="connsiteY88" fmla="*/ 1097457 h 1580795"/>
              <a:gd name="connsiteX89" fmla="*/ 2343232 w 7872284"/>
              <a:gd name="connsiteY89" fmla="*/ 1140615 h 1580795"/>
              <a:gd name="connsiteX90" fmla="*/ 2369544 w 7872284"/>
              <a:gd name="connsiteY90" fmla="*/ 1163714 h 1580795"/>
              <a:gd name="connsiteX91" fmla="*/ 2395943 w 7872284"/>
              <a:gd name="connsiteY91" fmla="*/ 1126547 h 1580795"/>
              <a:gd name="connsiteX92" fmla="*/ 2422255 w 7872284"/>
              <a:gd name="connsiteY92" fmla="*/ 1100409 h 1580795"/>
              <a:gd name="connsiteX93" fmla="*/ 2448567 w 7872284"/>
              <a:gd name="connsiteY93" fmla="*/ 1099280 h 1580795"/>
              <a:gd name="connsiteX94" fmla="*/ 2474879 w 7872284"/>
              <a:gd name="connsiteY94" fmla="*/ 1093636 h 1580795"/>
              <a:gd name="connsiteX95" fmla="*/ 2501191 w 7872284"/>
              <a:gd name="connsiteY95" fmla="*/ 1121945 h 1580795"/>
              <a:gd name="connsiteX96" fmla="*/ 2527502 w 7872284"/>
              <a:gd name="connsiteY96" fmla="*/ 1136621 h 1580795"/>
              <a:gd name="connsiteX97" fmla="*/ 2553901 w 7872284"/>
              <a:gd name="connsiteY97" fmla="*/ 1170314 h 1580795"/>
              <a:gd name="connsiteX98" fmla="*/ 2580213 w 7872284"/>
              <a:gd name="connsiteY98" fmla="*/ 1184381 h 1580795"/>
              <a:gd name="connsiteX99" fmla="*/ 2606525 w 7872284"/>
              <a:gd name="connsiteY99" fmla="*/ 1170227 h 1580795"/>
              <a:gd name="connsiteX100" fmla="*/ 2632837 w 7872284"/>
              <a:gd name="connsiteY100" fmla="*/ 1168229 h 1580795"/>
              <a:gd name="connsiteX101" fmla="*/ 2659149 w 7872284"/>
              <a:gd name="connsiteY101" fmla="*/ 1169706 h 1580795"/>
              <a:gd name="connsiteX102" fmla="*/ 2685547 w 7872284"/>
              <a:gd name="connsiteY102" fmla="*/ 1164843 h 1580795"/>
              <a:gd name="connsiteX103" fmla="*/ 2711859 w 7872284"/>
              <a:gd name="connsiteY103" fmla="*/ 1139139 h 1580795"/>
              <a:gd name="connsiteX104" fmla="*/ 2738171 w 7872284"/>
              <a:gd name="connsiteY104" fmla="*/ 1171703 h 1580795"/>
              <a:gd name="connsiteX105" fmla="*/ 2764483 w 7872284"/>
              <a:gd name="connsiteY105" fmla="*/ 1218248 h 1580795"/>
              <a:gd name="connsiteX106" fmla="*/ 2790795 w 7872284"/>
              <a:gd name="connsiteY106" fmla="*/ 1204528 h 1580795"/>
              <a:gd name="connsiteX107" fmla="*/ 2817193 w 7872284"/>
              <a:gd name="connsiteY107" fmla="*/ 1207914 h 1580795"/>
              <a:gd name="connsiteX108" fmla="*/ 2843505 w 7872284"/>
              <a:gd name="connsiteY108" fmla="*/ 1219030 h 1580795"/>
              <a:gd name="connsiteX109" fmla="*/ 2869817 w 7872284"/>
              <a:gd name="connsiteY109" fmla="*/ 1203572 h 1580795"/>
              <a:gd name="connsiteX110" fmla="*/ 2896129 w 7872284"/>
              <a:gd name="connsiteY110" fmla="*/ 1186552 h 1580795"/>
              <a:gd name="connsiteX111" fmla="*/ 2922441 w 7872284"/>
              <a:gd name="connsiteY111" fmla="*/ 1198883 h 1580795"/>
              <a:gd name="connsiteX112" fmla="*/ 2948839 w 7872284"/>
              <a:gd name="connsiteY112" fmla="*/ 1128197 h 1580795"/>
              <a:gd name="connsiteX113" fmla="*/ 2975151 w 7872284"/>
              <a:gd name="connsiteY113" fmla="*/ 1103709 h 1580795"/>
              <a:gd name="connsiteX114" fmla="*/ 3001463 w 7872284"/>
              <a:gd name="connsiteY114" fmla="*/ 1131758 h 1580795"/>
              <a:gd name="connsiteX115" fmla="*/ 3027775 w 7872284"/>
              <a:gd name="connsiteY115" fmla="*/ 1149559 h 1580795"/>
              <a:gd name="connsiteX116" fmla="*/ 3054087 w 7872284"/>
              <a:gd name="connsiteY116" fmla="*/ 1159198 h 1580795"/>
              <a:gd name="connsiteX117" fmla="*/ 3080486 w 7872284"/>
              <a:gd name="connsiteY117" fmla="*/ 1171877 h 1580795"/>
              <a:gd name="connsiteX118" fmla="*/ 3106798 w 7872284"/>
              <a:gd name="connsiteY118" fmla="*/ 1187594 h 1580795"/>
              <a:gd name="connsiteX119" fmla="*/ 3133109 w 7872284"/>
              <a:gd name="connsiteY119" fmla="*/ 1189852 h 1580795"/>
              <a:gd name="connsiteX120" fmla="*/ 3159421 w 7872284"/>
              <a:gd name="connsiteY120" fmla="*/ 1178303 h 1580795"/>
              <a:gd name="connsiteX121" fmla="*/ 3185733 w 7872284"/>
              <a:gd name="connsiteY121" fmla="*/ 1104664 h 1580795"/>
              <a:gd name="connsiteX122" fmla="*/ 3212132 w 7872284"/>
              <a:gd name="connsiteY122" fmla="*/ 1051606 h 1580795"/>
              <a:gd name="connsiteX123" fmla="*/ 3238444 w 7872284"/>
              <a:gd name="connsiteY123" fmla="*/ 1059943 h 1580795"/>
              <a:gd name="connsiteX124" fmla="*/ 3264755 w 7872284"/>
              <a:gd name="connsiteY124" fmla="*/ 1080089 h 1580795"/>
              <a:gd name="connsiteX125" fmla="*/ 3291067 w 7872284"/>
              <a:gd name="connsiteY125" fmla="*/ 1087470 h 1580795"/>
              <a:gd name="connsiteX126" fmla="*/ 3317380 w 7872284"/>
              <a:gd name="connsiteY126" fmla="*/ 1112393 h 1580795"/>
              <a:gd name="connsiteX127" fmla="*/ 3343778 w 7872284"/>
              <a:gd name="connsiteY127" fmla="*/ 1134536 h 1580795"/>
              <a:gd name="connsiteX128" fmla="*/ 3370090 w 7872284"/>
              <a:gd name="connsiteY128" fmla="*/ 1162411 h 1580795"/>
              <a:gd name="connsiteX129" fmla="*/ 3396402 w 7872284"/>
              <a:gd name="connsiteY129" fmla="*/ 1197494 h 1580795"/>
              <a:gd name="connsiteX130" fmla="*/ 3422713 w 7872284"/>
              <a:gd name="connsiteY130" fmla="*/ 1223198 h 1580795"/>
              <a:gd name="connsiteX131" fmla="*/ 3449025 w 7872284"/>
              <a:gd name="connsiteY131" fmla="*/ 1270003 h 1580795"/>
              <a:gd name="connsiteX132" fmla="*/ 3475424 w 7872284"/>
              <a:gd name="connsiteY132" fmla="*/ 1340689 h 1580795"/>
              <a:gd name="connsiteX133" fmla="*/ 3501736 w 7872284"/>
              <a:gd name="connsiteY133" fmla="*/ 1382979 h 1580795"/>
              <a:gd name="connsiteX134" fmla="*/ 3528048 w 7872284"/>
              <a:gd name="connsiteY134" fmla="*/ 1423359 h 1580795"/>
              <a:gd name="connsiteX135" fmla="*/ 3554360 w 7872284"/>
              <a:gd name="connsiteY135" fmla="*/ 1457313 h 1580795"/>
              <a:gd name="connsiteX136" fmla="*/ 3580671 w 7872284"/>
              <a:gd name="connsiteY136" fmla="*/ 1483538 h 1580795"/>
              <a:gd name="connsiteX137" fmla="*/ 3606984 w 7872284"/>
              <a:gd name="connsiteY137" fmla="*/ 1510457 h 1580795"/>
              <a:gd name="connsiteX138" fmla="*/ 3633382 w 7872284"/>
              <a:gd name="connsiteY138" fmla="*/ 1539114 h 1580795"/>
              <a:gd name="connsiteX139" fmla="*/ 3659694 w 7872284"/>
              <a:gd name="connsiteY139" fmla="*/ 1558652 h 1580795"/>
              <a:gd name="connsiteX140" fmla="*/ 3686006 w 7872284"/>
              <a:gd name="connsiteY140" fmla="*/ 1579493 h 1580795"/>
              <a:gd name="connsiteX141" fmla="*/ 3712318 w 7872284"/>
              <a:gd name="connsiteY141" fmla="*/ 1580796 h 1580795"/>
              <a:gd name="connsiteX142" fmla="*/ 3738629 w 7872284"/>
              <a:gd name="connsiteY142" fmla="*/ 1576367 h 1580795"/>
              <a:gd name="connsiteX143" fmla="*/ 3765028 w 7872284"/>
              <a:gd name="connsiteY143" fmla="*/ 1573068 h 1580795"/>
              <a:gd name="connsiteX144" fmla="*/ 3791340 w 7872284"/>
              <a:gd name="connsiteY144" fmla="*/ 1578625 h 1580795"/>
              <a:gd name="connsiteX145" fmla="*/ 3817652 w 7872284"/>
              <a:gd name="connsiteY145" fmla="*/ 1555874 h 1580795"/>
              <a:gd name="connsiteX146" fmla="*/ 3843964 w 7872284"/>
              <a:gd name="connsiteY146" fmla="*/ 1572807 h 1580795"/>
              <a:gd name="connsiteX147" fmla="*/ 3870276 w 7872284"/>
              <a:gd name="connsiteY147" fmla="*/ 1561865 h 1580795"/>
              <a:gd name="connsiteX148" fmla="*/ 3896674 w 7872284"/>
              <a:gd name="connsiteY148" fmla="*/ 1502816 h 1580795"/>
              <a:gd name="connsiteX149" fmla="*/ 3922987 w 7872284"/>
              <a:gd name="connsiteY149" fmla="*/ 1465562 h 1580795"/>
              <a:gd name="connsiteX150" fmla="*/ 3949298 w 7872284"/>
              <a:gd name="connsiteY150" fmla="*/ 1500992 h 1580795"/>
              <a:gd name="connsiteX151" fmla="*/ 3975610 w 7872284"/>
              <a:gd name="connsiteY151" fmla="*/ 1496911 h 1580795"/>
              <a:gd name="connsiteX152" fmla="*/ 4001922 w 7872284"/>
              <a:gd name="connsiteY152" fmla="*/ 1405557 h 1580795"/>
              <a:gd name="connsiteX153" fmla="*/ 4028321 w 7872284"/>
              <a:gd name="connsiteY153" fmla="*/ 1337737 h 1580795"/>
              <a:gd name="connsiteX154" fmla="*/ 4054632 w 7872284"/>
              <a:gd name="connsiteY154" fmla="*/ 1291279 h 1580795"/>
              <a:gd name="connsiteX155" fmla="*/ 4080945 w 7872284"/>
              <a:gd name="connsiteY155" fmla="*/ 1232663 h 1580795"/>
              <a:gd name="connsiteX156" fmla="*/ 4107256 w 7872284"/>
              <a:gd name="connsiteY156" fmla="*/ 1189505 h 1580795"/>
              <a:gd name="connsiteX157" fmla="*/ 4133568 w 7872284"/>
              <a:gd name="connsiteY157" fmla="*/ 1110395 h 1580795"/>
              <a:gd name="connsiteX158" fmla="*/ 4159967 w 7872284"/>
              <a:gd name="connsiteY158" fmla="*/ 1002282 h 1580795"/>
              <a:gd name="connsiteX159" fmla="*/ 4186279 w 7872284"/>
              <a:gd name="connsiteY159" fmla="*/ 868899 h 1580795"/>
              <a:gd name="connsiteX160" fmla="*/ 4212591 w 7872284"/>
              <a:gd name="connsiteY160" fmla="*/ 797084 h 1580795"/>
              <a:gd name="connsiteX161" fmla="*/ 4238903 w 7872284"/>
              <a:gd name="connsiteY161" fmla="*/ 728309 h 1580795"/>
              <a:gd name="connsiteX162" fmla="*/ 4265214 w 7872284"/>
              <a:gd name="connsiteY162" fmla="*/ 674122 h 1580795"/>
              <a:gd name="connsiteX163" fmla="*/ 4291613 w 7872284"/>
              <a:gd name="connsiteY163" fmla="*/ 653889 h 1580795"/>
              <a:gd name="connsiteX164" fmla="*/ 4317925 w 7872284"/>
              <a:gd name="connsiteY164" fmla="*/ 669780 h 1580795"/>
              <a:gd name="connsiteX165" fmla="*/ 4344237 w 7872284"/>
              <a:gd name="connsiteY165" fmla="*/ 659620 h 1580795"/>
              <a:gd name="connsiteX166" fmla="*/ 4370549 w 7872284"/>
              <a:gd name="connsiteY166" fmla="*/ 615072 h 1580795"/>
              <a:gd name="connsiteX167" fmla="*/ 4396861 w 7872284"/>
              <a:gd name="connsiteY167" fmla="*/ 590932 h 1580795"/>
              <a:gd name="connsiteX168" fmla="*/ 4423172 w 7872284"/>
              <a:gd name="connsiteY168" fmla="*/ 550378 h 1580795"/>
              <a:gd name="connsiteX169" fmla="*/ 4449571 w 7872284"/>
              <a:gd name="connsiteY169" fmla="*/ 539437 h 1580795"/>
              <a:gd name="connsiteX170" fmla="*/ 4475883 w 7872284"/>
              <a:gd name="connsiteY170" fmla="*/ 530753 h 1580795"/>
              <a:gd name="connsiteX171" fmla="*/ 4502195 w 7872284"/>
              <a:gd name="connsiteY171" fmla="*/ 534140 h 1580795"/>
              <a:gd name="connsiteX172" fmla="*/ 4528507 w 7872284"/>
              <a:gd name="connsiteY172" fmla="*/ 498970 h 1580795"/>
              <a:gd name="connsiteX173" fmla="*/ 4554819 w 7872284"/>
              <a:gd name="connsiteY173" fmla="*/ 417429 h 1580795"/>
              <a:gd name="connsiteX174" fmla="*/ 4581217 w 7872284"/>
              <a:gd name="connsiteY174" fmla="*/ 418645 h 1580795"/>
              <a:gd name="connsiteX175" fmla="*/ 4607529 w 7872284"/>
              <a:gd name="connsiteY175" fmla="*/ 432105 h 1580795"/>
              <a:gd name="connsiteX176" fmla="*/ 4633841 w 7872284"/>
              <a:gd name="connsiteY176" fmla="*/ 450862 h 1580795"/>
              <a:gd name="connsiteX177" fmla="*/ 4660153 w 7872284"/>
              <a:gd name="connsiteY177" fmla="*/ 411872 h 1580795"/>
              <a:gd name="connsiteX178" fmla="*/ 4686465 w 7872284"/>
              <a:gd name="connsiteY178" fmla="*/ 335194 h 1580795"/>
              <a:gd name="connsiteX179" fmla="*/ 4712863 w 7872284"/>
              <a:gd name="connsiteY179" fmla="*/ 338668 h 1580795"/>
              <a:gd name="connsiteX180" fmla="*/ 4739175 w 7872284"/>
              <a:gd name="connsiteY180" fmla="*/ 416648 h 1580795"/>
              <a:gd name="connsiteX181" fmla="*/ 4765487 w 7872284"/>
              <a:gd name="connsiteY181" fmla="*/ 422466 h 1580795"/>
              <a:gd name="connsiteX182" fmla="*/ 4791799 w 7872284"/>
              <a:gd name="connsiteY182" fmla="*/ 377224 h 1580795"/>
              <a:gd name="connsiteX183" fmla="*/ 4818111 w 7872284"/>
              <a:gd name="connsiteY183" fmla="*/ 404317 h 1580795"/>
              <a:gd name="connsiteX184" fmla="*/ 4844510 w 7872284"/>
              <a:gd name="connsiteY184" fmla="*/ 441136 h 1580795"/>
              <a:gd name="connsiteX185" fmla="*/ 4870821 w 7872284"/>
              <a:gd name="connsiteY185" fmla="*/ 435058 h 1580795"/>
              <a:gd name="connsiteX186" fmla="*/ 4897133 w 7872284"/>
              <a:gd name="connsiteY186" fmla="*/ 466406 h 1580795"/>
              <a:gd name="connsiteX187" fmla="*/ 4923445 w 7872284"/>
              <a:gd name="connsiteY187" fmla="*/ 490286 h 1580795"/>
              <a:gd name="connsiteX188" fmla="*/ 4949757 w 7872284"/>
              <a:gd name="connsiteY188" fmla="*/ 506004 h 1580795"/>
              <a:gd name="connsiteX189" fmla="*/ 4976156 w 7872284"/>
              <a:gd name="connsiteY189" fmla="*/ 520593 h 1580795"/>
              <a:gd name="connsiteX190" fmla="*/ 5002468 w 7872284"/>
              <a:gd name="connsiteY190" fmla="*/ 541173 h 1580795"/>
              <a:gd name="connsiteX191" fmla="*/ 5028779 w 7872284"/>
              <a:gd name="connsiteY191" fmla="*/ 558020 h 1580795"/>
              <a:gd name="connsiteX192" fmla="*/ 5055092 w 7872284"/>
              <a:gd name="connsiteY192" fmla="*/ 591279 h 1580795"/>
              <a:gd name="connsiteX193" fmla="*/ 5081403 w 7872284"/>
              <a:gd name="connsiteY193" fmla="*/ 621933 h 1580795"/>
              <a:gd name="connsiteX194" fmla="*/ 5107802 w 7872284"/>
              <a:gd name="connsiteY194" fmla="*/ 625580 h 1580795"/>
              <a:gd name="connsiteX195" fmla="*/ 5134114 w 7872284"/>
              <a:gd name="connsiteY195" fmla="*/ 611946 h 1580795"/>
              <a:gd name="connsiteX196" fmla="*/ 5160426 w 7872284"/>
              <a:gd name="connsiteY196" fmla="*/ 614899 h 1580795"/>
              <a:gd name="connsiteX197" fmla="*/ 5186737 w 7872284"/>
              <a:gd name="connsiteY197" fmla="*/ 632874 h 1580795"/>
              <a:gd name="connsiteX198" fmla="*/ 5213050 w 7872284"/>
              <a:gd name="connsiteY198" fmla="*/ 673862 h 1580795"/>
              <a:gd name="connsiteX199" fmla="*/ 5239448 w 7872284"/>
              <a:gd name="connsiteY199" fmla="*/ 622975 h 1580795"/>
              <a:gd name="connsiteX200" fmla="*/ 5265760 w 7872284"/>
              <a:gd name="connsiteY200" fmla="*/ 574519 h 1580795"/>
              <a:gd name="connsiteX201" fmla="*/ 5292072 w 7872284"/>
              <a:gd name="connsiteY201" fmla="*/ 587718 h 1580795"/>
              <a:gd name="connsiteX202" fmla="*/ 5318384 w 7872284"/>
              <a:gd name="connsiteY202" fmla="*/ 591366 h 1580795"/>
              <a:gd name="connsiteX203" fmla="*/ 5344695 w 7872284"/>
              <a:gd name="connsiteY203" fmla="*/ 606910 h 1580795"/>
              <a:gd name="connsiteX204" fmla="*/ 5371008 w 7872284"/>
              <a:gd name="connsiteY204" fmla="*/ 599963 h 1580795"/>
              <a:gd name="connsiteX205" fmla="*/ 5397406 w 7872284"/>
              <a:gd name="connsiteY205" fmla="*/ 602047 h 1580795"/>
              <a:gd name="connsiteX206" fmla="*/ 5423718 w 7872284"/>
              <a:gd name="connsiteY206" fmla="*/ 536137 h 1580795"/>
              <a:gd name="connsiteX207" fmla="*/ 5450030 w 7872284"/>
              <a:gd name="connsiteY207" fmla="*/ 533705 h 1580795"/>
              <a:gd name="connsiteX208" fmla="*/ 5476342 w 7872284"/>
              <a:gd name="connsiteY208" fmla="*/ 571393 h 1580795"/>
              <a:gd name="connsiteX209" fmla="*/ 5502654 w 7872284"/>
              <a:gd name="connsiteY209" fmla="*/ 560538 h 1580795"/>
              <a:gd name="connsiteX210" fmla="*/ 5529052 w 7872284"/>
              <a:gd name="connsiteY210" fmla="*/ 492892 h 1580795"/>
              <a:gd name="connsiteX211" fmla="*/ 5555364 w 7872284"/>
              <a:gd name="connsiteY211" fmla="*/ 485684 h 1580795"/>
              <a:gd name="connsiteX212" fmla="*/ 5581676 w 7872284"/>
              <a:gd name="connsiteY212" fmla="*/ 510954 h 1580795"/>
              <a:gd name="connsiteX213" fmla="*/ 5607988 w 7872284"/>
              <a:gd name="connsiteY213" fmla="*/ 527106 h 1580795"/>
              <a:gd name="connsiteX214" fmla="*/ 5634300 w 7872284"/>
              <a:gd name="connsiteY214" fmla="*/ 455551 h 1580795"/>
              <a:gd name="connsiteX215" fmla="*/ 5660699 w 7872284"/>
              <a:gd name="connsiteY215" fmla="*/ 401278 h 1580795"/>
              <a:gd name="connsiteX216" fmla="*/ 5687010 w 7872284"/>
              <a:gd name="connsiteY216" fmla="*/ 408833 h 1580795"/>
              <a:gd name="connsiteX217" fmla="*/ 5713322 w 7872284"/>
              <a:gd name="connsiteY217" fmla="*/ 419774 h 1580795"/>
              <a:gd name="connsiteX218" fmla="*/ 5739634 w 7872284"/>
              <a:gd name="connsiteY218" fmla="*/ 388078 h 1580795"/>
              <a:gd name="connsiteX219" fmla="*/ 5765946 w 7872284"/>
              <a:gd name="connsiteY219" fmla="*/ 387644 h 1580795"/>
              <a:gd name="connsiteX220" fmla="*/ 5792344 w 7872284"/>
              <a:gd name="connsiteY220" fmla="*/ 436186 h 1580795"/>
              <a:gd name="connsiteX221" fmla="*/ 5818657 w 7872284"/>
              <a:gd name="connsiteY221" fmla="*/ 469532 h 1580795"/>
              <a:gd name="connsiteX222" fmla="*/ 5844968 w 7872284"/>
              <a:gd name="connsiteY222" fmla="*/ 511041 h 1580795"/>
              <a:gd name="connsiteX223" fmla="*/ 5871280 w 7872284"/>
              <a:gd name="connsiteY223" fmla="*/ 524153 h 1580795"/>
              <a:gd name="connsiteX224" fmla="*/ 5897592 w 7872284"/>
              <a:gd name="connsiteY224" fmla="*/ 478911 h 1580795"/>
              <a:gd name="connsiteX225" fmla="*/ 5923991 w 7872284"/>
              <a:gd name="connsiteY225" fmla="*/ 416387 h 1580795"/>
              <a:gd name="connsiteX226" fmla="*/ 5950303 w 7872284"/>
              <a:gd name="connsiteY226" fmla="*/ 390770 h 1580795"/>
              <a:gd name="connsiteX227" fmla="*/ 5976615 w 7872284"/>
              <a:gd name="connsiteY227" fmla="*/ 416822 h 1580795"/>
              <a:gd name="connsiteX228" fmla="*/ 6002926 w 7872284"/>
              <a:gd name="connsiteY228" fmla="*/ 420295 h 1580795"/>
              <a:gd name="connsiteX229" fmla="*/ 6029238 w 7872284"/>
              <a:gd name="connsiteY229" fmla="*/ 430976 h 1580795"/>
              <a:gd name="connsiteX230" fmla="*/ 6055637 w 7872284"/>
              <a:gd name="connsiteY230" fmla="*/ 486466 h 1580795"/>
              <a:gd name="connsiteX231" fmla="*/ 6081949 w 7872284"/>
              <a:gd name="connsiteY231" fmla="*/ 517206 h 1580795"/>
              <a:gd name="connsiteX232" fmla="*/ 6108261 w 7872284"/>
              <a:gd name="connsiteY232" fmla="*/ 526585 h 1580795"/>
              <a:gd name="connsiteX233" fmla="*/ 6134573 w 7872284"/>
              <a:gd name="connsiteY233" fmla="*/ 550118 h 1580795"/>
              <a:gd name="connsiteX234" fmla="*/ 6160884 w 7872284"/>
              <a:gd name="connsiteY234" fmla="*/ 497060 h 1580795"/>
              <a:gd name="connsiteX235" fmla="*/ 6187283 w 7872284"/>
              <a:gd name="connsiteY235" fmla="*/ 441397 h 1580795"/>
              <a:gd name="connsiteX236" fmla="*/ 6213595 w 7872284"/>
              <a:gd name="connsiteY236" fmla="*/ 486379 h 1580795"/>
              <a:gd name="connsiteX237" fmla="*/ 6239907 w 7872284"/>
              <a:gd name="connsiteY237" fmla="*/ 521461 h 1580795"/>
              <a:gd name="connsiteX238" fmla="*/ 6266219 w 7872284"/>
              <a:gd name="connsiteY238" fmla="*/ 513733 h 1580795"/>
              <a:gd name="connsiteX239" fmla="*/ 6292531 w 7872284"/>
              <a:gd name="connsiteY239" fmla="*/ 493413 h 1580795"/>
              <a:gd name="connsiteX240" fmla="*/ 6318842 w 7872284"/>
              <a:gd name="connsiteY240" fmla="*/ 444436 h 1580795"/>
              <a:gd name="connsiteX241" fmla="*/ 6345241 w 7872284"/>
              <a:gd name="connsiteY241" fmla="*/ 438965 h 1580795"/>
              <a:gd name="connsiteX242" fmla="*/ 6371553 w 7872284"/>
              <a:gd name="connsiteY242" fmla="*/ 445565 h 1580795"/>
              <a:gd name="connsiteX243" fmla="*/ 6397865 w 7872284"/>
              <a:gd name="connsiteY243" fmla="*/ 500794 h 1580795"/>
              <a:gd name="connsiteX244" fmla="*/ 6424177 w 7872284"/>
              <a:gd name="connsiteY244" fmla="*/ 534226 h 1580795"/>
              <a:gd name="connsiteX245" fmla="*/ 6450489 w 7872284"/>
              <a:gd name="connsiteY245" fmla="*/ 548728 h 1580795"/>
              <a:gd name="connsiteX246" fmla="*/ 6476887 w 7872284"/>
              <a:gd name="connsiteY246" fmla="*/ 501662 h 1580795"/>
              <a:gd name="connsiteX247" fmla="*/ 6503199 w 7872284"/>
              <a:gd name="connsiteY247" fmla="*/ 507828 h 1580795"/>
              <a:gd name="connsiteX248" fmla="*/ 6529511 w 7872284"/>
              <a:gd name="connsiteY248" fmla="*/ 477782 h 1580795"/>
              <a:gd name="connsiteX249" fmla="*/ 6555823 w 7872284"/>
              <a:gd name="connsiteY249" fmla="*/ 548207 h 1580795"/>
              <a:gd name="connsiteX250" fmla="*/ 6582135 w 7872284"/>
              <a:gd name="connsiteY250" fmla="*/ 555328 h 1580795"/>
              <a:gd name="connsiteX251" fmla="*/ 6608534 w 7872284"/>
              <a:gd name="connsiteY251" fmla="*/ 543431 h 1580795"/>
              <a:gd name="connsiteX252" fmla="*/ 6634845 w 7872284"/>
              <a:gd name="connsiteY252" fmla="*/ 531621 h 1580795"/>
              <a:gd name="connsiteX253" fmla="*/ 6661157 w 7872284"/>
              <a:gd name="connsiteY253" fmla="*/ 573477 h 1580795"/>
              <a:gd name="connsiteX254" fmla="*/ 6687469 w 7872284"/>
              <a:gd name="connsiteY254" fmla="*/ 602655 h 1580795"/>
              <a:gd name="connsiteX255" fmla="*/ 6713781 w 7872284"/>
              <a:gd name="connsiteY255" fmla="*/ 556978 h 1580795"/>
              <a:gd name="connsiteX256" fmla="*/ 6740180 w 7872284"/>
              <a:gd name="connsiteY256" fmla="*/ 529537 h 1580795"/>
              <a:gd name="connsiteX257" fmla="*/ 6766491 w 7872284"/>
              <a:gd name="connsiteY257" fmla="*/ 572348 h 1580795"/>
              <a:gd name="connsiteX258" fmla="*/ 6792803 w 7872284"/>
              <a:gd name="connsiteY258" fmla="*/ 592060 h 1580795"/>
              <a:gd name="connsiteX259" fmla="*/ 6819115 w 7872284"/>
              <a:gd name="connsiteY259" fmla="*/ 600223 h 1580795"/>
              <a:gd name="connsiteX260" fmla="*/ 6845427 w 7872284"/>
              <a:gd name="connsiteY260" fmla="*/ 609167 h 1580795"/>
              <a:gd name="connsiteX261" fmla="*/ 6871826 w 7872284"/>
              <a:gd name="connsiteY261" fmla="*/ 633048 h 1580795"/>
              <a:gd name="connsiteX262" fmla="*/ 6898138 w 7872284"/>
              <a:gd name="connsiteY262" fmla="*/ 642774 h 1580795"/>
              <a:gd name="connsiteX263" fmla="*/ 6924449 w 7872284"/>
              <a:gd name="connsiteY263" fmla="*/ 633135 h 1580795"/>
              <a:gd name="connsiteX264" fmla="*/ 6950761 w 7872284"/>
              <a:gd name="connsiteY264" fmla="*/ 651458 h 1580795"/>
              <a:gd name="connsiteX265" fmla="*/ 6977073 w 7872284"/>
              <a:gd name="connsiteY265" fmla="*/ 677161 h 1580795"/>
              <a:gd name="connsiteX266" fmla="*/ 7003472 w 7872284"/>
              <a:gd name="connsiteY266" fmla="*/ 671170 h 1580795"/>
              <a:gd name="connsiteX267" fmla="*/ 7029784 w 7872284"/>
              <a:gd name="connsiteY267" fmla="*/ 634177 h 1580795"/>
              <a:gd name="connsiteX268" fmla="*/ 7056096 w 7872284"/>
              <a:gd name="connsiteY268" fmla="*/ 581119 h 1580795"/>
              <a:gd name="connsiteX269" fmla="*/ 7082407 w 7872284"/>
              <a:gd name="connsiteY269" fmla="*/ 457288 h 1580795"/>
              <a:gd name="connsiteX270" fmla="*/ 7108719 w 7872284"/>
              <a:gd name="connsiteY270" fmla="*/ 308361 h 1580795"/>
              <a:gd name="connsiteX271" fmla="*/ 7135118 w 7872284"/>
              <a:gd name="connsiteY271" fmla="*/ 215184 h 1580795"/>
              <a:gd name="connsiteX272" fmla="*/ 7161430 w 7872284"/>
              <a:gd name="connsiteY272" fmla="*/ 123918 h 1580795"/>
              <a:gd name="connsiteX273" fmla="*/ 7187742 w 7872284"/>
              <a:gd name="connsiteY273" fmla="*/ 17020 h 1580795"/>
              <a:gd name="connsiteX274" fmla="*/ 7214054 w 7872284"/>
              <a:gd name="connsiteY274" fmla="*/ 0 h 1580795"/>
              <a:gd name="connsiteX275" fmla="*/ 7240365 w 7872284"/>
              <a:gd name="connsiteY275" fmla="*/ 84927 h 1580795"/>
              <a:gd name="connsiteX276" fmla="*/ 7266678 w 7872284"/>
              <a:gd name="connsiteY276" fmla="*/ 120965 h 1580795"/>
              <a:gd name="connsiteX277" fmla="*/ 7293076 w 7872284"/>
              <a:gd name="connsiteY277" fmla="*/ 121747 h 1580795"/>
              <a:gd name="connsiteX278" fmla="*/ 7319388 w 7872284"/>
              <a:gd name="connsiteY278" fmla="*/ 149448 h 1580795"/>
              <a:gd name="connsiteX279" fmla="*/ 7345700 w 7872284"/>
              <a:gd name="connsiteY279" fmla="*/ 196601 h 1580795"/>
              <a:gd name="connsiteX280" fmla="*/ 7372012 w 7872284"/>
              <a:gd name="connsiteY280" fmla="*/ 265376 h 1580795"/>
              <a:gd name="connsiteX281" fmla="*/ 7398323 w 7872284"/>
              <a:gd name="connsiteY281" fmla="*/ 267461 h 1580795"/>
              <a:gd name="connsiteX282" fmla="*/ 7424723 w 7872284"/>
              <a:gd name="connsiteY282" fmla="*/ 243320 h 1580795"/>
              <a:gd name="connsiteX283" fmla="*/ 7451034 w 7872284"/>
              <a:gd name="connsiteY283" fmla="*/ 288215 h 1580795"/>
              <a:gd name="connsiteX284" fmla="*/ 7477346 w 7872284"/>
              <a:gd name="connsiteY284" fmla="*/ 338060 h 1580795"/>
              <a:gd name="connsiteX285" fmla="*/ 7503658 w 7872284"/>
              <a:gd name="connsiteY285" fmla="*/ 309230 h 1580795"/>
              <a:gd name="connsiteX286" fmla="*/ 7529970 w 7872284"/>
              <a:gd name="connsiteY286" fmla="*/ 213708 h 1580795"/>
              <a:gd name="connsiteX287" fmla="*/ 7556368 w 7872284"/>
              <a:gd name="connsiteY287" fmla="*/ 156048 h 1580795"/>
              <a:gd name="connsiteX288" fmla="*/ 7582681 w 7872284"/>
              <a:gd name="connsiteY288" fmla="*/ 157698 h 1580795"/>
              <a:gd name="connsiteX289" fmla="*/ 7608992 w 7872284"/>
              <a:gd name="connsiteY289" fmla="*/ 161692 h 1580795"/>
              <a:gd name="connsiteX290" fmla="*/ 7635304 w 7872284"/>
              <a:gd name="connsiteY290" fmla="*/ 182273 h 1580795"/>
              <a:gd name="connsiteX291" fmla="*/ 7661616 w 7872284"/>
              <a:gd name="connsiteY291" fmla="*/ 206414 h 1580795"/>
              <a:gd name="connsiteX292" fmla="*/ 7688015 w 7872284"/>
              <a:gd name="connsiteY292" fmla="*/ 270760 h 1580795"/>
              <a:gd name="connsiteX293" fmla="*/ 7714326 w 7872284"/>
              <a:gd name="connsiteY293" fmla="*/ 329463 h 1580795"/>
              <a:gd name="connsiteX294" fmla="*/ 7740639 w 7872284"/>
              <a:gd name="connsiteY294" fmla="*/ 399280 h 1580795"/>
              <a:gd name="connsiteX295" fmla="*/ 7766951 w 7872284"/>
              <a:gd name="connsiteY295" fmla="*/ 441570 h 1580795"/>
              <a:gd name="connsiteX296" fmla="*/ 7793262 w 7872284"/>
              <a:gd name="connsiteY296" fmla="*/ 420990 h 1580795"/>
              <a:gd name="connsiteX297" fmla="*/ 7819661 w 7872284"/>
              <a:gd name="connsiteY297" fmla="*/ 420469 h 1580795"/>
              <a:gd name="connsiteX298" fmla="*/ 7845973 w 7872284"/>
              <a:gd name="connsiteY298" fmla="*/ 400322 h 1580795"/>
              <a:gd name="connsiteX299" fmla="*/ 7872285 w 7872284"/>
              <a:gd name="connsiteY299" fmla="*/ 399107 h 158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7872284" h="1580795">
                <a:moveTo>
                  <a:pt x="0" y="612033"/>
                </a:moveTo>
                <a:lnTo>
                  <a:pt x="26312" y="620630"/>
                </a:lnTo>
                <a:lnTo>
                  <a:pt x="52624" y="645987"/>
                </a:lnTo>
                <a:lnTo>
                  <a:pt x="78936" y="675425"/>
                </a:lnTo>
                <a:lnTo>
                  <a:pt x="105334" y="698002"/>
                </a:lnTo>
                <a:lnTo>
                  <a:pt x="131646" y="711897"/>
                </a:lnTo>
                <a:lnTo>
                  <a:pt x="157958" y="693140"/>
                </a:lnTo>
                <a:lnTo>
                  <a:pt x="184270" y="646855"/>
                </a:lnTo>
                <a:lnTo>
                  <a:pt x="210582" y="607865"/>
                </a:lnTo>
                <a:lnTo>
                  <a:pt x="236981" y="625232"/>
                </a:lnTo>
                <a:lnTo>
                  <a:pt x="263292" y="653976"/>
                </a:lnTo>
                <a:lnTo>
                  <a:pt x="289604" y="646160"/>
                </a:lnTo>
                <a:lnTo>
                  <a:pt x="315916" y="638866"/>
                </a:lnTo>
                <a:lnTo>
                  <a:pt x="342228" y="649113"/>
                </a:lnTo>
                <a:lnTo>
                  <a:pt x="368627" y="637477"/>
                </a:lnTo>
                <a:lnTo>
                  <a:pt x="394939" y="627577"/>
                </a:lnTo>
                <a:lnTo>
                  <a:pt x="421250" y="627751"/>
                </a:lnTo>
                <a:lnTo>
                  <a:pt x="447562" y="605868"/>
                </a:lnTo>
                <a:lnTo>
                  <a:pt x="473874" y="596402"/>
                </a:lnTo>
                <a:lnTo>
                  <a:pt x="500273" y="613075"/>
                </a:lnTo>
                <a:lnTo>
                  <a:pt x="526585" y="588066"/>
                </a:lnTo>
                <a:lnTo>
                  <a:pt x="552897" y="569309"/>
                </a:lnTo>
                <a:lnTo>
                  <a:pt x="579209" y="614030"/>
                </a:lnTo>
                <a:lnTo>
                  <a:pt x="605520" y="634698"/>
                </a:lnTo>
                <a:lnTo>
                  <a:pt x="631919" y="581379"/>
                </a:lnTo>
                <a:lnTo>
                  <a:pt x="658231" y="548989"/>
                </a:lnTo>
                <a:lnTo>
                  <a:pt x="684543" y="549944"/>
                </a:lnTo>
                <a:lnTo>
                  <a:pt x="710855" y="516425"/>
                </a:lnTo>
                <a:lnTo>
                  <a:pt x="737166" y="505830"/>
                </a:lnTo>
                <a:lnTo>
                  <a:pt x="763478" y="530058"/>
                </a:lnTo>
                <a:lnTo>
                  <a:pt x="789877" y="557412"/>
                </a:lnTo>
                <a:lnTo>
                  <a:pt x="816189" y="613423"/>
                </a:lnTo>
                <a:lnTo>
                  <a:pt x="842501" y="653281"/>
                </a:lnTo>
                <a:lnTo>
                  <a:pt x="868813" y="626014"/>
                </a:lnTo>
                <a:lnTo>
                  <a:pt x="895124" y="576690"/>
                </a:lnTo>
                <a:lnTo>
                  <a:pt x="921523" y="546470"/>
                </a:lnTo>
                <a:lnTo>
                  <a:pt x="947835" y="527887"/>
                </a:lnTo>
                <a:lnTo>
                  <a:pt x="974147" y="531621"/>
                </a:lnTo>
                <a:lnTo>
                  <a:pt x="1000459" y="576256"/>
                </a:lnTo>
                <a:lnTo>
                  <a:pt x="1026771" y="586763"/>
                </a:lnTo>
                <a:lnTo>
                  <a:pt x="1053169" y="577732"/>
                </a:lnTo>
                <a:lnTo>
                  <a:pt x="1079481" y="590324"/>
                </a:lnTo>
                <a:lnTo>
                  <a:pt x="1105793" y="593102"/>
                </a:lnTo>
                <a:lnTo>
                  <a:pt x="1132105" y="597705"/>
                </a:lnTo>
                <a:lnTo>
                  <a:pt x="1158417" y="626361"/>
                </a:lnTo>
                <a:lnTo>
                  <a:pt x="1184816" y="630182"/>
                </a:lnTo>
                <a:lnTo>
                  <a:pt x="1211128" y="605868"/>
                </a:lnTo>
                <a:lnTo>
                  <a:pt x="1237439" y="629748"/>
                </a:lnTo>
                <a:lnTo>
                  <a:pt x="1263751" y="656494"/>
                </a:lnTo>
                <a:lnTo>
                  <a:pt x="1290063" y="637737"/>
                </a:lnTo>
                <a:lnTo>
                  <a:pt x="1316462" y="653802"/>
                </a:lnTo>
                <a:lnTo>
                  <a:pt x="1342774" y="716586"/>
                </a:lnTo>
                <a:lnTo>
                  <a:pt x="1369086" y="748108"/>
                </a:lnTo>
                <a:lnTo>
                  <a:pt x="1395397" y="761568"/>
                </a:lnTo>
                <a:lnTo>
                  <a:pt x="1421709" y="761568"/>
                </a:lnTo>
                <a:lnTo>
                  <a:pt x="1448108" y="775201"/>
                </a:lnTo>
                <a:lnTo>
                  <a:pt x="1474420" y="789616"/>
                </a:lnTo>
                <a:lnTo>
                  <a:pt x="1500732" y="773030"/>
                </a:lnTo>
                <a:lnTo>
                  <a:pt x="1527043" y="733780"/>
                </a:lnTo>
                <a:lnTo>
                  <a:pt x="1553355" y="719625"/>
                </a:lnTo>
                <a:lnTo>
                  <a:pt x="1579667" y="744113"/>
                </a:lnTo>
                <a:lnTo>
                  <a:pt x="1606066" y="763912"/>
                </a:lnTo>
                <a:lnTo>
                  <a:pt x="1632378" y="775462"/>
                </a:lnTo>
                <a:lnTo>
                  <a:pt x="1658690" y="804813"/>
                </a:lnTo>
                <a:lnTo>
                  <a:pt x="1685001" y="850316"/>
                </a:lnTo>
                <a:lnTo>
                  <a:pt x="1711313" y="871244"/>
                </a:lnTo>
                <a:lnTo>
                  <a:pt x="1737712" y="848145"/>
                </a:lnTo>
                <a:lnTo>
                  <a:pt x="1764024" y="853529"/>
                </a:lnTo>
                <a:lnTo>
                  <a:pt x="1790336" y="886441"/>
                </a:lnTo>
                <a:lnTo>
                  <a:pt x="1816648" y="889306"/>
                </a:lnTo>
                <a:lnTo>
                  <a:pt x="1842959" y="878365"/>
                </a:lnTo>
                <a:lnTo>
                  <a:pt x="1869358" y="845801"/>
                </a:lnTo>
                <a:lnTo>
                  <a:pt x="1895670" y="851098"/>
                </a:lnTo>
                <a:lnTo>
                  <a:pt x="1921982" y="879059"/>
                </a:lnTo>
                <a:lnTo>
                  <a:pt x="1948294" y="922999"/>
                </a:lnTo>
                <a:lnTo>
                  <a:pt x="1974606" y="963292"/>
                </a:lnTo>
                <a:lnTo>
                  <a:pt x="2001004" y="1004106"/>
                </a:lnTo>
                <a:lnTo>
                  <a:pt x="2027316" y="1039188"/>
                </a:lnTo>
                <a:lnTo>
                  <a:pt x="2053628" y="1006798"/>
                </a:lnTo>
                <a:lnTo>
                  <a:pt x="2079940" y="1004540"/>
                </a:lnTo>
                <a:lnTo>
                  <a:pt x="2106252" y="1041794"/>
                </a:lnTo>
                <a:lnTo>
                  <a:pt x="2132651" y="1073750"/>
                </a:lnTo>
                <a:lnTo>
                  <a:pt x="2158963" y="1081913"/>
                </a:lnTo>
                <a:lnTo>
                  <a:pt x="2185274" y="1064979"/>
                </a:lnTo>
                <a:lnTo>
                  <a:pt x="2211586" y="1021039"/>
                </a:lnTo>
                <a:lnTo>
                  <a:pt x="2237898" y="1015048"/>
                </a:lnTo>
                <a:lnTo>
                  <a:pt x="2264297" y="1079394"/>
                </a:lnTo>
                <a:lnTo>
                  <a:pt x="2290609" y="1095807"/>
                </a:lnTo>
                <a:lnTo>
                  <a:pt x="2316921" y="1097457"/>
                </a:lnTo>
                <a:lnTo>
                  <a:pt x="2343232" y="1140615"/>
                </a:lnTo>
                <a:lnTo>
                  <a:pt x="2369544" y="1163714"/>
                </a:lnTo>
                <a:lnTo>
                  <a:pt x="2395943" y="1126547"/>
                </a:lnTo>
                <a:lnTo>
                  <a:pt x="2422255" y="1100409"/>
                </a:lnTo>
                <a:lnTo>
                  <a:pt x="2448567" y="1099280"/>
                </a:lnTo>
                <a:lnTo>
                  <a:pt x="2474879" y="1093636"/>
                </a:lnTo>
                <a:lnTo>
                  <a:pt x="2501191" y="1121945"/>
                </a:lnTo>
                <a:lnTo>
                  <a:pt x="2527502" y="1136621"/>
                </a:lnTo>
                <a:lnTo>
                  <a:pt x="2553901" y="1170314"/>
                </a:lnTo>
                <a:lnTo>
                  <a:pt x="2580213" y="1184381"/>
                </a:lnTo>
                <a:lnTo>
                  <a:pt x="2606525" y="1170227"/>
                </a:lnTo>
                <a:lnTo>
                  <a:pt x="2632837" y="1168229"/>
                </a:lnTo>
                <a:lnTo>
                  <a:pt x="2659149" y="1169706"/>
                </a:lnTo>
                <a:lnTo>
                  <a:pt x="2685547" y="1164843"/>
                </a:lnTo>
                <a:lnTo>
                  <a:pt x="2711859" y="1139139"/>
                </a:lnTo>
                <a:lnTo>
                  <a:pt x="2738171" y="1171703"/>
                </a:lnTo>
                <a:lnTo>
                  <a:pt x="2764483" y="1218248"/>
                </a:lnTo>
                <a:lnTo>
                  <a:pt x="2790795" y="1204528"/>
                </a:lnTo>
                <a:lnTo>
                  <a:pt x="2817193" y="1207914"/>
                </a:lnTo>
                <a:lnTo>
                  <a:pt x="2843505" y="1219030"/>
                </a:lnTo>
                <a:lnTo>
                  <a:pt x="2869817" y="1203572"/>
                </a:lnTo>
                <a:lnTo>
                  <a:pt x="2896129" y="1186552"/>
                </a:lnTo>
                <a:lnTo>
                  <a:pt x="2922441" y="1198883"/>
                </a:lnTo>
                <a:lnTo>
                  <a:pt x="2948839" y="1128197"/>
                </a:lnTo>
                <a:lnTo>
                  <a:pt x="2975151" y="1103709"/>
                </a:lnTo>
                <a:lnTo>
                  <a:pt x="3001463" y="1131758"/>
                </a:lnTo>
                <a:lnTo>
                  <a:pt x="3027775" y="1149559"/>
                </a:lnTo>
                <a:lnTo>
                  <a:pt x="3054087" y="1159198"/>
                </a:lnTo>
                <a:lnTo>
                  <a:pt x="3080486" y="1171877"/>
                </a:lnTo>
                <a:lnTo>
                  <a:pt x="3106798" y="1187594"/>
                </a:lnTo>
                <a:lnTo>
                  <a:pt x="3133109" y="1189852"/>
                </a:lnTo>
                <a:lnTo>
                  <a:pt x="3159421" y="1178303"/>
                </a:lnTo>
                <a:lnTo>
                  <a:pt x="3185733" y="1104664"/>
                </a:lnTo>
                <a:lnTo>
                  <a:pt x="3212132" y="1051606"/>
                </a:lnTo>
                <a:lnTo>
                  <a:pt x="3238444" y="1059943"/>
                </a:lnTo>
                <a:lnTo>
                  <a:pt x="3264755" y="1080089"/>
                </a:lnTo>
                <a:lnTo>
                  <a:pt x="3291067" y="1087470"/>
                </a:lnTo>
                <a:lnTo>
                  <a:pt x="3317380" y="1112393"/>
                </a:lnTo>
                <a:lnTo>
                  <a:pt x="3343778" y="1134536"/>
                </a:lnTo>
                <a:lnTo>
                  <a:pt x="3370090" y="1162411"/>
                </a:lnTo>
                <a:lnTo>
                  <a:pt x="3396402" y="1197494"/>
                </a:lnTo>
                <a:lnTo>
                  <a:pt x="3422713" y="1223198"/>
                </a:lnTo>
                <a:lnTo>
                  <a:pt x="3449025" y="1270003"/>
                </a:lnTo>
                <a:lnTo>
                  <a:pt x="3475424" y="1340689"/>
                </a:lnTo>
                <a:lnTo>
                  <a:pt x="3501736" y="1382979"/>
                </a:lnTo>
                <a:lnTo>
                  <a:pt x="3528048" y="1423359"/>
                </a:lnTo>
                <a:lnTo>
                  <a:pt x="3554360" y="1457313"/>
                </a:lnTo>
                <a:lnTo>
                  <a:pt x="3580671" y="1483538"/>
                </a:lnTo>
                <a:lnTo>
                  <a:pt x="3606984" y="1510457"/>
                </a:lnTo>
                <a:lnTo>
                  <a:pt x="3633382" y="1539114"/>
                </a:lnTo>
                <a:lnTo>
                  <a:pt x="3659694" y="1558652"/>
                </a:lnTo>
                <a:lnTo>
                  <a:pt x="3686006" y="1579493"/>
                </a:lnTo>
                <a:lnTo>
                  <a:pt x="3712318" y="1580796"/>
                </a:lnTo>
                <a:lnTo>
                  <a:pt x="3738629" y="1576367"/>
                </a:lnTo>
                <a:lnTo>
                  <a:pt x="3765028" y="1573068"/>
                </a:lnTo>
                <a:lnTo>
                  <a:pt x="3791340" y="1578625"/>
                </a:lnTo>
                <a:lnTo>
                  <a:pt x="3817652" y="1555874"/>
                </a:lnTo>
                <a:lnTo>
                  <a:pt x="3843964" y="1572807"/>
                </a:lnTo>
                <a:lnTo>
                  <a:pt x="3870276" y="1561865"/>
                </a:lnTo>
                <a:lnTo>
                  <a:pt x="3896674" y="1502816"/>
                </a:lnTo>
                <a:lnTo>
                  <a:pt x="3922987" y="1465562"/>
                </a:lnTo>
                <a:lnTo>
                  <a:pt x="3949298" y="1500992"/>
                </a:lnTo>
                <a:lnTo>
                  <a:pt x="3975610" y="1496911"/>
                </a:lnTo>
                <a:lnTo>
                  <a:pt x="4001922" y="1405557"/>
                </a:lnTo>
                <a:lnTo>
                  <a:pt x="4028321" y="1337737"/>
                </a:lnTo>
                <a:lnTo>
                  <a:pt x="4054632" y="1291279"/>
                </a:lnTo>
                <a:lnTo>
                  <a:pt x="4080945" y="1232663"/>
                </a:lnTo>
                <a:lnTo>
                  <a:pt x="4107256" y="1189505"/>
                </a:lnTo>
                <a:lnTo>
                  <a:pt x="4133568" y="1110395"/>
                </a:lnTo>
                <a:lnTo>
                  <a:pt x="4159967" y="1002282"/>
                </a:lnTo>
                <a:lnTo>
                  <a:pt x="4186279" y="868899"/>
                </a:lnTo>
                <a:lnTo>
                  <a:pt x="4212591" y="797084"/>
                </a:lnTo>
                <a:lnTo>
                  <a:pt x="4238903" y="728309"/>
                </a:lnTo>
                <a:lnTo>
                  <a:pt x="4265214" y="674122"/>
                </a:lnTo>
                <a:lnTo>
                  <a:pt x="4291613" y="653889"/>
                </a:lnTo>
                <a:lnTo>
                  <a:pt x="4317925" y="669780"/>
                </a:lnTo>
                <a:lnTo>
                  <a:pt x="4344237" y="659620"/>
                </a:lnTo>
                <a:lnTo>
                  <a:pt x="4370549" y="615072"/>
                </a:lnTo>
                <a:lnTo>
                  <a:pt x="4396861" y="590932"/>
                </a:lnTo>
                <a:lnTo>
                  <a:pt x="4423172" y="550378"/>
                </a:lnTo>
                <a:lnTo>
                  <a:pt x="4449571" y="539437"/>
                </a:lnTo>
                <a:lnTo>
                  <a:pt x="4475883" y="530753"/>
                </a:lnTo>
                <a:lnTo>
                  <a:pt x="4502195" y="534140"/>
                </a:lnTo>
                <a:lnTo>
                  <a:pt x="4528507" y="498970"/>
                </a:lnTo>
                <a:lnTo>
                  <a:pt x="4554819" y="417429"/>
                </a:lnTo>
                <a:lnTo>
                  <a:pt x="4581217" y="418645"/>
                </a:lnTo>
                <a:lnTo>
                  <a:pt x="4607529" y="432105"/>
                </a:lnTo>
                <a:lnTo>
                  <a:pt x="4633841" y="450862"/>
                </a:lnTo>
                <a:lnTo>
                  <a:pt x="4660153" y="411872"/>
                </a:lnTo>
                <a:lnTo>
                  <a:pt x="4686465" y="335194"/>
                </a:lnTo>
                <a:lnTo>
                  <a:pt x="4712863" y="338668"/>
                </a:lnTo>
                <a:lnTo>
                  <a:pt x="4739175" y="416648"/>
                </a:lnTo>
                <a:lnTo>
                  <a:pt x="4765487" y="422466"/>
                </a:lnTo>
                <a:lnTo>
                  <a:pt x="4791799" y="377224"/>
                </a:lnTo>
                <a:lnTo>
                  <a:pt x="4818111" y="404317"/>
                </a:lnTo>
                <a:lnTo>
                  <a:pt x="4844510" y="441136"/>
                </a:lnTo>
                <a:lnTo>
                  <a:pt x="4870821" y="435058"/>
                </a:lnTo>
                <a:lnTo>
                  <a:pt x="4897133" y="466406"/>
                </a:lnTo>
                <a:lnTo>
                  <a:pt x="4923445" y="490286"/>
                </a:lnTo>
                <a:lnTo>
                  <a:pt x="4949757" y="506004"/>
                </a:lnTo>
                <a:lnTo>
                  <a:pt x="4976156" y="520593"/>
                </a:lnTo>
                <a:lnTo>
                  <a:pt x="5002468" y="541173"/>
                </a:lnTo>
                <a:lnTo>
                  <a:pt x="5028779" y="558020"/>
                </a:lnTo>
                <a:lnTo>
                  <a:pt x="5055092" y="591279"/>
                </a:lnTo>
                <a:lnTo>
                  <a:pt x="5081403" y="621933"/>
                </a:lnTo>
                <a:lnTo>
                  <a:pt x="5107802" y="625580"/>
                </a:lnTo>
                <a:lnTo>
                  <a:pt x="5134114" y="611946"/>
                </a:lnTo>
                <a:lnTo>
                  <a:pt x="5160426" y="614899"/>
                </a:lnTo>
                <a:lnTo>
                  <a:pt x="5186737" y="632874"/>
                </a:lnTo>
                <a:lnTo>
                  <a:pt x="5213050" y="673862"/>
                </a:lnTo>
                <a:lnTo>
                  <a:pt x="5239448" y="622975"/>
                </a:lnTo>
                <a:lnTo>
                  <a:pt x="5265760" y="574519"/>
                </a:lnTo>
                <a:lnTo>
                  <a:pt x="5292072" y="587718"/>
                </a:lnTo>
                <a:lnTo>
                  <a:pt x="5318384" y="591366"/>
                </a:lnTo>
                <a:lnTo>
                  <a:pt x="5344695" y="606910"/>
                </a:lnTo>
                <a:lnTo>
                  <a:pt x="5371008" y="599963"/>
                </a:lnTo>
                <a:lnTo>
                  <a:pt x="5397406" y="602047"/>
                </a:lnTo>
                <a:lnTo>
                  <a:pt x="5423718" y="536137"/>
                </a:lnTo>
                <a:lnTo>
                  <a:pt x="5450030" y="533705"/>
                </a:lnTo>
                <a:lnTo>
                  <a:pt x="5476342" y="571393"/>
                </a:lnTo>
                <a:lnTo>
                  <a:pt x="5502654" y="560538"/>
                </a:lnTo>
                <a:lnTo>
                  <a:pt x="5529052" y="492892"/>
                </a:lnTo>
                <a:lnTo>
                  <a:pt x="5555364" y="485684"/>
                </a:lnTo>
                <a:lnTo>
                  <a:pt x="5581676" y="510954"/>
                </a:lnTo>
                <a:lnTo>
                  <a:pt x="5607988" y="527106"/>
                </a:lnTo>
                <a:lnTo>
                  <a:pt x="5634300" y="455551"/>
                </a:lnTo>
                <a:lnTo>
                  <a:pt x="5660699" y="401278"/>
                </a:lnTo>
                <a:lnTo>
                  <a:pt x="5687010" y="408833"/>
                </a:lnTo>
                <a:lnTo>
                  <a:pt x="5713322" y="419774"/>
                </a:lnTo>
                <a:lnTo>
                  <a:pt x="5739634" y="388078"/>
                </a:lnTo>
                <a:lnTo>
                  <a:pt x="5765946" y="387644"/>
                </a:lnTo>
                <a:lnTo>
                  <a:pt x="5792344" y="436186"/>
                </a:lnTo>
                <a:lnTo>
                  <a:pt x="5818657" y="469532"/>
                </a:lnTo>
                <a:lnTo>
                  <a:pt x="5844968" y="511041"/>
                </a:lnTo>
                <a:lnTo>
                  <a:pt x="5871280" y="524153"/>
                </a:lnTo>
                <a:lnTo>
                  <a:pt x="5897592" y="478911"/>
                </a:lnTo>
                <a:lnTo>
                  <a:pt x="5923991" y="416387"/>
                </a:lnTo>
                <a:lnTo>
                  <a:pt x="5950303" y="390770"/>
                </a:lnTo>
                <a:lnTo>
                  <a:pt x="5976615" y="416822"/>
                </a:lnTo>
                <a:lnTo>
                  <a:pt x="6002926" y="420295"/>
                </a:lnTo>
                <a:lnTo>
                  <a:pt x="6029238" y="430976"/>
                </a:lnTo>
                <a:lnTo>
                  <a:pt x="6055637" y="486466"/>
                </a:lnTo>
                <a:lnTo>
                  <a:pt x="6081949" y="517206"/>
                </a:lnTo>
                <a:lnTo>
                  <a:pt x="6108261" y="526585"/>
                </a:lnTo>
                <a:lnTo>
                  <a:pt x="6134573" y="550118"/>
                </a:lnTo>
                <a:lnTo>
                  <a:pt x="6160884" y="497060"/>
                </a:lnTo>
                <a:lnTo>
                  <a:pt x="6187283" y="441397"/>
                </a:lnTo>
                <a:lnTo>
                  <a:pt x="6213595" y="486379"/>
                </a:lnTo>
                <a:lnTo>
                  <a:pt x="6239907" y="521461"/>
                </a:lnTo>
                <a:lnTo>
                  <a:pt x="6266219" y="513733"/>
                </a:lnTo>
                <a:lnTo>
                  <a:pt x="6292531" y="493413"/>
                </a:lnTo>
                <a:lnTo>
                  <a:pt x="6318842" y="444436"/>
                </a:lnTo>
                <a:lnTo>
                  <a:pt x="6345241" y="438965"/>
                </a:lnTo>
                <a:lnTo>
                  <a:pt x="6371553" y="445565"/>
                </a:lnTo>
                <a:lnTo>
                  <a:pt x="6397865" y="500794"/>
                </a:lnTo>
                <a:lnTo>
                  <a:pt x="6424177" y="534226"/>
                </a:lnTo>
                <a:lnTo>
                  <a:pt x="6450489" y="548728"/>
                </a:lnTo>
                <a:lnTo>
                  <a:pt x="6476887" y="501662"/>
                </a:lnTo>
                <a:lnTo>
                  <a:pt x="6503199" y="507828"/>
                </a:lnTo>
                <a:lnTo>
                  <a:pt x="6529511" y="477782"/>
                </a:lnTo>
                <a:lnTo>
                  <a:pt x="6555823" y="548207"/>
                </a:lnTo>
                <a:lnTo>
                  <a:pt x="6582135" y="555328"/>
                </a:lnTo>
                <a:lnTo>
                  <a:pt x="6608534" y="543431"/>
                </a:lnTo>
                <a:lnTo>
                  <a:pt x="6634845" y="531621"/>
                </a:lnTo>
                <a:lnTo>
                  <a:pt x="6661157" y="573477"/>
                </a:lnTo>
                <a:lnTo>
                  <a:pt x="6687469" y="602655"/>
                </a:lnTo>
                <a:lnTo>
                  <a:pt x="6713781" y="556978"/>
                </a:lnTo>
                <a:lnTo>
                  <a:pt x="6740180" y="529537"/>
                </a:lnTo>
                <a:lnTo>
                  <a:pt x="6766491" y="572348"/>
                </a:lnTo>
                <a:lnTo>
                  <a:pt x="6792803" y="592060"/>
                </a:lnTo>
                <a:lnTo>
                  <a:pt x="6819115" y="600223"/>
                </a:lnTo>
                <a:lnTo>
                  <a:pt x="6845427" y="609167"/>
                </a:lnTo>
                <a:lnTo>
                  <a:pt x="6871826" y="633048"/>
                </a:lnTo>
                <a:lnTo>
                  <a:pt x="6898138" y="642774"/>
                </a:lnTo>
                <a:lnTo>
                  <a:pt x="6924449" y="633135"/>
                </a:lnTo>
                <a:lnTo>
                  <a:pt x="6950761" y="651458"/>
                </a:lnTo>
                <a:lnTo>
                  <a:pt x="6977073" y="677161"/>
                </a:lnTo>
                <a:lnTo>
                  <a:pt x="7003472" y="671170"/>
                </a:lnTo>
                <a:lnTo>
                  <a:pt x="7029784" y="634177"/>
                </a:lnTo>
                <a:lnTo>
                  <a:pt x="7056096" y="581119"/>
                </a:lnTo>
                <a:lnTo>
                  <a:pt x="7082407" y="457288"/>
                </a:lnTo>
                <a:lnTo>
                  <a:pt x="7108719" y="308361"/>
                </a:lnTo>
                <a:lnTo>
                  <a:pt x="7135118" y="215184"/>
                </a:lnTo>
                <a:lnTo>
                  <a:pt x="7161430" y="123918"/>
                </a:lnTo>
                <a:lnTo>
                  <a:pt x="7187742" y="17020"/>
                </a:lnTo>
                <a:lnTo>
                  <a:pt x="7214054" y="0"/>
                </a:lnTo>
                <a:lnTo>
                  <a:pt x="7240365" y="84927"/>
                </a:lnTo>
                <a:lnTo>
                  <a:pt x="7266678" y="120965"/>
                </a:lnTo>
                <a:lnTo>
                  <a:pt x="7293076" y="121747"/>
                </a:lnTo>
                <a:lnTo>
                  <a:pt x="7319388" y="149448"/>
                </a:lnTo>
                <a:lnTo>
                  <a:pt x="7345700" y="196601"/>
                </a:lnTo>
                <a:lnTo>
                  <a:pt x="7372012" y="265376"/>
                </a:lnTo>
                <a:lnTo>
                  <a:pt x="7398323" y="267461"/>
                </a:lnTo>
                <a:lnTo>
                  <a:pt x="7424723" y="243320"/>
                </a:lnTo>
                <a:lnTo>
                  <a:pt x="7451034" y="288215"/>
                </a:lnTo>
                <a:lnTo>
                  <a:pt x="7477346" y="338060"/>
                </a:lnTo>
                <a:lnTo>
                  <a:pt x="7503658" y="309230"/>
                </a:lnTo>
                <a:lnTo>
                  <a:pt x="7529970" y="213708"/>
                </a:lnTo>
                <a:lnTo>
                  <a:pt x="7556368" y="156048"/>
                </a:lnTo>
                <a:lnTo>
                  <a:pt x="7582681" y="157698"/>
                </a:lnTo>
                <a:lnTo>
                  <a:pt x="7608992" y="161692"/>
                </a:lnTo>
                <a:lnTo>
                  <a:pt x="7635304" y="182273"/>
                </a:lnTo>
                <a:lnTo>
                  <a:pt x="7661616" y="206414"/>
                </a:lnTo>
                <a:lnTo>
                  <a:pt x="7688015" y="270760"/>
                </a:lnTo>
                <a:lnTo>
                  <a:pt x="7714326" y="329463"/>
                </a:lnTo>
                <a:lnTo>
                  <a:pt x="7740639" y="399280"/>
                </a:lnTo>
                <a:lnTo>
                  <a:pt x="7766951" y="441570"/>
                </a:lnTo>
                <a:lnTo>
                  <a:pt x="7793262" y="420990"/>
                </a:lnTo>
                <a:lnTo>
                  <a:pt x="7819661" y="420469"/>
                </a:lnTo>
                <a:lnTo>
                  <a:pt x="7845973" y="400322"/>
                </a:lnTo>
                <a:lnTo>
                  <a:pt x="7872285" y="399107"/>
                </a:lnTo>
              </a:path>
            </a:pathLst>
          </a:custGeom>
          <a:noFill/>
          <a:ln w="13022" cap="rnd">
            <a:solidFill>
              <a:srgbClr val="E51636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38A30F5F-449B-E0CA-D6A2-0C30BA91E1E8}"/>
              </a:ext>
            </a:extLst>
          </p:cNvPr>
          <p:cNvGrpSpPr/>
          <p:nvPr/>
        </p:nvGrpSpPr>
        <p:grpSpPr>
          <a:xfrm>
            <a:off x="8466728" y="3881393"/>
            <a:ext cx="1925593" cy="943659"/>
            <a:chOff x="9038228" y="3881393"/>
            <a:chExt cx="1925593" cy="943659"/>
          </a:xfrm>
        </p:grpSpPr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2682F3DD-BC16-0D55-B969-60F42BE825AB}"/>
                </a:ext>
              </a:extLst>
            </p:cNvPr>
            <p:cNvSpPr/>
            <p:nvPr/>
          </p:nvSpPr>
          <p:spPr>
            <a:xfrm>
              <a:off x="9038229" y="4030941"/>
              <a:ext cx="218831" cy="8683"/>
            </a:xfrm>
            <a:custGeom>
              <a:avLst/>
              <a:gdLst>
                <a:gd name="connsiteX0" fmla="*/ 0 w 218831"/>
                <a:gd name="connsiteY0" fmla="*/ 0 h 8683"/>
                <a:gd name="connsiteX1" fmla="*/ 218831 w 218831"/>
                <a:gd name="connsiteY1" fmla="*/ 0 h 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31" h="8683">
                  <a:moveTo>
                    <a:pt x="0" y="0"/>
                  </a:moveTo>
                  <a:lnTo>
                    <a:pt x="218831" y="0"/>
                  </a:lnTo>
                </a:path>
              </a:pathLst>
            </a:custGeom>
            <a:ln w="13022" cap="rnd">
              <a:solidFill>
                <a:srgbClr val="A9A9A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C32182B4-252E-05E8-C727-04CD03A4D865}"/>
                </a:ext>
              </a:extLst>
            </p:cNvPr>
            <p:cNvSpPr/>
            <p:nvPr/>
          </p:nvSpPr>
          <p:spPr>
            <a:xfrm>
              <a:off x="9038229" y="4355369"/>
              <a:ext cx="218831" cy="8683"/>
            </a:xfrm>
            <a:custGeom>
              <a:avLst/>
              <a:gdLst>
                <a:gd name="connsiteX0" fmla="*/ 0 w 218831"/>
                <a:gd name="connsiteY0" fmla="*/ 0 h 8683"/>
                <a:gd name="connsiteX1" fmla="*/ 218831 w 218831"/>
                <a:gd name="connsiteY1" fmla="*/ 0 h 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31" h="8683">
                  <a:moveTo>
                    <a:pt x="0" y="0"/>
                  </a:moveTo>
                  <a:lnTo>
                    <a:pt x="218831" y="0"/>
                  </a:lnTo>
                </a:path>
              </a:pathLst>
            </a:custGeom>
            <a:ln w="13022" cap="rnd">
              <a:solidFill>
                <a:srgbClr val="FF82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5FD7DF0-D351-C28F-4ED6-4F92F5A256C5}"/>
                </a:ext>
              </a:extLst>
            </p:cNvPr>
            <p:cNvSpPr/>
            <p:nvPr/>
          </p:nvSpPr>
          <p:spPr>
            <a:xfrm>
              <a:off x="9038228" y="4689891"/>
              <a:ext cx="218831" cy="8683"/>
            </a:xfrm>
            <a:custGeom>
              <a:avLst/>
              <a:gdLst>
                <a:gd name="connsiteX0" fmla="*/ 0 w 218831"/>
                <a:gd name="connsiteY0" fmla="*/ 0 h 8683"/>
                <a:gd name="connsiteX1" fmla="*/ 218831 w 218831"/>
                <a:gd name="connsiteY1" fmla="*/ 0 h 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31" h="8683">
                  <a:moveTo>
                    <a:pt x="0" y="0"/>
                  </a:moveTo>
                  <a:lnTo>
                    <a:pt x="218831" y="0"/>
                  </a:lnTo>
                </a:path>
              </a:pathLst>
            </a:custGeom>
            <a:ln w="13022" cap="rnd">
              <a:solidFill>
                <a:srgbClr val="E5163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490DE8FC-C894-EBBC-84A5-7D975913CC20}"/>
                </a:ext>
              </a:extLst>
            </p:cNvPr>
            <p:cNvSpPr txBox="1"/>
            <p:nvPr/>
          </p:nvSpPr>
          <p:spPr>
            <a:xfrm>
              <a:off x="9272327" y="3881393"/>
              <a:ext cx="782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Aligned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D7FF2187-3D33-22A8-CBAE-C568FE174018}"/>
                </a:ext>
              </a:extLst>
            </p:cNvPr>
            <p:cNvSpPr txBox="1"/>
            <p:nvPr/>
          </p:nvSpPr>
          <p:spPr>
            <a:xfrm>
              <a:off x="9269189" y="4209498"/>
              <a:ext cx="16113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Rotation: 1</a:t>
              </a:r>
              <a:r>
                <a:rPr lang="en-CA" sz="1400" spc="0" baseline="3000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st</a:t>
              </a:r>
              <a:r>
                <a:rPr lang="en-CA" sz="1400" spc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 block</a:t>
              </a:r>
              <a:endPara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413CB308-E930-6073-1B4D-2356ED0E28FC}"/>
                </a:ext>
              </a:extLst>
            </p:cNvPr>
            <p:cNvSpPr txBox="1"/>
            <p:nvPr/>
          </p:nvSpPr>
          <p:spPr>
            <a:xfrm>
              <a:off x="9265920" y="4517275"/>
              <a:ext cx="1697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Rotation: last block</a:t>
              </a: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476401B6-C255-1EA1-E379-D61E302ED243}"/>
              </a:ext>
            </a:extLst>
          </p:cNvPr>
          <p:cNvSpPr txBox="1"/>
          <p:nvPr/>
        </p:nvSpPr>
        <p:spPr>
          <a:xfrm rot="16200000">
            <a:off x="5749717" y="2156669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0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feedback</a:t>
            </a:r>
          </a:p>
          <a:p>
            <a:pPr algn="ctr"/>
            <a:r>
              <a:rPr lang="en-CA" sz="100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onset</a:t>
            </a:r>
            <a:endParaRPr lang="en-CA" sz="1000" spc="0" baseline="0" dirty="0">
              <a:ln/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  <a:rtl val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7EAF41F-D768-B943-58F8-EB965624E90C}"/>
              </a:ext>
            </a:extLst>
          </p:cNvPr>
          <p:cNvSpPr txBox="1"/>
          <p:nvPr/>
        </p:nvSpPr>
        <p:spPr>
          <a:xfrm>
            <a:off x="6460111" y="1988903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000" b="1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P3a</a:t>
            </a:r>
            <a:endParaRPr lang="en-CA" sz="1000" b="1" spc="0" baseline="0" dirty="0">
              <a:ln/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  <a:rtl val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DD179CEC-003F-12E0-DE18-6F6F94DF8327}"/>
              </a:ext>
            </a:extLst>
          </p:cNvPr>
          <p:cNvSpPr txBox="1"/>
          <p:nvPr/>
        </p:nvSpPr>
        <p:spPr>
          <a:xfrm>
            <a:off x="6941002" y="1981982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000" b="1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P3b</a:t>
            </a:r>
            <a:endParaRPr lang="en-CA" sz="1000" b="1" spc="0" baseline="0" dirty="0">
              <a:ln/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15822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  <p:bldP spid="197" grpId="0" animBg="1"/>
      <p:bldP spid="198" grpId="0" animBg="1"/>
      <p:bldP spid="203" grpId="0" animBg="1"/>
      <p:bldP spid="204" grpId="0" animBg="1"/>
      <p:bldP spid="2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D3020BD-F81C-4BFA-A25F-5DBFF34E9799}"/>
              </a:ext>
            </a:extLst>
          </p:cNvPr>
          <p:cNvSpPr txBox="1"/>
          <p:nvPr/>
        </p:nvSpPr>
        <p:spPr>
          <a:xfrm>
            <a:off x="138578" y="167951"/>
            <a:ext cx="785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Attention allocation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D27B282-BB29-E926-9E85-13919B1C3BA2}"/>
              </a:ext>
            </a:extLst>
          </p:cNvPr>
          <p:cNvSpPr txBox="1"/>
          <p:nvPr/>
        </p:nvSpPr>
        <p:spPr>
          <a:xfrm>
            <a:off x="4819127" y="1604118"/>
            <a:ext cx="316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b="1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ERP time-locked to feedback onset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03F807F-D768-FD0A-F470-4CE4CC0C49B2}"/>
              </a:ext>
            </a:extLst>
          </p:cNvPr>
          <p:cNvSpPr txBox="1"/>
          <p:nvPr/>
        </p:nvSpPr>
        <p:spPr>
          <a:xfrm>
            <a:off x="5688309" y="5601893"/>
            <a:ext cx="833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Time (s)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7DC3A4F-412B-5528-3D6A-FCD73BF58B90}"/>
              </a:ext>
            </a:extLst>
          </p:cNvPr>
          <p:cNvSpPr txBox="1"/>
          <p:nvPr/>
        </p:nvSpPr>
        <p:spPr>
          <a:xfrm rot="16200000">
            <a:off x="810435" y="3510880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µV</a:t>
            </a:r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49C2E9D3-B45E-01E6-18C3-C3C641480A60}"/>
              </a:ext>
            </a:extLst>
          </p:cNvPr>
          <p:cNvSpPr/>
          <p:nvPr/>
        </p:nvSpPr>
        <p:spPr>
          <a:xfrm>
            <a:off x="1550638" y="3075802"/>
            <a:ext cx="9099216" cy="8683"/>
          </a:xfrm>
          <a:custGeom>
            <a:avLst/>
            <a:gdLst>
              <a:gd name="connsiteX0" fmla="*/ 0 w 9099216"/>
              <a:gd name="connsiteY0" fmla="*/ 0 h 8683"/>
              <a:gd name="connsiteX1" fmla="*/ 9099216 w 9099216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99216" h="8683">
                <a:moveTo>
                  <a:pt x="0" y="0"/>
                </a:moveTo>
                <a:lnTo>
                  <a:pt x="9099216" y="0"/>
                </a:lnTo>
              </a:path>
            </a:pathLst>
          </a:custGeom>
          <a:ln w="6511" cap="rnd">
            <a:solidFill>
              <a:srgbClr val="9E9E9E"/>
            </a:solidFill>
            <a:custDash>
              <a:ds d="300000" sp="300000"/>
            </a:custDash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E841CD58-792E-BE84-4B0D-8CC82FC8C3FF}"/>
              </a:ext>
            </a:extLst>
          </p:cNvPr>
          <p:cNvSpPr/>
          <p:nvPr/>
        </p:nvSpPr>
        <p:spPr>
          <a:xfrm>
            <a:off x="6100246" y="2026888"/>
            <a:ext cx="8683" cy="3034461"/>
          </a:xfrm>
          <a:custGeom>
            <a:avLst/>
            <a:gdLst>
              <a:gd name="connsiteX0" fmla="*/ 0 w 8683"/>
              <a:gd name="connsiteY0" fmla="*/ 3034462 h 3034461"/>
              <a:gd name="connsiteX1" fmla="*/ 0 w 8683"/>
              <a:gd name="connsiteY1" fmla="*/ 0 h 30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3034461">
                <a:moveTo>
                  <a:pt x="0" y="3034462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9E9E9E"/>
            </a:solidFill>
            <a:custDash>
              <a:ds d="300000" sp="300000"/>
            </a:custDash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9B76E419-4549-8FC5-5B7C-6ADBE4033A3A}"/>
              </a:ext>
            </a:extLst>
          </p:cNvPr>
          <p:cNvSpPr/>
          <p:nvPr/>
        </p:nvSpPr>
        <p:spPr>
          <a:xfrm>
            <a:off x="6495184" y="2026888"/>
            <a:ext cx="8683" cy="3034461"/>
          </a:xfrm>
          <a:custGeom>
            <a:avLst/>
            <a:gdLst>
              <a:gd name="connsiteX0" fmla="*/ 0 w 8683"/>
              <a:gd name="connsiteY0" fmla="*/ 3034462 h 3034461"/>
              <a:gd name="connsiteX1" fmla="*/ 0 w 8683"/>
              <a:gd name="connsiteY1" fmla="*/ 0 h 30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3034461">
                <a:moveTo>
                  <a:pt x="0" y="3034462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9E9E9E"/>
            </a:solidFill>
            <a:custDash>
              <a:ds d="75000" sp="225000"/>
            </a:custDash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6EA76817-6D11-B201-5B33-CFEAB33C4AA5}"/>
              </a:ext>
            </a:extLst>
          </p:cNvPr>
          <p:cNvSpPr/>
          <p:nvPr/>
        </p:nvSpPr>
        <p:spPr>
          <a:xfrm>
            <a:off x="6837412" y="2026888"/>
            <a:ext cx="8683" cy="3034461"/>
          </a:xfrm>
          <a:custGeom>
            <a:avLst/>
            <a:gdLst>
              <a:gd name="connsiteX0" fmla="*/ 0 w 8683"/>
              <a:gd name="connsiteY0" fmla="*/ 3034462 h 3034461"/>
              <a:gd name="connsiteX1" fmla="*/ 0 w 8683"/>
              <a:gd name="connsiteY1" fmla="*/ 0 h 30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3034461">
                <a:moveTo>
                  <a:pt x="0" y="3034462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9E9E9E"/>
            </a:solidFill>
            <a:custDash>
              <a:ds d="75000" sp="225000"/>
            </a:custDash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8387FAD5-91C8-8039-B18C-E85932B5E94A}"/>
              </a:ext>
            </a:extLst>
          </p:cNvPr>
          <p:cNvSpPr/>
          <p:nvPr/>
        </p:nvSpPr>
        <p:spPr>
          <a:xfrm>
            <a:off x="7416707" y="2026888"/>
            <a:ext cx="8683" cy="3034461"/>
          </a:xfrm>
          <a:custGeom>
            <a:avLst/>
            <a:gdLst>
              <a:gd name="connsiteX0" fmla="*/ 0 w 8683"/>
              <a:gd name="connsiteY0" fmla="*/ 3034462 h 3034461"/>
              <a:gd name="connsiteX1" fmla="*/ 0 w 8683"/>
              <a:gd name="connsiteY1" fmla="*/ 0 h 30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3034461">
                <a:moveTo>
                  <a:pt x="0" y="3034462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9E9E9E"/>
            </a:solidFill>
            <a:custDash>
              <a:ds d="75000" sp="225000"/>
            </a:custDash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1EFD7B0-B7EF-F90C-46BA-32C82BD4DD2E}"/>
              </a:ext>
            </a:extLst>
          </p:cNvPr>
          <p:cNvSpPr/>
          <p:nvPr/>
        </p:nvSpPr>
        <p:spPr>
          <a:xfrm>
            <a:off x="2150948" y="5061349"/>
            <a:ext cx="7898596" cy="8683"/>
          </a:xfrm>
          <a:custGeom>
            <a:avLst/>
            <a:gdLst>
              <a:gd name="connsiteX0" fmla="*/ 0 w 7898596"/>
              <a:gd name="connsiteY0" fmla="*/ 0 h 8683"/>
              <a:gd name="connsiteX1" fmla="*/ 7898596 w 7898596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98596" h="8683">
                <a:moveTo>
                  <a:pt x="0" y="0"/>
                </a:moveTo>
                <a:lnTo>
                  <a:pt x="7898596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CB1240CF-FB85-A3DC-5906-E9BC70BDBADF}"/>
              </a:ext>
            </a:extLst>
          </p:cNvPr>
          <p:cNvSpPr/>
          <p:nvPr/>
        </p:nvSpPr>
        <p:spPr>
          <a:xfrm>
            <a:off x="2150948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B568326B-1D2C-16BD-AA0F-06AB1FDA2931}"/>
              </a:ext>
            </a:extLst>
          </p:cNvPr>
          <p:cNvSpPr/>
          <p:nvPr/>
        </p:nvSpPr>
        <p:spPr>
          <a:xfrm>
            <a:off x="3467409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697FCC28-D51B-46C5-FA65-FFB3B0E6EE41}"/>
              </a:ext>
            </a:extLst>
          </p:cNvPr>
          <p:cNvSpPr/>
          <p:nvPr/>
        </p:nvSpPr>
        <p:spPr>
          <a:xfrm>
            <a:off x="4783784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AFACE56B-32E5-933F-8513-F99F9FFE6DB8}"/>
              </a:ext>
            </a:extLst>
          </p:cNvPr>
          <p:cNvSpPr/>
          <p:nvPr/>
        </p:nvSpPr>
        <p:spPr>
          <a:xfrm>
            <a:off x="5442015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6B285F3C-8B7D-D141-D028-49BA1CF98E74}"/>
              </a:ext>
            </a:extLst>
          </p:cNvPr>
          <p:cNvSpPr/>
          <p:nvPr/>
        </p:nvSpPr>
        <p:spPr>
          <a:xfrm>
            <a:off x="6100246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CD7B29BC-8E3B-90B2-3FB9-1243E6948050}"/>
              </a:ext>
            </a:extLst>
          </p:cNvPr>
          <p:cNvSpPr/>
          <p:nvPr/>
        </p:nvSpPr>
        <p:spPr>
          <a:xfrm>
            <a:off x="6495184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5D951E87-C365-7387-8CA0-8798F242CCB4}"/>
              </a:ext>
            </a:extLst>
          </p:cNvPr>
          <p:cNvSpPr/>
          <p:nvPr/>
        </p:nvSpPr>
        <p:spPr>
          <a:xfrm>
            <a:off x="6837412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A07BF2D8-9385-F249-D075-A653511E28FF}"/>
              </a:ext>
            </a:extLst>
          </p:cNvPr>
          <p:cNvSpPr/>
          <p:nvPr/>
        </p:nvSpPr>
        <p:spPr>
          <a:xfrm>
            <a:off x="7416707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0471AC10-EE14-7DFB-2D88-40BAEAF520A9}"/>
              </a:ext>
            </a:extLst>
          </p:cNvPr>
          <p:cNvSpPr/>
          <p:nvPr/>
        </p:nvSpPr>
        <p:spPr>
          <a:xfrm>
            <a:off x="8733082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4D9D7152-D9D3-630E-6CE6-16289C76DF62}"/>
              </a:ext>
            </a:extLst>
          </p:cNvPr>
          <p:cNvSpPr/>
          <p:nvPr/>
        </p:nvSpPr>
        <p:spPr>
          <a:xfrm>
            <a:off x="10049544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4D422ECF-9BE1-EE81-263C-446D0EC5E2B0}"/>
              </a:ext>
            </a:extLst>
          </p:cNvPr>
          <p:cNvSpPr txBox="1"/>
          <p:nvPr/>
        </p:nvSpPr>
        <p:spPr>
          <a:xfrm>
            <a:off x="1855265" y="5104377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-1.50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EF2D170A-DCAA-5415-F12A-B51273C965CD}"/>
              </a:ext>
            </a:extLst>
          </p:cNvPr>
          <p:cNvSpPr txBox="1"/>
          <p:nvPr/>
        </p:nvSpPr>
        <p:spPr>
          <a:xfrm>
            <a:off x="3171727" y="5104377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-1.00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849CB510-2AFF-5028-8D94-4701F61CAE89}"/>
              </a:ext>
            </a:extLst>
          </p:cNvPr>
          <p:cNvSpPr txBox="1"/>
          <p:nvPr/>
        </p:nvSpPr>
        <p:spPr>
          <a:xfrm>
            <a:off x="4488102" y="5104377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-0.50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3001270-2985-ADDD-BC1F-648BEB03C235}"/>
              </a:ext>
            </a:extLst>
          </p:cNvPr>
          <p:cNvSpPr txBox="1"/>
          <p:nvPr/>
        </p:nvSpPr>
        <p:spPr>
          <a:xfrm>
            <a:off x="5146332" y="5104377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-0.25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F7DEBF21-0D47-CC52-C494-40B87F6361AF}"/>
              </a:ext>
            </a:extLst>
          </p:cNvPr>
          <p:cNvSpPr txBox="1"/>
          <p:nvPr/>
        </p:nvSpPr>
        <p:spPr>
          <a:xfrm>
            <a:off x="5966450" y="51043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0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0DB46A4-EEFD-3146-F98A-78EC4758CFD5}"/>
              </a:ext>
            </a:extLst>
          </p:cNvPr>
          <p:cNvSpPr txBox="1"/>
          <p:nvPr/>
        </p:nvSpPr>
        <p:spPr>
          <a:xfrm>
            <a:off x="6228831" y="510437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0.15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8FE4C5F-1FCE-8002-1175-3C54DE1F4A39}"/>
              </a:ext>
            </a:extLst>
          </p:cNvPr>
          <p:cNvSpPr txBox="1"/>
          <p:nvPr/>
        </p:nvSpPr>
        <p:spPr>
          <a:xfrm>
            <a:off x="6571059" y="525677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0.28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65E8D10-C2C2-E347-516B-8F1CBF66CB49}"/>
              </a:ext>
            </a:extLst>
          </p:cNvPr>
          <p:cNvSpPr txBox="1"/>
          <p:nvPr/>
        </p:nvSpPr>
        <p:spPr>
          <a:xfrm>
            <a:off x="7150354" y="510437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0.50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22F5CD2D-C307-897C-4F7C-CC1A76DF75FF}"/>
              </a:ext>
            </a:extLst>
          </p:cNvPr>
          <p:cNvSpPr txBox="1"/>
          <p:nvPr/>
        </p:nvSpPr>
        <p:spPr>
          <a:xfrm>
            <a:off x="8466729" y="510437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1.00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3C6BB459-349F-EE5A-7E04-6D639ECDB719}"/>
              </a:ext>
            </a:extLst>
          </p:cNvPr>
          <p:cNvSpPr txBox="1"/>
          <p:nvPr/>
        </p:nvSpPr>
        <p:spPr>
          <a:xfrm>
            <a:off x="9790810" y="510437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1.50</a:t>
            </a:r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5215DC41-DE85-3114-ECA2-E41C12B07470}"/>
              </a:ext>
            </a:extLst>
          </p:cNvPr>
          <p:cNvSpPr/>
          <p:nvPr/>
        </p:nvSpPr>
        <p:spPr>
          <a:xfrm>
            <a:off x="1550638" y="2490515"/>
            <a:ext cx="8683" cy="2341408"/>
          </a:xfrm>
          <a:custGeom>
            <a:avLst/>
            <a:gdLst>
              <a:gd name="connsiteX0" fmla="*/ 0 w 8683"/>
              <a:gd name="connsiteY0" fmla="*/ 2341409 h 2341408"/>
              <a:gd name="connsiteX1" fmla="*/ 0 w 8683"/>
              <a:gd name="connsiteY1" fmla="*/ 0 h 234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2341408">
                <a:moveTo>
                  <a:pt x="0" y="2341409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3C87698E-EC84-253A-D6F6-2B7D64DA84B2}"/>
              </a:ext>
            </a:extLst>
          </p:cNvPr>
          <p:cNvSpPr/>
          <p:nvPr/>
        </p:nvSpPr>
        <p:spPr>
          <a:xfrm>
            <a:off x="1477694" y="4831923"/>
            <a:ext cx="72943" cy="8683"/>
          </a:xfrm>
          <a:custGeom>
            <a:avLst/>
            <a:gdLst>
              <a:gd name="connsiteX0" fmla="*/ 72944 w 72943"/>
              <a:gd name="connsiteY0" fmla="*/ 0 h 8683"/>
              <a:gd name="connsiteX1" fmla="*/ 0 w 72943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43" h="8683">
                <a:moveTo>
                  <a:pt x="72944" y="0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6EF6CCE1-A3B3-93FB-5BD8-3F69BDA0C96A}"/>
              </a:ext>
            </a:extLst>
          </p:cNvPr>
          <p:cNvSpPr/>
          <p:nvPr/>
        </p:nvSpPr>
        <p:spPr>
          <a:xfrm>
            <a:off x="1477694" y="4246549"/>
            <a:ext cx="72943" cy="8683"/>
          </a:xfrm>
          <a:custGeom>
            <a:avLst/>
            <a:gdLst>
              <a:gd name="connsiteX0" fmla="*/ 72944 w 72943"/>
              <a:gd name="connsiteY0" fmla="*/ 0 h 8683"/>
              <a:gd name="connsiteX1" fmla="*/ 0 w 72943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43" h="8683">
                <a:moveTo>
                  <a:pt x="72944" y="0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18FEE48A-6312-F588-3924-D6BAE87DB707}"/>
              </a:ext>
            </a:extLst>
          </p:cNvPr>
          <p:cNvSpPr/>
          <p:nvPr/>
        </p:nvSpPr>
        <p:spPr>
          <a:xfrm>
            <a:off x="1477694" y="3661176"/>
            <a:ext cx="72943" cy="8683"/>
          </a:xfrm>
          <a:custGeom>
            <a:avLst/>
            <a:gdLst>
              <a:gd name="connsiteX0" fmla="*/ 72944 w 72943"/>
              <a:gd name="connsiteY0" fmla="*/ 0 h 8683"/>
              <a:gd name="connsiteX1" fmla="*/ 0 w 72943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43" h="8683">
                <a:moveTo>
                  <a:pt x="72944" y="0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9D59BA51-6154-22A2-6A86-BC1ED401EF11}"/>
              </a:ext>
            </a:extLst>
          </p:cNvPr>
          <p:cNvSpPr/>
          <p:nvPr/>
        </p:nvSpPr>
        <p:spPr>
          <a:xfrm>
            <a:off x="1477694" y="3075802"/>
            <a:ext cx="72943" cy="8683"/>
          </a:xfrm>
          <a:custGeom>
            <a:avLst/>
            <a:gdLst>
              <a:gd name="connsiteX0" fmla="*/ 72944 w 72943"/>
              <a:gd name="connsiteY0" fmla="*/ 0 h 8683"/>
              <a:gd name="connsiteX1" fmla="*/ 0 w 72943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43" h="8683">
                <a:moveTo>
                  <a:pt x="72944" y="0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F50BF996-77DB-D6F7-232E-32AA41C1A818}"/>
              </a:ext>
            </a:extLst>
          </p:cNvPr>
          <p:cNvSpPr/>
          <p:nvPr/>
        </p:nvSpPr>
        <p:spPr>
          <a:xfrm>
            <a:off x="1477694" y="2490515"/>
            <a:ext cx="72943" cy="8683"/>
          </a:xfrm>
          <a:custGeom>
            <a:avLst/>
            <a:gdLst>
              <a:gd name="connsiteX0" fmla="*/ 72944 w 72943"/>
              <a:gd name="connsiteY0" fmla="*/ 0 h 8683"/>
              <a:gd name="connsiteX1" fmla="*/ 0 w 72943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43" h="8683">
                <a:moveTo>
                  <a:pt x="72944" y="0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D441C216-F3D2-957E-5DF1-2C7F70033C47}"/>
              </a:ext>
            </a:extLst>
          </p:cNvPr>
          <p:cNvSpPr txBox="1"/>
          <p:nvPr/>
        </p:nvSpPr>
        <p:spPr>
          <a:xfrm>
            <a:off x="1105551" y="4662845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-15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C16E7B3-8A85-673D-DC32-00DA34BAE7F6}"/>
              </a:ext>
            </a:extLst>
          </p:cNvPr>
          <p:cNvSpPr txBox="1"/>
          <p:nvPr/>
        </p:nvSpPr>
        <p:spPr>
          <a:xfrm>
            <a:off x="1105551" y="4077471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-10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1C53D9B4-BFE4-869B-1890-235DBE8203E6}"/>
              </a:ext>
            </a:extLst>
          </p:cNvPr>
          <p:cNvSpPr txBox="1"/>
          <p:nvPr/>
        </p:nvSpPr>
        <p:spPr>
          <a:xfrm>
            <a:off x="1175021" y="3492097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-5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114C03F-A37F-CA8B-9A00-EA9F56F3B800}"/>
              </a:ext>
            </a:extLst>
          </p:cNvPr>
          <p:cNvSpPr txBox="1"/>
          <p:nvPr/>
        </p:nvSpPr>
        <p:spPr>
          <a:xfrm>
            <a:off x="1218440" y="290681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0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C6ABF43C-FB1A-8294-2821-CD7889ED442F}"/>
              </a:ext>
            </a:extLst>
          </p:cNvPr>
          <p:cNvSpPr txBox="1"/>
          <p:nvPr/>
        </p:nvSpPr>
        <p:spPr>
          <a:xfrm>
            <a:off x="1218440" y="23214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5</a:t>
            </a:r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DB06C20F-41AC-EC04-E4E8-661CBCBF96A7}"/>
              </a:ext>
            </a:extLst>
          </p:cNvPr>
          <p:cNvSpPr/>
          <p:nvPr/>
        </p:nvSpPr>
        <p:spPr>
          <a:xfrm>
            <a:off x="2150947" y="2236514"/>
            <a:ext cx="7872284" cy="2108162"/>
          </a:xfrm>
          <a:custGeom>
            <a:avLst/>
            <a:gdLst>
              <a:gd name="connsiteX0" fmla="*/ 0 w 7872284"/>
              <a:gd name="connsiteY0" fmla="*/ 888525 h 2108162"/>
              <a:gd name="connsiteX1" fmla="*/ 26312 w 7872284"/>
              <a:gd name="connsiteY1" fmla="*/ 877496 h 2108162"/>
              <a:gd name="connsiteX2" fmla="*/ 52624 w 7872284"/>
              <a:gd name="connsiteY2" fmla="*/ 898772 h 2108162"/>
              <a:gd name="connsiteX3" fmla="*/ 78936 w 7872284"/>
              <a:gd name="connsiteY3" fmla="*/ 909713 h 2108162"/>
              <a:gd name="connsiteX4" fmla="*/ 105334 w 7872284"/>
              <a:gd name="connsiteY4" fmla="*/ 899119 h 2108162"/>
              <a:gd name="connsiteX5" fmla="*/ 131646 w 7872284"/>
              <a:gd name="connsiteY5" fmla="*/ 900074 h 2108162"/>
              <a:gd name="connsiteX6" fmla="*/ 157958 w 7872284"/>
              <a:gd name="connsiteY6" fmla="*/ 907803 h 2108162"/>
              <a:gd name="connsiteX7" fmla="*/ 184270 w 7872284"/>
              <a:gd name="connsiteY7" fmla="*/ 890783 h 2108162"/>
              <a:gd name="connsiteX8" fmla="*/ 210582 w 7872284"/>
              <a:gd name="connsiteY8" fmla="*/ 875847 h 2108162"/>
              <a:gd name="connsiteX9" fmla="*/ 236981 w 7872284"/>
              <a:gd name="connsiteY9" fmla="*/ 877931 h 2108162"/>
              <a:gd name="connsiteX10" fmla="*/ 263292 w 7872284"/>
              <a:gd name="connsiteY10" fmla="*/ 897469 h 2108162"/>
              <a:gd name="connsiteX11" fmla="*/ 289604 w 7872284"/>
              <a:gd name="connsiteY11" fmla="*/ 895211 h 2108162"/>
              <a:gd name="connsiteX12" fmla="*/ 315916 w 7872284"/>
              <a:gd name="connsiteY12" fmla="*/ 878799 h 2108162"/>
              <a:gd name="connsiteX13" fmla="*/ 342228 w 7872284"/>
              <a:gd name="connsiteY13" fmla="*/ 888959 h 2108162"/>
              <a:gd name="connsiteX14" fmla="*/ 368627 w 7872284"/>
              <a:gd name="connsiteY14" fmla="*/ 906240 h 2108162"/>
              <a:gd name="connsiteX15" fmla="*/ 394939 w 7872284"/>
              <a:gd name="connsiteY15" fmla="*/ 883488 h 2108162"/>
              <a:gd name="connsiteX16" fmla="*/ 421250 w 7872284"/>
              <a:gd name="connsiteY16" fmla="*/ 873936 h 2108162"/>
              <a:gd name="connsiteX17" fmla="*/ 447562 w 7872284"/>
              <a:gd name="connsiteY17" fmla="*/ 876454 h 2108162"/>
              <a:gd name="connsiteX18" fmla="*/ 473874 w 7872284"/>
              <a:gd name="connsiteY18" fmla="*/ 874197 h 2108162"/>
              <a:gd name="connsiteX19" fmla="*/ 500273 w 7872284"/>
              <a:gd name="connsiteY19" fmla="*/ 870984 h 2108162"/>
              <a:gd name="connsiteX20" fmla="*/ 526585 w 7872284"/>
              <a:gd name="connsiteY20" fmla="*/ 880623 h 2108162"/>
              <a:gd name="connsiteX21" fmla="*/ 552897 w 7872284"/>
              <a:gd name="connsiteY21" fmla="*/ 872981 h 2108162"/>
              <a:gd name="connsiteX22" fmla="*/ 579209 w 7872284"/>
              <a:gd name="connsiteY22" fmla="*/ 871678 h 2108162"/>
              <a:gd name="connsiteX23" fmla="*/ 605520 w 7872284"/>
              <a:gd name="connsiteY23" fmla="*/ 889654 h 2108162"/>
              <a:gd name="connsiteX24" fmla="*/ 631919 w 7872284"/>
              <a:gd name="connsiteY24" fmla="*/ 904416 h 2108162"/>
              <a:gd name="connsiteX25" fmla="*/ 658231 w 7872284"/>
              <a:gd name="connsiteY25" fmla="*/ 891738 h 2108162"/>
              <a:gd name="connsiteX26" fmla="*/ 684543 w 7872284"/>
              <a:gd name="connsiteY26" fmla="*/ 887135 h 2108162"/>
              <a:gd name="connsiteX27" fmla="*/ 710855 w 7872284"/>
              <a:gd name="connsiteY27" fmla="*/ 882707 h 2108162"/>
              <a:gd name="connsiteX28" fmla="*/ 737166 w 7872284"/>
              <a:gd name="connsiteY28" fmla="*/ 867250 h 2108162"/>
              <a:gd name="connsiteX29" fmla="*/ 763478 w 7872284"/>
              <a:gd name="connsiteY29" fmla="*/ 880623 h 2108162"/>
              <a:gd name="connsiteX30" fmla="*/ 789877 w 7872284"/>
              <a:gd name="connsiteY30" fmla="*/ 904590 h 2108162"/>
              <a:gd name="connsiteX31" fmla="*/ 816189 w 7872284"/>
              <a:gd name="connsiteY31" fmla="*/ 910668 h 2108162"/>
              <a:gd name="connsiteX32" fmla="*/ 842501 w 7872284"/>
              <a:gd name="connsiteY32" fmla="*/ 885486 h 2108162"/>
              <a:gd name="connsiteX33" fmla="*/ 868813 w 7872284"/>
              <a:gd name="connsiteY33" fmla="*/ 883662 h 2108162"/>
              <a:gd name="connsiteX34" fmla="*/ 895124 w 7872284"/>
              <a:gd name="connsiteY34" fmla="*/ 905458 h 2108162"/>
              <a:gd name="connsiteX35" fmla="*/ 921523 w 7872284"/>
              <a:gd name="connsiteY35" fmla="*/ 927081 h 2108162"/>
              <a:gd name="connsiteX36" fmla="*/ 947835 w 7872284"/>
              <a:gd name="connsiteY36" fmla="*/ 923347 h 2108162"/>
              <a:gd name="connsiteX37" fmla="*/ 974147 w 7872284"/>
              <a:gd name="connsiteY37" fmla="*/ 936199 h 2108162"/>
              <a:gd name="connsiteX38" fmla="*/ 1000459 w 7872284"/>
              <a:gd name="connsiteY38" fmla="*/ 962076 h 2108162"/>
              <a:gd name="connsiteX39" fmla="*/ 1026771 w 7872284"/>
              <a:gd name="connsiteY39" fmla="*/ 973105 h 2108162"/>
              <a:gd name="connsiteX40" fmla="*/ 1053169 w 7872284"/>
              <a:gd name="connsiteY40" fmla="*/ 960166 h 2108162"/>
              <a:gd name="connsiteX41" fmla="*/ 1079481 w 7872284"/>
              <a:gd name="connsiteY41" fmla="*/ 955216 h 2108162"/>
              <a:gd name="connsiteX42" fmla="*/ 1105793 w 7872284"/>
              <a:gd name="connsiteY42" fmla="*/ 964334 h 2108162"/>
              <a:gd name="connsiteX43" fmla="*/ 1132105 w 7872284"/>
              <a:gd name="connsiteY43" fmla="*/ 1003411 h 2108162"/>
              <a:gd name="connsiteX44" fmla="*/ 1158417 w 7872284"/>
              <a:gd name="connsiteY44" fmla="*/ 1030070 h 2108162"/>
              <a:gd name="connsiteX45" fmla="*/ 1184816 w 7872284"/>
              <a:gd name="connsiteY45" fmla="*/ 1073403 h 2108162"/>
              <a:gd name="connsiteX46" fmla="*/ 1211128 w 7872284"/>
              <a:gd name="connsiteY46" fmla="*/ 1105793 h 2108162"/>
              <a:gd name="connsiteX47" fmla="*/ 1237439 w 7872284"/>
              <a:gd name="connsiteY47" fmla="*/ 1141483 h 2108162"/>
              <a:gd name="connsiteX48" fmla="*/ 1263751 w 7872284"/>
              <a:gd name="connsiteY48" fmla="*/ 1161803 h 2108162"/>
              <a:gd name="connsiteX49" fmla="*/ 1290063 w 7872284"/>
              <a:gd name="connsiteY49" fmla="*/ 1166059 h 2108162"/>
              <a:gd name="connsiteX50" fmla="*/ 1316462 w 7872284"/>
              <a:gd name="connsiteY50" fmla="*/ 1207046 h 2108162"/>
              <a:gd name="connsiteX51" fmla="*/ 1342774 w 7872284"/>
              <a:gd name="connsiteY51" fmla="*/ 1250291 h 2108162"/>
              <a:gd name="connsiteX52" fmla="*/ 1369086 w 7872284"/>
              <a:gd name="connsiteY52" fmla="*/ 1257499 h 2108162"/>
              <a:gd name="connsiteX53" fmla="*/ 1395397 w 7872284"/>
              <a:gd name="connsiteY53" fmla="*/ 1234660 h 2108162"/>
              <a:gd name="connsiteX54" fmla="*/ 1421709 w 7872284"/>
              <a:gd name="connsiteY54" fmla="*/ 1273737 h 2108162"/>
              <a:gd name="connsiteX55" fmla="*/ 1448108 w 7872284"/>
              <a:gd name="connsiteY55" fmla="*/ 1295273 h 2108162"/>
              <a:gd name="connsiteX56" fmla="*/ 1474420 w 7872284"/>
              <a:gd name="connsiteY56" fmla="*/ 1281553 h 2108162"/>
              <a:gd name="connsiteX57" fmla="*/ 1500732 w 7872284"/>
              <a:gd name="connsiteY57" fmla="*/ 1314985 h 2108162"/>
              <a:gd name="connsiteX58" fmla="*/ 1527043 w 7872284"/>
              <a:gd name="connsiteY58" fmla="*/ 1342079 h 2108162"/>
              <a:gd name="connsiteX59" fmla="*/ 1553355 w 7872284"/>
              <a:gd name="connsiteY59" fmla="*/ 1330703 h 2108162"/>
              <a:gd name="connsiteX60" fmla="*/ 1579667 w 7872284"/>
              <a:gd name="connsiteY60" fmla="*/ 1347550 h 2108162"/>
              <a:gd name="connsiteX61" fmla="*/ 1606066 w 7872284"/>
              <a:gd name="connsiteY61" fmla="*/ 1357797 h 2108162"/>
              <a:gd name="connsiteX62" fmla="*/ 1632378 w 7872284"/>
              <a:gd name="connsiteY62" fmla="*/ 1348505 h 2108162"/>
              <a:gd name="connsiteX63" fmla="*/ 1658690 w 7872284"/>
              <a:gd name="connsiteY63" fmla="*/ 1361617 h 2108162"/>
              <a:gd name="connsiteX64" fmla="*/ 1685001 w 7872284"/>
              <a:gd name="connsiteY64" fmla="*/ 1393313 h 2108162"/>
              <a:gd name="connsiteX65" fmla="*/ 1711313 w 7872284"/>
              <a:gd name="connsiteY65" fmla="*/ 1420146 h 2108162"/>
              <a:gd name="connsiteX66" fmla="*/ 1737712 w 7872284"/>
              <a:gd name="connsiteY66" fmla="*/ 1440900 h 2108162"/>
              <a:gd name="connsiteX67" fmla="*/ 1764024 w 7872284"/>
              <a:gd name="connsiteY67" fmla="*/ 1464781 h 2108162"/>
              <a:gd name="connsiteX68" fmla="*/ 1790336 w 7872284"/>
              <a:gd name="connsiteY68" fmla="*/ 1483364 h 2108162"/>
              <a:gd name="connsiteX69" fmla="*/ 1816648 w 7872284"/>
              <a:gd name="connsiteY69" fmla="*/ 1505768 h 2108162"/>
              <a:gd name="connsiteX70" fmla="*/ 1842959 w 7872284"/>
              <a:gd name="connsiteY70" fmla="*/ 1518186 h 2108162"/>
              <a:gd name="connsiteX71" fmla="*/ 1869358 w 7872284"/>
              <a:gd name="connsiteY71" fmla="*/ 1527217 h 2108162"/>
              <a:gd name="connsiteX72" fmla="*/ 1895670 w 7872284"/>
              <a:gd name="connsiteY72" fmla="*/ 1513931 h 2108162"/>
              <a:gd name="connsiteX73" fmla="*/ 1921982 w 7872284"/>
              <a:gd name="connsiteY73" fmla="*/ 1507418 h 2108162"/>
              <a:gd name="connsiteX74" fmla="*/ 1948294 w 7872284"/>
              <a:gd name="connsiteY74" fmla="*/ 1518707 h 2108162"/>
              <a:gd name="connsiteX75" fmla="*/ 1974606 w 7872284"/>
              <a:gd name="connsiteY75" fmla="*/ 1535640 h 2108162"/>
              <a:gd name="connsiteX76" fmla="*/ 2001004 w 7872284"/>
              <a:gd name="connsiteY76" fmla="*/ 1563342 h 2108162"/>
              <a:gd name="connsiteX77" fmla="*/ 2027316 w 7872284"/>
              <a:gd name="connsiteY77" fmla="*/ 1572286 h 2108162"/>
              <a:gd name="connsiteX78" fmla="*/ 2053628 w 7872284"/>
              <a:gd name="connsiteY78" fmla="*/ 1578886 h 2108162"/>
              <a:gd name="connsiteX79" fmla="*/ 2079940 w 7872284"/>
              <a:gd name="connsiteY79" fmla="*/ 1573328 h 2108162"/>
              <a:gd name="connsiteX80" fmla="*/ 2106252 w 7872284"/>
              <a:gd name="connsiteY80" fmla="*/ 1600856 h 2108162"/>
              <a:gd name="connsiteX81" fmla="*/ 2132651 w 7872284"/>
              <a:gd name="connsiteY81" fmla="*/ 1616226 h 2108162"/>
              <a:gd name="connsiteX82" fmla="*/ 2158963 w 7872284"/>
              <a:gd name="connsiteY82" fmla="*/ 1602766 h 2108162"/>
              <a:gd name="connsiteX83" fmla="*/ 2185274 w 7872284"/>
              <a:gd name="connsiteY83" fmla="*/ 1628036 h 2108162"/>
              <a:gd name="connsiteX84" fmla="*/ 2211586 w 7872284"/>
              <a:gd name="connsiteY84" fmla="*/ 1646098 h 2108162"/>
              <a:gd name="connsiteX85" fmla="*/ 2237898 w 7872284"/>
              <a:gd name="connsiteY85" fmla="*/ 1647748 h 2108162"/>
              <a:gd name="connsiteX86" fmla="*/ 2264297 w 7872284"/>
              <a:gd name="connsiteY86" fmla="*/ 1635070 h 2108162"/>
              <a:gd name="connsiteX87" fmla="*/ 2290609 w 7872284"/>
              <a:gd name="connsiteY87" fmla="*/ 1642364 h 2108162"/>
              <a:gd name="connsiteX88" fmla="*/ 2316921 w 7872284"/>
              <a:gd name="connsiteY88" fmla="*/ 1658863 h 2108162"/>
              <a:gd name="connsiteX89" fmla="*/ 2343232 w 7872284"/>
              <a:gd name="connsiteY89" fmla="*/ 1670760 h 2108162"/>
              <a:gd name="connsiteX90" fmla="*/ 2369544 w 7872284"/>
              <a:gd name="connsiteY90" fmla="*/ 1661034 h 2108162"/>
              <a:gd name="connsiteX91" fmla="*/ 2395943 w 7872284"/>
              <a:gd name="connsiteY91" fmla="*/ 1667981 h 2108162"/>
              <a:gd name="connsiteX92" fmla="*/ 2422255 w 7872284"/>
              <a:gd name="connsiteY92" fmla="*/ 1700719 h 2108162"/>
              <a:gd name="connsiteX93" fmla="*/ 2448567 w 7872284"/>
              <a:gd name="connsiteY93" fmla="*/ 1694901 h 2108162"/>
              <a:gd name="connsiteX94" fmla="*/ 2474879 w 7872284"/>
              <a:gd name="connsiteY94" fmla="*/ 1676665 h 2108162"/>
              <a:gd name="connsiteX95" fmla="*/ 2501191 w 7872284"/>
              <a:gd name="connsiteY95" fmla="*/ 1663379 h 2108162"/>
              <a:gd name="connsiteX96" fmla="*/ 2527502 w 7872284"/>
              <a:gd name="connsiteY96" fmla="*/ 1712008 h 2108162"/>
              <a:gd name="connsiteX97" fmla="*/ 2553901 w 7872284"/>
              <a:gd name="connsiteY97" fmla="*/ 1729549 h 2108162"/>
              <a:gd name="connsiteX98" fmla="*/ 2580213 w 7872284"/>
              <a:gd name="connsiteY98" fmla="*/ 1745354 h 2108162"/>
              <a:gd name="connsiteX99" fmla="*/ 2606525 w 7872284"/>
              <a:gd name="connsiteY99" fmla="*/ 1734325 h 2108162"/>
              <a:gd name="connsiteX100" fmla="*/ 2632837 w 7872284"/>
              <a:gd name="connsiteY100" fmla="*/ 1728073 h 2108162"/>
              <a:gd name="connsiteX101" fmla="*/ 2659149 w 7872284"/>
              <a:gd name="connsiteY101" fmla="*/ 1748567 h 2108162"/>
              <a:gd name="connsiteX102" fmla="*/ 2685547 w 7872284"/>
              <a:gd name="connsiteY102" fmla="*/ 1774010 h 2108162"/>
              <a:gd name="connsiteX103" fmla="*/ 2711859 w 7872284"/>
              <a:gd name="connsiteY103" fmla="*/ 1778265 h 2108162"/>
              <a:gd name="connsiteX104" fmla="*/ 2738171 w 7872284"/>
              <a:gd name="connsiteY104" fmla="*/ 1746048 h 2108162"/>
              <a:gd name="connsiteX105" fmla="*/ 2764483 w 7872284"/>
              <a:gd name="connsiteY105" fmla="*/ 1738494 h 2108162"/>
              <a:gd name="connsiteX106" fmla="*/ 2790795 w 7872284"/>
              <a:gd name="connsiteY106" fmla="*/ 1753517 h 2108162"/>
              <a:gd name="connsiteX107" fmla="*/ 2817193 w 7872284"/>
              <a:gd name="connsiteY107" fmla="*/ 1746396 h 2108162"/>
              <a:gd name="connsiteX108" fmla="*/ 2843505 w 7872284"/>
              <a:gd name="connsiteY108" fmla="*/ 1723731 h 2108162"/>
              <a:gd name="connsiteX109" fmla="*/ 2869817 w 7872284"/>
              <a:gd name="connsiteY109" fmla="*/ 1725555 h 2108162"/>
              <a:gd name="connsiteX110" fmla="*/ 2896129 w 7872284"/>
              <a:gd name="connsiteY110" fmla="*/ 1704193 h 2108162"/>
              <a:gd name="connsiteX111" fmla="*/ 2922441 w 7872284"/>
              <a:gd name="connsiteY111" fmla="*/ 1701153 h 2108162"/>
              <a:gd name="connsiteX112" fmla="*/ 2948839 w 7872284"/>
              <a:gd name="connsiteY112" fmla="*/ 1670760 h 2108162"/>
              <a:gd name="connsiteX113" fmla="*/ 2975151 w 7872284"/>
              <a:gd name="connsiteY113" fmla="*/ 1665723 h 2108162"/>
              <a:gd name="connsiteX114" fmla="*/ 3001463 w 7872284"/>
              <a:gd name="connsiteY114" fmla="*/ 1650874 h 2108162"/>
              <a:gd name="connsiteX115" fmla="*/ 3027775 w 7872284"/>
              <a:gd name="connsiteY115" fmla="*/ 1630207 h 2108162"/>
              <a:gd name="connsiteX116" fmla="*/ 3054087 w 7872284"/>
              <a:gd name="connsiteY116" fmla="*/ 1651135 h 2108162"/>
              <a:gd name="connsiteX117" fmla="*/ 3080486 w 7872284"/>
              <a:gd name="connsiteY117" fmla="*/ 1633680 h 2108162"/>
              <a:gd name="connsiteX118" fmla="*/ 3106798 w 7872284"/>
              <a:gd name="connsiteY118" fmla="*/ 1622652 h 2108162"/>
              <a:gd name="connsiteX119" fmla="*/ 3133109 w 7872284"/>
              <a:gd name="connsiteY119" fmla="*/ 1603895 h 2108162"/>
              <a:gd name="connsiteX120" fmla="*/ 3159421 w 7872284"/>
              <a:gd name="connsiteY120" fmla="*/ 1612666 h 2108162"/>
              <a:gd name="connsiteX121" fmla="*/ 3185733 w 7872284"/>
              <a:gd name="connsiteY121" fmla="*/ 1606760 h 2108162"/>
              <a:gd name="connsiteX122" fmla="*/ 3212132 w 7872284"/>
              <a:gd name="connsiteY122" fmla="*/ 1606500 h 2108162"/>
              <a:gd name="connsiteX123" fmla="*/ 3238444 w 7872284"/>
              <a:gd name="connsiteY123" fmla="*/ 1590609 h 2108162"/>
              <a:gd name="connsiteX124" fmla="*/ 3264755 w 7872284"/>
              <a:gd name="connsiteY124" fmla="*/ 1606239 h 2108162"/>
              <a:gd name="connsiteX125" fmla="*/ 3291067 w 7872284"/>
              <a:gd name="connsiteY125" fmla="*/ 1595472 h 2108162"/>
              <a:gd name="connsiteX126" fmla="*/ 3317380 w 7872284"/>
              <a:gd name="connsiteY126" fmla="*/ 1610668 h 2108162"/>
              <a:gd name="connsiteX127" fmla="*/ 3343778 w 7872284"/>
              <a:gd name="connsiteY127" fmla="*/ 1586440 h 2108162"/>
              <a:gd name="connsiteX128" fmla="*/ 3370090 w 7872284"/>
              <a:gd name="connsiteY128" fmla="*/ 1589046 h 2108162"/>
              <a:gd name="connsiteX129" fmla="*/ 3396402 w 7872284"/>
              <a:gd name="connsiteY129" fmla="*/ 1595124 h 2108162"/>
              <a:gd name="connsiteX130" fmla="*/ 3422713 w 7872284"/>
              <a:gd name="connsiteY130" fmla="*/ 1643580 h 2108162"/>
              <a:gd name="connsiteX131" fmla="*/ 3449025 w 7872284"/>
              <a:gd name="connsiteY131" fmla="*/ 1712355 h 2108162"/>
              <a:gd name="connsiteX132" fmla="*/ 3475424 w 7872284"/>
              <a:gd name="connsiteY132" fmla="*/ 1721300 h 2108162"/>
              <a:gd name="connsiteX133" fmla="*/ 3501736 w 7872284"/>
              <a:gd name="connsiteY133" fmla="*/ 1781913 h 2108162"/>
              <a:gd name="connsiteX134" fmla="*/ 3528048 w 7872284"/>
              <a:gd name="connsiteY134" fmla="*/ 1801277 h 2108162"/>
              <a:gd name="connsiteX135" fmla="*/ 3554360 w 7872284"/>
              <a:gd name="connsiteY135" fmla="*/ 1829500 h 2108162"/>
              <a:gd name="connsiteX136" fmla="*/ 3580671 w 7872284"/>
              <a:gd name="connsiteY136" fmla="*/ 1888897 h 2108162"/>
              <a:gd name="connsiteX137" fmla="*/ 3606984 w 7872284"/>
              <a:gd name="connsiteY137" fmla="*/ 1925716 h 2108162"/>
              <a:gd name="connsiteX138" fmla="*/ 3633382 w 7872284"/>
              <a:gd name="connsiteY138" fmla="*/ 1979556 h 2108162"/>
              <a:gd name="connsiteX139" fmla="*/ 3659694 w 7872284"/>
              <a:gd name="connsiteY139" fmla="*/ 2038518 h 2108162"/>
              <a:gd name="connsiteX140" fmla="*/ 3686006 w 7872284"/>
              <a:gd name="connsiteY140" fmla="*/ 2073080 h 2108162"/>
              <a:gd name="connsiteX141" fmla="*/ 3712318 w 7872284"/>
              <a:gd name="connsiteY141" fmla="*/ 2073340 h 2108162"/>
              <a:gd name="connsiteX142" fmla="*/ 3738629 w 7872284"/>
              <a:gd name="connsiteY142" fmla="*/ 2087755 h 2108162"/>
              <a:gd name="connsiteX143" fmla="*/ 3765028 w 7872284"/>
              <a:gd name="connsiteY143" fmla="*/ 2108162 h 2108162"/>
              <a:gd name="connsiteX144" fmla="*/ 3791340 w 7872284"/>
              <a:gd name="connsiteY144" fmla="*/ 2085845 h 2108162"/>
              <a:gd name="connsiteX145" fmla="*/ 3817652 w 7872284"/>
              <a:gd name="connsiteY145" fmla="*/ 2069867 h 2108162"/>
              <a:gd name="connsiteX146" fmla="*/ 3843964 w 7872284"/>
              <a:gd name="connsiteY146" fmla="*/ 2056841 h 2108162"/>
              <a:gd name="connsiteX147" fmla="*/ 3870276 w 7872284"/>
              <a:gd name="connsiteY147" fmla="*/ 2064396 h 2108162"/>
              <a:gd name="connsiteX148" fmla="*/ 3896674 w 7872284"/>
              <a:gd name="connsiteY148" fmla="*/ 2012380 h 2108162"/>
              <a:gd name="connsiteX149" fmla="*/ 3922987 w 7872284"/>
              <a:gd name="connsiteY149" fmla="*/ 2013509 h 2108162"/>
              <a:gd name="connsiteX150" fmla="*/ 3949298 w 7872284"/>
              <a:gd name="connsiteY150" fmla="*/ 1993276 h 2108162"/>
              <a:gd name="connsiteX151" fmla="*/ 3975610 w 7872284"/>
              <a:gd name="connsiteY151" fmla="*/ 2005433 h 2108162"/>
              <a:gd name="connsiteX152" fmla="*/ 4001922 w 7872284"/>
              <a:gd name="connsiteY152" fmla="*/ 1967572 h 2108162"/>
              <a:gd name="connsiteX153" fmla="*/ 4028321 w 7872284"/>
              <a:gd name="connsiteY153" fmla="*/ 1926497 h 2108162"/>
              <a:gd name="connsiteX154" fmla="*/ 4054632 w 7872284"/>
              <a:gd name="connsiteY154" fmla="*/ 1878824 h 2108162"/>
              <a:gd name="connsiteX155" fmla="*/ 4080945 w 7872284"/>
              <a:gd name="connsiteY155" fmla="*/ 1848430 h 2108162"/>
              <a:gd name="connsiteX156" fmla="*/ 4107256 w 7872284"/>
              <a:gd name="connsiteY156" fmla="*/ 1801712 h 2108162"/>
              <a:gd name="connsiteX157" fmla="*/ 4133568 w 7872284"/>
              <a:gd name="connsiteY157" fmla="*/ 1743791 h 2108162"/>
              <a:gd name="connsiteX158" fmla="*/ 4159967 w 7872284"/>
              <a:gd name="connsiteY158" fmla="*/ 1687259 h 2108162"/>
              <a:gd name="connsiteX159" fmla="*/ 4186279 w 7872284"/>
              <a:gd name="connsiteY159" fmla="*/ 1650614 h 2108162"/>
              <a:gd name="connsiteX160" fmla="*/ 4212591 w 7872284"/>
              <a:gd name="connsiteY160" fmla="*/ 1605284 h 2108162"/>
              <a:gd name="connsiteX161" fmla="*/ 4238903 w 7872284"/>
              <a:gd name="connsiteY161" fmla="*/ 1554397 h 2108162"/>
              <a:gd name="connsiteX162" fmla="*/ 4265214 w 7872284"/>
              <a:gd name="connsiteY162" fmla="*/ 1523570 h 2108162"/>
              <a:gd name="connsiteX163" fmla="*/ 4291613 w 7872284"/>
              <a:gd name="connsiteY163" fmla="*/ 1486056 h 2108162"/>
              <a:gd name="connsiteX164" fmla="*/ 4317925 w 7872284"/>
              <a:gd name="connsiteY164" fmla="*/ 1498127 h 2108162"/>
              <a:gd name="connsiteX165" fmla="*/ 4344237 w 7872284"/>
              <a:gd name="connsiteY165" fmla="*/ 1478849 h 2108162"/>
              <a:gd name="connsiteX166" fmla="*/ 4370549 w 7872284"/>
              <a:gd name="connsiteY166" fmla="*/ 1434474 h 2108162"/>
              <a:gd name="connsiteX167" fmla="*/ 4396861 w 7872284"/>
              <a:gd name="connsiteY167" fmla="*/ 1386192 h 2108162"/>
              <a:gd name="connsiteX168" fmla="*/ 4423172 w 7872284"/>
              <a:gd name="connsiteY168" fmla="*/ 1367175 h 2108162"/>
              <a:gd name="connsiteX169" fmla="*/ 4449571 w 7872284"/>
              <a:gd name="connsiteY169" fmla="*/ 1354497 h 2108162"/>
              <a:gd name="connsiteX170" fmla="*/ 4475883 w 7872284"/>
              <a:gd name="connsiteY170" fmla="*/ 1320804 h 2108162"/>
              <a:gd name="connsiteX171" fmla="*/ 4502195 w 7872284"/>
              <a:gd name="connsiteY171" fmla="*/ 1257065 h 2108162"/>
              <a:gd name="connsiteX172" fmla="*/ 4528507 w 7872284"/>
              <a:gd name="connsiteY172" fmla="*/ 1213906 h 2108162"/>
              <a:gd name="connsiteX173" fmla="*/ 4554819 w 7872284"/>
              <a:gd name="connsiteY173" fmla="*/ 1167361 h 2108162"/>
              <a:gd name="connsiteX174" fmla="*/ 4581217 w 7872284"/>
              <a:gd name="connsiteY174" fmla="*/ 1132018 h 2108162"/>
              <a:gd name="connsiteX175" fmla="*/ 4607529 w 7872284"/>
              <a:gd name="connsiteY175" fmla="*/ 1101972 h 2108162"/>
              <a:gd name="connsiteX176" fmla="*/ 4633841 w 7872284"/>
              <a:gd name="connsiteY176" fmla="*/ 1135752 h 2108162"/>
              <a:gd name="connsiteX177" fmla="*/ 4660153 w 7872284"/>
              <a:gd name="connsiteY177" fmla="*/ 1083476 h 2108162"/>
              <a:gd name="connsiteX178" fmla="*/ 4686465 w 7872284"/>
              <a:gd name="connsiteY178" fmla="*/ 1031460 h 2108162"/>
              <a:gd name="connsiteX179" fmla="*/ 4712863 w 7872284"/>
              <a:gd name="connsiteY179" fmla="*/ 1044138 h 2108162"/>
              <a:gd name="connsiteX180" fmla="*/ 4739175 w 7872284"/>
              <a:gd name="connsiteY180" fmla="*/ 1057077 h 2108162"/>
              <a:gd name="connsiteX181" fmla="*/ 4765487 w 7872284"/>
              <a:gd name="connsiteY181" fmla="*/ 1086168 h 2108162"/>
              <a:gd name="connsiteX182" fmla="*/ 4791799 w 7872284"/>
              <a:gd name="connsiteY182" fmla="*/ 1103883 h 2108162"/>
              <a:gd name="connsiteX183" fmla="*/ 4818111 w 7872284"/>
              <a:gd name="connsiteY183" fmla="*/ 1117603 h 2108162"/>
              <a:gd name="connsiteX184" fmla="*/ 4844510 w 7872284"/>
              <a:gd name="connsiteY184" fmla="*/ 1140355 h 2108162"/>
              <a:gd name="connsiteX185" fmla="*/ 4870821 w 7872284"/>
              <a:gd name="connsiteY185" fmla="*/ 1116301 h 2108162"/>
              <a:gd name="connsiteX186" fmla="*/ 4897133 w 7872284"/>
              <a:gd name="connsiteY186" fmla="*/ 1087036 h 2108162"/>
              <a:gd name="connsiteX187" fmla="*/ 4923445 w 7872284"/>
              <a:gd name="connsiteY187" fmla="*/ 1131237 h 2108162"/>
              <a:gd name="connsiteX188" fmla="*/ 4949757 w 7872284"/>
              <a:gd name="connsiteY188" fmla="*/ 1176913 h 2108162"/>
              <a:gd name="connsiteX189" fmla="*/ 4976156 w 7872284"/>
              <a:gd name="connsiteY189" fmla="*/ 1213211 h 2108162"/>
              <a:gd name="connsiteX190" fmla="*/ 5002468 w 7872284"/>
              <a:gd name="connsiteY190" fmla="*/ 1235616 h 2108162"/>
              <a:gd name="connsiteX191" fmla="*/ 5028779 w 7872284"/>
              <a:gd name="connsiteY191" fmla="*/ 1271567 h 2108162"/>
              <a:gd name="connsiteX192" fmla="*/ 5055092 w 7872284"/>
              <a:gd name="connsiteY192" fmla="*/ 1271567 h 2108162"/>
              <a:gd name="connsiteX193" fmla="*/ 5081403 w 7872284"/>
              <a:gd name="connsiteY193" fmla="*/ 1324190 h 2108162"/>
              <a:gd name="connsiteX194" fmla="*/ 5107802 w 7872284"/>
              <a:gd name="connsiteY194" fmla="*/ 1352673 h 2108162"/>
              <a:gd name="connsiteX195" fmla="*/ 5134114 w 7872284"/>
              <a:gd name="connsiteY195" fmla="*/ 1384803 h 2108162"/>
              <a:gd name="connsiteX196" fmla="*/ 5160426 w 7872284"/>
              <a:gd name="connsiteY196" fmla="*/ 1425096 h 2108162"/>
              <a:gd name="connsiteX197" fmla="*/ 5186737 w 7872284"/>
              <a:gd name="connsiteY197" fmla="*/ 1455142 h 2108162"/>
              <a:gd name="connsiteX198" fmla="*/ 5213050 w 7872284"/>
              <a:gd name="connsiteY198" fmla="*/ 1445329 h 2108162"/>
              <a:gd name="connsiteX199" fmla="*/ 5239448 w 7872284"/>
              <a:gd name="connsiteY199" fmla="*/ 1411289 h 2108162"/>
              <a:gd name="connsiteX200" fmla="*/ 5265760 w 7872284"/>
              <a:gd name="connsiteY200" fmla="*/ 1453666 h 2108162"/>
              <a:gd name="connsiteX201" fmla="*/ 5292072 w 7872284"/>
              <a:gd name="connsiteY201" fmla="*/ 1449584 h 2108162"/>
              <a:gd name="connsiteX202" fmla="*/ 5318384 w 7872284"/>
              <a:gd name="connsiteY202" fmla="*/ 1462610 h 2108162"/>
              <a:gd name="connsiteX203" fmla="*/ 5344695 w 7872284"/>
              <a:gd name="connsiteY203" fmla="*/ 1440206 h 2108162"/>
              <a:gd name="connsiteX204" fmla="*/ 5371008 w 7872284"/>
              <a:gd name="connsiteY204" fmla="*/ 1437601 h 2108162"/>
              <a:gd name="connsiteX205" fmla="*/ 5397406 w 7872284"/>
              <a:gd name="connsiteY205" fmla="*/ 1421970 h 2108162"/>
              <a:gd name="connsiteX206" fmla="*/ 5423718 w 7872284"/>
              <a:gd name="connsiteY206" fmla="*/ 1366220 h 2108162"/>
              <a:gd name="connsiteX207" fmla="*/ 5450030 w 7872284"/>
              <a:gd name="connsiteY207" fmla="*/ 1365091 h 2108162"/>
              <a:gd name="connsiteX208" fmla="*/ 5476342 w 7872284"/>
              <a:gd name="connsiteY208" fmla="*/ 1366741 h 2108162"/>
              <a:gd name="connsiteX209" fmla="*/ 5502654 w 7872284"/>
              <a:gd name="connsiteY209" fmla="*/ 1380982 h 2108162"/>
              <a:gd name="connsiteX210" fmla="*/ 5529052 w 7872284"/>
              <a:gd name="connsiteY210" fmla="*/ 1384021 h 2108162"/>
              <a:gd name="connsiteX211" fmla="*/ 5555364 w 7872284"/>
              <a:gd name="connsiteY211" fmla="*/ 1371951 h 2108162"/>
              <a:gd name="connsiteX212" fmla="*/ 5581676 w 7872284"/>
              <a:gd name="connsiteY212" fmla="*/ 1349026 h 2108162"/>
              <a:gd name="connsiteX213" fmla="*/ 5607988 w 7872284"/>
              <a:gd name="connsiteY213" fmla="*/ 1325580 h 2108162"/>
              <a:gd name="connsiteX214" fmla="*/ 5634300 w 7872284"/>
              <a:gd name="connsiteY214" fmla="*/ 1299007 h 2108162"/>
              <a:gd name="connsiteX215" fmla="*/ 5660699 w 7872284"/>
              <a:gd name="connsiteY215" fmla="*/ 1299268 h 2108162"/>
              <a:gd name="connsiteX216" fmla="*/ 5687010 w 7872284"/>
              <a:gd name="connsiteY216" fmla="*/ 1295794 h 2108162"/>
              <a:gd name="connsiteX217" fmla="*/ 5713322 w 7872284"/>
              <a:gd name="connsiteY217" fmla="*/ 1275214 h 2108162"/>
              <a:gd name="connsiteX218" fmla="*/ 5739634 w 7872284"/>
              <a:gd name="connsiteY218" fmla="*/ 1292321 h 2108162"/>
              <a:gd name="connsiteX219" fmla="*/ 5765946 w 7872284"/>
              <a:gd name="connsiteY219" fmla="*/ 1292234 h 2108162"/>
              <a:gd name="connsiteX220" fmla="*/ 5792344 w 7872284"/>
              <a:gd name="connsiteY220" fmla="*/ 1266617 h 2108162"/>
              <a:gd name="connsiteX221" fmla="*/ 5818657 w 7872284"/>
              <a:gd name="connsiteY221" fmla="*/ 1267833 h 2108162"/>
              <a:gd name="connsiteX222" fmla="*/ 5844968 w 7872284"/>
              <a:gd name="connsiteY222" fmla="*/ 1254980 h 2108162"/>
              <a:gd name="connsiteX223" fmla="*/ 5871280 w 7872284"/>
              <a:gd name="connsiteY223" fmla="*/ 1294579 h 2108162"/>
              <a:gd name="connsiteX224" fmla="*/ 5897592 w 7872284"/>
              <a:gd name="connsiteY224" fmla="*/ 1294579 h 2108162"/>
              <a:gd name="connsiteX225" fmla="*/ 5923991 w 7872284"/>
              <a:gd name="connsiteY225" fmla="*/ 1303262 h 2108162"/>
              <a:gd name="connsiteX226" fmla="*/ 5950303 w 7872284"/>
              <a:gd name="connsiteY226" fmla="*/ 1289976 h 2108162"/>
              <a:gd name="connsiteX227" fmla="*/ 5976615 w 7872284"/>
              <a:gd name="connsiteY227" fmla="*/ 1311251 h 2108162"/>
              <a:gd name="connsiteX228" fmla="*/ 6002926 w 7872284"/>
              <a:gd name="connsiteY228" fmla="*/ 1326795 h 2108162"/>
              <a:gd name="connsiteX229" fmla="*/ 6029238 w 7872284"/>
              <a:gd name="connsiteY229" fmla="*/ 1336869 h 2108162"/>
              <a:gd name="connsiteX230" fmla="*/ 6055637 w 7872284"/>
              <a:gd name="connsiteY230" fmla="*/ 1323061 h 2108162"/>
              <a:gd name="connsiteX231" fmla="*/ 6081949 w 7872284"/>
              <a:gd name="connsiteY231" fmla="*/ 1290758 h 2108162"/>
              <a:gd name="connsiteX232" fmla="*/ 6108261 w 7872284"/>
              <a:gd name="connsiteY232" fmla="*/ 1297357 h 2108162"/>
              <a:gd name="connsiteX233" fmla="*/ 6134573 w 7872284"/>
              <a:gd name="connsiteY233" fmla="*/ 1277732 h 2108162"/>
              <a:gd name="connsiteX234" fmla="*/ 6160884 w 7872284"/>
              <a:gd name="connsiteY234" fmla="*/ 1266443 h 2108162"/>
              <a:gd name="connsiteX235" fmla="*/ 6187283 w 7872284"/>
              <a:gd name="connsiteY235" fmla="*/ 1285461 h 2108162"/>
              <a:gd name="connsiteX236" fmla="*/ 6213595 w 7872284"/>
              <a:gd name="connsiteY236" fmla="*/ 1299963 h 2108162"/>
              <a:gd name="connsiteX237" fmla="*/ 6239907 w 7872284"/>
              <a:gd name="connsiteY237" fmla="*/ 1295186 h 2108162"/>
              <a:gd name="connsiteX238" fmla="*/ 6266219 w 7872284"/>
              <a:gd name="connsiteY238" fmla="*/ 1307604 h 2108162"/>
              <a:gd name="connsiteX239" fmla="*/ 6292531 w 7872284"/>
              <a:gd name="connsiteY239" fmla="*/ 1321672 h 2108162"/>
              <a:gd name="connsiteX240" fmla="*/ 6318842 w 7872284"/>
              <a:gd name="connsiteY240" fmla="*/ 1303870 h 2108162"/>
              <a:gd name="connsiteX241" fmla="*/ 6345241 w 7872284"/>
              <a:gd name="connsiteY241" fmla="*/ 1299442 h 2108162"/>
              <a:gd name="connsiteX242" fmla="*/ 6371553 w 7872284"/>
              <a:gd name="connsiteY242" fmla="*/ 1281466 h 2108162"/>
              <a:gd name="connsiteX243" fmla="*/ 6397865 w 7872284"/>
              <a:gd name="connsiteY243" fmla="*/ 1312467 h 2108162"/>
              <a:gd name="connsiteX244" fmla="*/ 6424177 w 7872284"/>
              <a:gd name="connsiteY244" fmla="*/ 1324277 h 2108162"/>
              <a:gd name="connsiteX245" fmla="*/ 6450489 w 7872284"/>
              <a:gd name="connsiteY245" fmla="*/ 1339387 h 2108162"/>
              <a:gd name="connsiteX246" fmla="*/ 6476887 w 7872284"/>
              <a:gd name="connsiteY246" fmla="*/ 1361791 h 2108162"/>
              <a:gd name="connsiteX247" fmla="*/ 6503199 w 7872284"/>
              <a:gd name="connsiteY247" fmla="*/ 1346855 h 2108162"/>
              <a:gd name="connsiteX248" fmla="*/ 6529511 w 7872284"/>
              <a:gd name="connsiteY248" fmla="*/ 1327751 h 2108162"/>
              <a:gd name="connsiteX249" fmla="*/ 6555823 w 7872284"/>
              <a:gd name="connsiteY249" fmla="*/ 1315333 h 2108162"/>
              <a:gd name="connsiteX250" fmla="*/ 6582135 w 7872284"/>
              <a:gd name="connsiteY250" fmla="*/ 1284158 h 2108162"/>
              <a:gd name="connsiteX251" fmla="*/ 6608534 w 7872284"/>
              <a:gd name="connsiteY251" fmla="*/ 1287284 h 2108162"/>
              <a:gd name="connsiteX252" fmla="*/ 6634845 w 7872284"/>
              <a:gd name="connsiteY252" fmla="*/ 1276256 h 2108162"/>
              <a:gd name="connsiteX253" fmla="*/ 6661157 w 7872284"/>
              <a:gd name="connsiteY253" fmla="*/ 1266964 h 2108162"/>
              <a:gd name="connsiteX254" fmla="*/ 6687469 w 7872284"/>
              <a:gd name="connsiteY254" fmla="*/ 1263404 h 2108162"/>
              <a:gd name="connsiteX255" fmla="*/ 6713781 w 7872284"/>
              <a:gd name="connsiteY255" fmla="*/ 1282682 h 2108162"/>
              <a:gd name="connsiteX256" fmla="*/ 6740180 w 7872284"/>
              <a:gd name="connsiteY256" fmla="*/ 1299876 h 2108162"/>
              <a:gd name="connsiteX257" fmla="*/ 6766491 w 7872284"/>
              <a:gd name="connsiteY257" fmla="*/ 1322801 h 2108162"/>
              <a:gd name="connsiteX258" fmla="*/ 6792803 w 7872284"/>
              <a:gd name="connsiteY258" fmla="*/ 1320283 h 2108162"/>
              <a:gd name="connsiteX259" fmla="*/ 6819115 w 7872284"/>
              <a:gd name="connsiteY259" fmla="*/ 1327490 h 2108162"/>
              <a:gd name="connsiteX260" fmla="*/ 6845427 w 7872284"/>
              <a:gd name="connsiteY260" fmla="*/ 1326014 h 2108162"/>
              <a:gd name="connsiteX261" fmla="*/ 6871826 w 7872284"/>
              <a:gd name="connsiteY261" fmla="*/ 1285287 h 2108162"/>
              <a:gd name="connsiteX262" fmla="*/ 6898138 w 7872284"/>
              <a:gd name="connsiteY262" fmla="*/ 1260625 h 2108162"/>
              <a:gd name="connsiteX263" fmla="*/ 6924449 w 7872284"/>
              <a:gd name="connsiteY263" fmla="*/ 1250465 h 2108162"/>
              <a:gd name="connsiteX264" fmla="*/ 6950761 w 7872284"/>
              <a:gd name="connsiteY264" fmla="*/ 1222156 h 2108162"/>
              <a:gd name="connsiteX265" fmla="*/ 6977073 w 7872284"/>
              <a:gd name="connsiteY265" fmla="*/ 1197928 h 2108162"/>
              <a:gd name="connsiteX266" fmla="*/ 7003472 w 7872284"/>
              <a:gd name="connsiteY266" fmla="*/ 1169358 h 2108162"/>
              <a:gd name="connsiteX267" fmla="*/ 7029784 w 7872284"/>
              <a:gd name="connsiteY267" fmla="*/ 1173787 h 2108162"/>
              <a:gd name="connsiteX268" fmla="*/ 7056096 w 7872284"/>
              <a:gd name="connsiteY268" fmla="*/ 1124637 h 2108162"/>
              <a:gd name="connsiteX269" fmla="*/ 7082407 w 7872284"/>
              <a:gd name="connsiteY269" fmla="*/ 1033805 h 2108162"/>
              <a:gd name="connsiteX270" fmla="*/ 7108719 w 7872284"/>
              <a:gd name="connsiteY270" fmla="*/ 920915 h 2108162"/>
              <a:gd name="connsiteX271" fmla="*/ 7135118 w 7872284"/>
              <a:gd name="connsiteY271" fmla="*/ 783798 h 2108162"/>
              <a:gd name="connsiteX272" fmla="*/ 7161430 w 7872284"/>
              <a:gd name="connsiteY272" fmla="*/ 686714 h 2108162"/>
              <a:gd name="connsiteX273" fmla="*/ 7187742 w 7872284"/>
              <a:gd name="connsiteY273" fmla="*/ 643989 h 2108162"/>
              <a:gd name="connsiteX274" fmla="*/ 7214054 w 7872284"/>
              <a:gd name="connsiteY274" fmla="*/ 658231 h 2108162"/>
              <a:gd name="connsiteX275" fmla="*/ 7240365 w 7872284"/>
              <a:gd name="connsiteY275" fmla="*/ 702431 h 2108162"/>
              <a:gd name="connsiteX276" fmla="*/ 7266678 w 7872284"/>
              <a:gd name="connsiteY276" fmla="*/ 722143 h 2108162"/>
              <a:gd name="connsiteX277" fmla="*/ 7293076 w 7872284"/>
              <a:gd name="connsiteY277" fmla="*/ 774073 h 2108162"/>
              <a:gd name="connsiteX278" fmla="*/ 7319388 w 7872284"/>
              <a:gd name="connsiteY278" fmla="*/ 808287 h 2108162"/>
              <a:gd name="connsiteX279" fmla="*/ 7345700 w 7872284"/>
              <a:gd name="connsiteY279" fmla="*/ 838940 h 2108162"/>
              <a:gd name="connsiteX280" fmla="*/ 7372012 w 7872284"/>
              <a:gd name="connsiteY280" fmla="*/ 853442 h 2108162"/>
              <a:gd name="connsiteX281" fmla="*/ 7398323 w 7872284"/>
              <a:gd name="connsiteY281" fmla="*/ 838854 h 2108162"/>
              <a:gd name="connsiteX282" fmla="*/ 7424723 w 7872284"/>
              <a:gd name="connsiteY282" fmla="*/ 807505 h 2108162"/>
              <a:gd name="connsiteX283" fmla="*/ 7451034 w 7872284"/>
              <a:gd name="connsiteY283" fmla="*/ 784233 h 2108162"/>
              <a:gd name="connsiteX284" fmla="*/ 7477346 w 7872284"/>
              <a:gd name="connsiteY284" fmla="*/ 721709 h 2108162"/>
              <a:gd name="connsiteX285" fmla="*/ 7503658 w 7872284"/>
              <a:gd name="connsiteY285" fmla="*/ 650415 h 2108162"/>
              <a:gd name="connsiteX286" fmla="*/ 7529970 w 7872284"/>
              <a:gd name="connsiteY286" fmla="*/ 590324 h 2108162"/>
              <a:gd name="connsiteX287" fmla="*/ 7556368 w 7872284"/>
              <a:gd name="connsiteY287" fmla="*/ 535963 h 2108162"/>
              <a:gd name="connsiteX288" fmla="*/ 7582681 w 7872284"/>
              <a:gd name="connsiteY288" fmla="*/ 524066 h 2108162"/>
              <a:gd name="connsiteX289" fmla="*/ 7608992 w 7872284"/>
              <a:gd name="connsiteY289" fmla="*/ 573998 h 2108162"/>
              <a:gd name="connsiteX290" fmla="*/ 7635304 w 7872284"/>
              <a:gd name="connsiteY290" fmla="*/ 570698 h 2108162"/>
              <a:gd name="connsiteX291" fmla="*/ 7661616 w 7872284"/>
              <a:gd name="connsiteY291" fmla="*/ 552549 h 2108162"/>
              <a:gd name="connsiteX292" fmla="*/ 7688015 w 7872284"/>
              <a:gd name="connsiteY292" fmla="*/ 587632 h 2108162"/>
              <a:gd name="connsiteX293" fmla="*/ 7714326 w 7872284"/>
              <a:gd name="connsiteY293" fmla="*/ 670301 h 2108162"/>
              <a:gd name="connsiteX294" fmla="*/ 7740639 w 7872284"/>
              <a:gd name="connsiteY294" fmla="*/ 704863 h 2108162"/>
              <a:gd name="connsiteX295" fmla="*/ 7766951 w 7872284"/>
              <a:gd name="connsiteY295" fmla="*/ 765649 h 2108162"/>
              <a:gd name="connsiteX296" fmla="*/ 7793262 w 7872284"/>
              <a:gd name="connsiteY296" fmla="*/ 817405 h 2108162"/>
              <a:gd name="connsiteX297" fmla="*/ 7819661 w 7872284"/>
              <a:gd name="connsiteY297" fmla="*/ 821660 h 2108162"/>
              <a:gd name="connsiteX298" fmla="*/ 7845973 w 7872284"/>
              <a:gd name="connsiteY298" fmla="*/ 825220 h 2108162"/>
              <a:gd name="connsiteX299" fmla="*/ 7872285 w 7872284"/>
              <a:gd name="connsiteY299" fmla="*/ 849448 h 2108162"/>
              <a:gd name="connsiteX300" fmla="*/ 7872285 w 7872284"/>
              <a:gd name="connsiteY300" fmla="*/ 435058 h 2108162"/>
              <a:gd name="connsiteX301" fmla="*/ 7845973 w 7872284"/>
              <a:gd name="connsiteY301" fmla="*/ 373316 h 2108162"/>
              <a:gd name="connsiteX302" fmla="*/ 7819661 w 7872284"/>
              <a:gd name="connsiteY302" fmla="*/ 379308 h 2108162"/>
              <a:gd name="connsiteX303" fmla="*/ 7793262 w 7872284"/>
              <a:gd name="connsiteY303" fmla="*/ 360290 h 2108162"/>
              <a:gd name="connsiteX304" fmla="*/ 7766951 w 7872284"/>
              <a:gd name="connsiteY304" fmla="*/ 302630 h 2108162"/>
              <a:gd name="connsiteX305" fmla="*/ 7740639 w 7872284"/>
              <a:gd name="connsiteY305" fmla="*/ 260166 h 2108162"/>
              <a:gd name="connsiteX306" fmla="*/ 7714326 w 7872284"/>
              <a:gd name="connsiteY306" fmla="*/ 215966 h 2108162"/>
              <a:gd name="connsiteX307" fmla="*/ 7688015 w 7872284"/>
              <a:gd name="connsiteY307" fmla="*/ 150143 h 2108162"/>
              <a:gd name="connsiteX308" fmla="*/ 7661616 w 7872284"/>
              <a:gd name="connsiteY308" fmla="*/ 73899 h 2108162"/>
              <a:gd name="connsiteX309" fmla="*/ 7635304 w 7872284"/>
              <a:gd name="connsiteY309" fmla="*/ 87706 h 2108162"/>
              <a:gd name="connsiteX310" fmla="*/ 7608992 w 7872284"/>
              <a:gd name="connsiteY310" fmla="*/ 40640 h 2108162"/>
              <a:gd name="connsiteX311" fmla="*/ 7582681 w 7872284"/>
              <a:gd name="connsiteY311" fmla="*/ 0 h 2108162"/>
              <a:gd name="connsiteX312" fmla="*/ 7556368 w 7872284"/>
              <a:gd name="connsiteY312" fmla="*/ 782 h 2108162"/>
              <a:gd name="connsiteX313" fmla="*/ 7529970 w 7872284"/>
              <a:gd name="connsiteY313" fmla="*/ 25617 h 2108162"/>
              <a:gd name="connsiteX314" fmla="*/ 7503658 w 7872284"/>
              <a:gd name="connsiteY314" fmla="*/ 122355 h 2108162"/>
              <a:gd name="connsiteX315" fmla="*/ 7477346 w 7872284"/>
              <a:gd name="connsiteY315" fmla="*/ 188612 h 2108162"/>
              <a:gd name="connsiteX316" fmla="*/ 7451034 w 7872284"/>
              <a:gd name="connsiteY316" fmla="*/ 293772 h 2108162"/>
              <a:gd name="connsiteX317" fmla="*/ 7424723 w 7872284"/>
              <a:gd name="connsiteY317" fmla="*/ 320171 h 2108162"/>
              <a:gd name="connsiteX318" fmla="*/ 7398323 w 7872284"/>
              <a:gd name="connsiteY318" fmla="*/ 277707 h 2108162"/>
              <a:gd name="connsiteX319" fmla="*/ 7372012 w 7872284"/>
              <a:gd name="connsiteY319" fmla="*/ 325729 h 2108162"/>
              <a:gd name="connsiteX320" fmla="*/ 7345700 w 7872284"/>
              <a:gd name="connsiteY320" fmla="*/ 294554 h 2108162"/>
              <a:gd name="connsiteX321" fmla="*/ 7319388 w 7872284"/>
              <a:gd name="connsiteY321" fmla="*/ 261121 h 2108162"/>
              <a:gd name="connsiteX322" fmla="*/ 7293076 w 7872284"/>
              <a:gd name="connsiteY322" fmla="*/ 250093 h 2108162"/>
              <a:gd name="connsiteX323" fmla="*/ 7266678 w 7872284"/>
              <a:gd name="connsiteY323" fmla="*/ 222913 h 2108162"/>
              <a:gd name="connsiteX324" fmla="*/ 7240365 w 7872284"/>
              <a:gd name="connsiteY324" fmla="*/ 162908 h 2108162"/>
              <a:gd name="connsiteX325" fmla="*/ 7214054 w 7872284"/>
              <a:gd name="connsiteY325" fmla="*/ 103684 h 2108162"/>
              <a:gd name="connsiteX326" fmla="*/ 7187742 w 7872284"/>
              <a:gd name="connsiteY326" fmla="*/ 149622 h 2108162"/>
              <a:gd name="connsiteX327" fmla="*/ 7161430 w 7872284"/>
              <a:gd name="connsiteY327" fmla="*/ 186528 h 2108162"/>
              <a:gd name="connsiteX328" fmla="*/ 7135118 w 7872284"/>
              <a:gd name="connsiteY328" fmla="*/ 312443 h 2108162"/>
              <a:gd name="connsiteX329" fmla="*/ 7108719 w 7872284"/>
              <a:gd name="connsiteY329" fmla="*/ 457722 h 2108162"/>
              <a:gd name="connsiteX330" fmla="*/ 7082407 w 7872284"/>
              <a:gd name="connsiteY330" fmla="*/ 549770 h 2108162"/>
              <a:gd name="connsiteX331" fmla="*/ 7056096 w 7872284"/>
              <a:gd name="connsiteY331" fmla="*/ 649547 h 2108162"/>
              <a:gd name="connsiteX332" fmla="*/ 7029784 w 7872284"/>
              <a:gd name="connsiteY332" fmla="*/ 690795 h 2108162"/>
              <a:gd name="connsiteX333" fmla="*/ 7003472 w 7872284"/>
              <a:gd name="connsiteY333" fmla="*/ 697395 h 2108162"/>
              <a:gd name="connsiteX334" fmla="*/ 6977073 w 7872284"/>
              <a:gd name="connsiteY334" fmla="*/ 686627 h 2108162"/>
              <a:gd name="connsiteX335" fmla="*/ 6950761 w 7872284"/>
              <a:gd name="connsiteY335" fmla="*/ 718323 h 2108162"/>
              <a:gd name="connsiteX336" fmla="*/ 6924449 w 7872284"/>
              <a:gd name="connsiteY336" fmla="*/ 703126 h 2108162"/>
              <a:gd name="connsiteX337" fmla="*/ 6898138 w 7872284"/>
              <a:gd name="connsiteY337" fmla="*/ 703647 h 2108162"/>
              <a:gd name="connsiteX338" fmla="*/ 6871826 w 7872284"/>
              <a:gd name="connsiteY338" fmla="*/ 739164 h 2108162"/>
              <a:gd name="connsiteX339" fmla="*/ 6845427 w 7872284"/>
              <a:gd name="connsiteY339" fmla="*/ 781541 h 2108162"/>
              <a:gd name="connsiteX340" fmla="*/ 6819115 w 7872284"/>
              <a:gd name="connsiteY340" fmla="*/ 796390 h 2108162"/>
              <a:gd name="connsiteX341" fmla="*/ 6792803 w 7872284"/>
              <a:gd name="connsiteY341" fmla="*/ 774507 h 2108162"/>
              <a:gd name="connsiteX342" fmla="*/ 6766491 w 7872284"/>
              <a:gd name="connsiteY342" fmla="*/ 800819 h 2108162"/>
              <a:gd name="connsiteX343" fmla="*/ 6740180 w 7872284"/>
              <a:gd name="connsiteY343" fmla="*/ 754534 h 2108162"/>
              <a:gd name="connsiteX344" fmla="*/ 6713781 w 7872284"/>
              <a:gd name="connsiteY344" fmla="*/ 725878 h 2108162"/>
              <a:gd name="connsiteX345" fmla="*/ 6687469 w 7872284"/>
              <a:gd name="connsiteY345" fmla="*/ 711028 h 2108162"/>
              <a:gd name="connsiteX346" fmla="*/ 6661157 w 7872284"/>
              <a:gd name="connsiteY346" fmla="*/ 716239 h 2108162"/>
              <a:gd name="connsiteX347" fmla="*/ 6634845 w 7872284"/>
              <a:gd name="connsiteY347" fmla="*/ 700173 h 2108162"/>
              <a:gd name="connsiteX348" fmla="*/ 6608534 w 7872284"/>
              <a:gd name="connsiteY348" fmla="*/ 747327 h 2108162"/>
              <a:gd name="connsiteX349" fmla="*/ 6582135 w 7872284"/>
              <a:gd name="connsiteY349" fmla="*/ 724749 h 2108162"/>
              <a:gd name="connsiteX350" fmla="*/ 6555823 w 7872284"/>
              <a:gd name="connsiteY350" fmla="*/ 764347 h 2108162"/>
              <a:gd name="connsiteX351" fmla="*/ 6529511 w 7872284"/>
              <a:gd name="connsiteY351" fmla="*/ 797953 h 2108162"/>
              <a:gd name="connsiteX352" fmla="*/ 6503199 w 7872284"/>
              <a:gd name="connsiteY352" fmla="*/ 801513 h 2108162"/>
              <a:gd name="connsiteX353" fmla="*/ 6476887 w 7872284"/>
              <a:gd name="connsiteY353" fmla="*/ 784493 h 2108162"/>
              <a:gd name="connsiteX354" fmla="*/ 6450489 w 7872284"/>
              <a:gd name="connsiteY354" fmla="*/ 779977 h 2108162"/>
              <a:gd name="connsiteX355" fmla="*/ 6424177 w 7872284"/>
              <a:gd name="connsiteY355" fmla="*/ 765910 h 2108162"/>
              <a:gd name="connsiteX356" fmla="*/ 6397865 w 7872284"/>
              <a:gd name="connsiteY356" fmla="*/ 711462 h 2108162"/>
              <a:gd name="connsiteX357" fmla="*/ 6371553 w 7872284"/>
              <a:gd name="connsiteY357" fmla="*/ 701389 h 2108162"/>
              <a:gd name="connsiteX358" fmla="*/ 6345241 w 7872284"/>
              <a:gd name="connsiteY358" fmla="*/ 695919 h 2108162"/>
              <a:gd name="connsiteX359" fmla="*/ 6318842 w 7872284"/>
              <a:gd name="connsiteY359" fmla="*/ 723012 h 2108162"/>
              <a:gd name="connsiteX360" fmla="*/ 6292531 w 7872284"/>
              <a:gd name="connsiteY360" fmla="*/ 754274 h 2108162"/>
              <a:gd name="connsiteX361" fmla="*/ 6266219 w 7872284"/>
              <a:gd name="connsiteY361" fmla="*/ 765041 h 2108162"/>
              <a:gd name="connsiteX362" fmla="*/ 6239907 w 7872284"/>
              <a:gd name="connsiteY362" fmla="*/ 741943 h 2108162"/>
              <a:gd name="connsiteX363" fmla="*/ 6213595 w 7872284"/>
              <a:gd name="connsiteY363" fmla="*/ 752884 h 2108162"/>
              <a:gd name="connsiteX364" fmla="*/ 6187283 w 7872284"/>
              <a:gd name="connsiteY364" fmla="*/ 745329 h 2108162"/>
              <a:gd name="connsiteX365" fmla="*/ 6160884 w 7872284"/>
              <a:gd name="connsiteY365" fmla="*/ 696526 h 2108162"/>
              <a:gd name="connsiteX366" fmla="*/ 6134573 w 7872284"/>
              <a:gd name="connsiteY366" fmla="*/ 672646 h 2108162"/>
              <a:gd name="connsiteX367" fmla="*/ 6108261 w 7872284"/>
              <a:gd name="connsiteY367" fmla="*/ 718930 h 2108162"/>
              <a:gd name="connsiteX368" fmla="*/ 6081949 w 7872284"/>
              <a:gd name="connsiteY368" fmla="*/ 670041 h 2108162"/>
              <a:gd name="connsiteX369" fmla="*/ 6055637 w 7872284"/>
              <a:gd name="connsiteY369" fmla="*/ 737601 h 2108162"/>
              <a:gd name="connsiteX370" fmla="*/ 6029238 w 7872284"/>
              <a:gd name="connsiteY370" fmla="*/ 789616 h 2108162"/>
              <a:gd name="connsiteX371" fmla="*/ 6002926 w 7872284"/>
              <a:gd name="connsiteY371" fmla="*/ 776157 h 2108162"/>
              <a:gd name="connsiteX372" fmla="*/ 5976615 w 7872284"/>
              <a:gd name="connsiteY372" fmla="*/ 709552 h 2108162"/>
              <a:gd name="connsiteX373" fmla="*/ 5950303 w 7872284"/>
              <a:gd name="connsiteY373" fmla="*/ 716586 h 2108162"/>
              <a:gd name="connsiteX374" fmla="*/ 5923991 w 7872284"/>
              <a:gd name="connsiteY374" fmla="*/ 734561 h 2108162"/>
              <a:gd name="connsiteX375" fmla="*/ 5897592 w 7872284"/>
              <a:gd name="connsiteY375" fmla="*/ 726746 h 2108162"/>
              <a:gd name="connsiteX376" fmla="*/ 5871280 w 7872284"/>
              <a:gd name="connsiteY376" fmla="*/ 711810 h 2108162"/>
              <a:gd name="connsiteX377" fmla="*/ 5844968 w 7872284"/>
              <a:gd name="connsiteY377" fmla="*/ 676727 h 2108162"/>
              <a:gd name="connsiteX378" fmla="*/ 5818657 w 7872284"/>
              <a:gd name="connsiteY378" fmla="*/ 672559 h 2108162"/>
              <a:gd name="connsiteX379" fmla="*/ 5792344 w 7872284"/>
              <a:gd name="connsiteY379" fmla="*/ 699739 h 2108162"/>
              <a:gd name="connsiteX380" fmla="*/ 5765946 w 7872284"/>
              <a:gd name="connsiteY380" fmla="*/ 683848 h 2108162"/>
              <a:gd name="connsiteX381" fmla="*/ 5739634 w 7872284"/>
              <a:gd name="connsiteY381" fmla="*/ 703647 h 2108162"/>
              <a:gd name="connsiteX382" fmla="*/ 5713322 w 7872284"/>
              <a:gd name="connsiteY382" fmla="*/ 726225 h 2108162"/>
              <a:gd name="connsiteX383" fmla="*/ 5687010 w 7872284"/>
              <a:gd name="connsiteY383" fmla="*/ 754360 h 2108162"/>
              <a:gd name="connsiteX384" fmla="*/ 5660699 w 7872284"/>
              <a:gd name="connsiteY384" fmla="*/ 740293 h 2108162"/>
              <a:gd name="connsiteX385" fmla="*/ 5634300 w 7872284"/>
              <a:gd name="connsiteY385" fmla="*/ 730567 h 2108162"/>
              <a:gd name="connsiteX386" fmla="*/ 5607988 w 7872284"/>
              <a:gd name="connsiteY386" fmla="*/ 765215 h 2108162"/>
              <a:gd name="connsiteX387" fmla="*/ 5581676 w 7872284"/>
              <a:gd name="connsiteY387" fmla="*/ 753145 h 2108162"/>
              <a:gd name="connsiteX388" fmla="*/ 5555364 w 7872284"/>
              <a:gd name="connsiteY388" fmla="*/ 767733 h 2108162"/>
              <a:gd name="connsiteX389" fmla="*/ 5529052 w 7872284"/>
              <a:gd name="connsiteY389" fmla="*/ 797085 h 2108162"/>
              <a:gd name="connsiteX390" fmla="*/ 5502654 w 7872284"/>
              <a:gd name="connsiteY390" fmla="*/ 731175 h 2108162"/>
              <a:gd name="connsiteX391" fmla="*/ 5476342 w 7872284"/>
              <a:gd name="connsiteY391" fmla="*/ 798821 h 2108162"/>
              <a:gd name="connsiteX392" fmla="*/ 5450030 w 7872284"/>
              <a:gd name="connsiteY392" fmla="*/ 804118 h 2108162"/>
              <a:gd name="connsiteX393" fmla="*/ 5423718 w 7872284"/>
              <a:gd name="connsiteY393" fmla="*/ 808894 h 2108162"/>
              <a:gd name="connsiteX394" fmla="*/ 5397406 w 7872284"/>
              <a:gd name="connsiteY394" fmla="*/ 832167 h 2108162"/>
              <a:gd name="connsiteX395" fmla="*/ 5371008 w 7872284"/>
              <a:gd name="connsiteY395" fmla="*/ 876541 h 2108162"/>
              <a:gd name="connsiteX396" fmla="*/ 5344695 w 7872284"/>
              <a:gd name="connsiteY396" fmla="*/ 889480 h 2108162"/>
              <a:gd name="connsiteX397" fmla="*/ 5318384 w 7872284"/>
              <a:gd name="connsiteY397" fmla="*/ 917442 h 2108162"/>
              <a:gd name="connsiteX398" fmla="*/ 5292072 w 7872284"/>
              <a:gd name="connsiteY398" fmla="*/ 884791 h 2108162"/>
              <a:gd name="connsiteX399" fmla="*/ 5265760 w 7872284"/>
              <a:gd name="connsiteY399" fmla="*/ 831038 h 2108162"/>
              <a:gd name="connsiteX400" fmla="*/ 5239448 w 7872284"/>
              <a:gd name="connsiteY400" fmla="*/ 886875 h 2108162"/>
              <a:gd name="connsiteX401" fmla="*/ 5213050 w 7872284"/>
              <a:gd name="connsiteY401" fmla="*/ 913447 h 2108162"/>
              <a:gd name="connsiteX402" fmla="*/ 5186737 w 7872284"/>
              <a:gd name="connsiteY402" fmla="*/ 901724 h 2108162"/>
              <a:gd name="connsiteX403" fmla="*/ 5160426 w 7872284"/>
              <a:gd name="connsiteY403" fmla="*/ 886875 h 2108162"/>
              <a:gd name="connsiteX404" fmla="*/ 5134114 w 7872284"/>
              <a:gd name="connsiteY404" fmla="*/ 842240 h 2108162"/>
              <a:gd name="connsiteX405" fmla="*/ 5107802 w 7872284"/>
              <a:gd name="connsiteY405" fmla="*/ 812281 h 2108162"/>
              <a:gd name="connsiteX406" fmla="*/ 5081403 w 7872284"/>
              <a:gd name="connsiteY406" fmla="*/ 778588 h 2108162"/>
              <a:gd name="connsiteX407" fmla="*/ 5055092 w 7872284"/>
              <a:gd name="connsiteY407" fmla="*/ 749150 h 2108162"/>
              <a:gd name="connsiteX408" fmla="*/ 5028779 w 7872284"/>
              <a:gd name="connsiteY408" fmla="*/ 757747 h 2108162"/>
              <a:gd name="connsiteX409" fmla="*/ 5002468 w 7872284"/>
              <a:gd name="connsiteY409" fmla="*/ 738122 h 2108162"/>
              <a:gd name="connsiteX410" fmla="*/ 4976156 w 7872284"/>
              <a:gd name="connsiteY410" fmla="*/ 736993 h 2108162"/>
              <a:gd name="connsiteX411" fmla="*/ 4949757 w 7872284"/>
              <a:gd name="connsiteY411" fmla="*/ 697134 h 2108162"/>
              <a:gd name="connsiteX412" fmla="*/ 4923445 w 7872284"/>
              <a:gd name="connsiteY412" fmla="*/ 635132 h 2108162"/>
              <a:gd name="connsiteX413" fmla="*/ 4897133 w 7872284"/>
              <a:gd name="connsiteY413" fmla="*/ 597531 h 2108162"/>
              <a:gd name="connsiteX414" fmla="*/ 4870821 w 7872284"/>
              <a:gd name="connsiteY414" fmla="*/ 615767 h 2108162"/>
              <a:gd name="connsiteX415" fmla="*/ 4844510 w 7872284"/>
              <a:gd name="connsiteY415" fmla="*/ 566964 h 2108162"/>
              <a:gd name="connsiteX416" fmla="*/ 4818111 w 7872284"/>
              <a:gd name="connsiteY416" fmla="*/ 597271 h 2108162"/>
              <a:gd name="connsiteX417" fmla="*/ 4791799 w 7872284"/>
              <a:gd name="connsiteY417" fmla="*/ 577211 h 2108162"/>
              <a:gd name="connsiteX418" fmla="*/ 4765487 w 7872284"/>
              <a:gd name="connsiteY418" fmla="*/ 565054 h 2108162"/>
              <a:gd name="connsiteX419" fmla="*/ 4739175 w 7872284"/>
              <a:gd name="connsiteY419" fmla="*/ 542737 h 2108162"/>
              <a:gd name="connsiteX420" fmla="*/ 4712863 w 7872284"/>
              <a:gd name="connsiteY420" fmla="*/ 533184 h 2108162"/>
              <a:gd name="connsiteX421" fmla="*/ 4686465 w 7872284"/>
              <a:gd name="connsiteY421" fmla="*/ 536224 h 2108162"/>
              <a:gd name="connsiteX422" fmla="*/ 4660153 w 7872284"/>
              <a:gd name="connsiteY422" fmla="*/ 575214 h 2108162"/>
              <a:gd name="connsiteX423" fmla="*/ 4633841 w 7872284"/>
              <a:gd name="connsiteY423" fmla="*/ 612207 h 2108162"/>
              <a:gd name="connsiteX424" fmla="*/ 4607529 w 7872284"/>
              <a:gd name="connsiteY424" fmla="*/ 585721 h 2108162"/>
              <a:gd name="connsiteX425" fmla="*/ 4581217 w 7872284"/>
              <a:gd name="connsiteY425" fmla="*/ 602134 h 2108162"/>
              <a:gd name="connsiteX426" fmla="*/ 4554819 w 7872284"/>
              <a:gd name="connsiteY426" fmla="*/ 667436 h 2108162"/>
              <a:gd name="connsiteX427" fmla="*/ 4528507 w 7872284"/>
              <a:gd name="connsiteY427" fmla="*/ 700955 h 2108162"/>
              <a:gd name="connsiteX428" fmla="*/ 4502195 w 7872284"/>
              <a:gd name="connsiteY428" fmla="*/ 735343 h 2108162"/>
              <a:gd name="connsiteX429" fmla="*/ 4475883 w 7872284"/>
              <a:gd name="connsiteY429" fmla="*/ 792395 h 2108162"/>
              <a:gd name="connsiteX430" fmla="*/ 4449571 w 7872284"/>
              <a:gd name="connsiteY430" fmla="*/ 781541 h 2108162"/>
              <a:gd name="connsiteX431" fmla="*/ 4423172 w 7872284"/>
              <a:gd name="connsiteY431" fmla="*/ 798561 h 2108162"/>
              <a:gd name="connsiteX432" fmla="*/ 4396861 w 7872284"/>
              <a:gd name="connsiteY432" fmla="*/ 847190 h 2108162"/>
              <a:gd name="connsiteX433" fmla="*/ 4370549 w 7872284"/>
              <a:gd name="connsiteY433" fmla="*/ 860302 h 2108162"/>
              <a:gd name="connsiteX434" fmla="*/ 4344237 w 7872284"/>
              <a:gd name="connsiteY434" fmla="*/ 864905 h 2108162"/>
              <a:gd name="connsiteX435" fmla="*/ 4317925 w 7872284"/>
              <a:gd name="connsiteY435" fmla="*/ 962945 h 2108162"/>
              <a:gd name="connsiteX436" fmla="*/ 4291613 w 7872284"/>
              <a:gd name="connsiteY436" fmla="*/ 928557 h 2108162"/>
              <a:gd name="connsiteX437" fmla="*/ 4265214 w 7872284"/>
              <a:gd name="connsiteY437" fmla="*/ 1006624 h 2108162"/>
              <a:gd name="connsiteX438" fmla="*/ 4238903 w 7872284"/>
              <a:gd name="connsiteY438" fmla="*/ 1032849 h 2108162"/>
              <a:gd name="connsiteX439" fmla="*/ 4212591 w 7872284"/>
              <a:gd name="connsiteY439" fmla="*/ 1075921 h 2108162"/>
              <a:gd name="connsiteX440" fmla="*/ 4186279 w 7872284"/>
              <a:gd name="connsiteY440" fmla="*/ 1144436 h 2108162"/>
              <a:gd name="connsiteX441" fmla="*/ 4159967 w 7872284"/>
              <a:gd name="connsiteY441" fmla="*/ 1244473 h 2108162"/>
              <a:gd name="connsiteX442" fmla="*/ 4133568 w 7872284"/>
              <a:gd name="connsiteY442" fmla="*/ 1268440 h 2108162"/>
              <a:gd name="connsiteX443" fmla="*/ 4107256 w 7872284"/>
              <a:gd name="connsiteY443" fmla="*/ 1332700 h 2108162"/>
              <a:gd name="connsiteX444" fmla="*/ 4080945 w 7872284"/>
              <a:gd name="connsiteY444" fmla="*/ 1371777 h 2108162"/>
              <a:gd name="connsiteX445" fmla="*/ 4054632 w 7872284"/>
              <a:gd name="connsiteY445" fmla="*/ 1444982 h 2108162"/>
              <a:gd name="connsiteX446" fmla="*/ 4028321 w 7872284"/>
              <a:gd name="connsiteY446" fmla="*/ 1501600 h 2108162"/>
              <a:gd name="connsiteX447" fmla="*/ 4001922 w 7872284"/>
              <a:gd name="connsiteY447" fmla="*/ 1506636 h 2108162"/>
              <a:gd name="connsiteX448" fmla="*/ 3975610 w 7872284"/>
              <a:gd name="connsiteY448" fmla="*/ 1539461 h 2108162"/>
              <a:gd name="connsiteX449" fmla="*/ 3949298 w 7872284"/>
              <a:gd name="connsiteY449" fmla="*/ 1530170 h 2108162"/>
              <a:gd name="connsiteX450" fmla="*/ 3922987 w 7872284"/>
              <a:gd name="connsiteY450" fmla="*/ 1536683 h 2108162"/>
              <a:gd name="connsiteX451" fmla="*/ 3896674 w 7872284"/>
              <a:gd name="connsiteY451" fmla="*/ 1576281 h 2108162"/>
              <a:gd name="connsiteX452" fmla="*/ 3870276 w 7872284"/>
              <a:gd name="connsiteY452" fmla="*/ 1613013 h 2108162"/>
              <a:gd name="connsiteX453" fmla="*/ 3843964 w 7872284"/>
              <a:gd name="connsiteY453" fmla="*/ 1609887 h 2108162"/>
              <a:gd name="connsiteX454" fmla="*/ 3817652 w 7872284"/>
              <a:gd name="connsiteY454" fmla="*/ 1607889 h 2108162"/>
              <a:gd name="connsiteX455" fmla="*/ 3791340 w 7872284"/>
              <a:gd name="connsiteY455" fmla="*/ 1609018 h 2108162"/>
              <a:gd name="connsiteX456" fmla="*/ 3765028 w 7872284"/>
              <a:gd name="connsiteY456" fmla="*/ 1663292 h 2108162"/>
              <a:gd name="connsiteX457" fmla="*/ 3738629 w 7872284"/>
              <a:gd name="connsiteY457" fmla="*/ 1645664 h 2108162"/>
              <a:gd name="connsiteX458" fmla="*/ 3712318 w 7872284"/>
              <a:gd name="connsiteY458" fmla="*/ 1648964 h 2108162"/>
              <a:gd name="connsiteX459" fmla="*/ 3686006 w 7872284"/>
              <a:gd name="connsiteY459" fmla="*/ 1645056 h 2108162"/>
              <a:gd name="connsiteX460" fmla="*/ 3659694 w 7872284"/>
              <a:gd name="connsiteY460" fmla="*/ 1595993 h 2108162"/>
              <a:gd name="connsiteX461" fmla="*/ 3633382 w 7872284"/>
              <a:gd name="connsiteY461" fmla="*/ 1530951 h 2108162"/>
              <a:gd name="connsiteX462" fmla="*/ 3606984 w 7872284"/>
              <a:gd name="connsiteY462" fmla="*/ 1483364 h 2108162"/>
              <a:gd name="connsiteX463" fmla="*/ 3580671 w 7872284"/>
              <a:gd name="connsiteY463" fmla="*/ 1456010 h 2108162"/>
              <a:gd name="connsiteX464" fmla="*/ 3554360 w 7872284"/>
              <a:gd name="connsiteY464" fmla="*/ 1415283 h 2108162"/>
              <a:gd name="connsiteX465" fmla="*/ 3528048 w 7872284"/>
              <a:gd name="connsiteY465" fmla="*/ 1371951 h 2108162"/>
              <a:gd name="connsiteX466" fmla="*/ 3501736 w 7872284"/>
              <a:gd name="connsiteY466" fmla="*/ 1339908 h 2108162"/>
              <a:gd name="connsiteX467" fmla="*/ 3475424 w 7872284"/>
              <a:gd name="connsiteY467" fmla="*/ 1325927 h 2108162"/>
              <a:gd name="connsiteX468" fmla="*/ 3449025 w 7872284"/>
              <a:gd name="connsiteY468" fmla="*/ 1256283 h 2108162"/>
              <a:gd name="connsiteX469" fmla="*/ 3422713 w 7872284"/>
              <a:gd name="connsiteY469" fmla="*/ 1219203 h 2108162"/>
              <a:gd name="connsiteX470" fmla="*/ 3396402 w 7872284"/>
              <a:gd name="connsiteY470" fmla="*/ 1196278 h 2108162"/>
              <a:gd name="connsiteX471" fmla="*/ 3370090 w 7872284"/>
              <a:gd name="connsiteY471" fmla="*/ 1183426 h 2108162"/>
              <a:gd name="connsiteX472" fmla="*/ 3343778 w 7872284"/>
              <a:gd name="connsiteY472" fmla="*/ 1191502 h 2108162"/>
              <a:gd name="connsiteX473" fmla="*/ 3317380 w 7872284"/>
              <a:gd name="connsiteY473" fmla="*/ 1228582 h 2108162"/>
              <a:gd name="connsiteX474" fmla="*/ 3291067 w 7872284"/>
              <a:gd name="connsiteY474" fmla="*/ 1228061 h 2108162"/>
              <a:gd name="connsiteX475" fmla="*/ 3264755 w 7872284"/>
              <a:gd name="connsiteY475" fmla="*/ 1200620 h 2108162"/>
              <a:gd name="connsiteX476" fmla="*/ 3238444 w 7872284"/>
              <a:gd name="connsiteY476" fmla="*/ 1188376 h 2108162"/>
              <a:gd name="connsiteX477" fmla="*/ 3212132 w 7872284"/>
              <a:gd name="connsiteY477" fmla="*/ 1233879 h 2108162"/>
              <a:gd name="connsiteX478" fmla="*/ 3185733 w 7872284"/>
              <a:gd name="connsiteY478" fmla="*/ 1261146 h 2108162"/>
              <a:gd name="connsiteX479" fmla="*/ 3159421 w 7872284"/>
              <a:gd name="connsiteY479" fmla="*/ 1247512 h 2108162"/>
              <a:gd name="connsiteX480" fmla="*/ 3133109 w 7872284"/>
              <a:gd name="connsiteY480" fmla="*/ 1211214 h 2108162"/>
              <a:gd name="connsiteX481" fmla="*/ 3106798 w 7872284"/>
              <a:gd name="connsiteY481" fmla="*/ 1209304 h 2108162"/>
              <a:gd name="connsiteX482" fmla="*/ 3080486 w 7872284"/>
              <a:gd name="connsiteY482" fmla="*/ 1230926 h 2108162"/>
              <a:gd name="connsiteX483" fmla="*/ 3054087 w 7872284"/>
              <a:gd name="connsiteY483" fmla="*/ 1236137 h 2108162"/>
              <a:gd name="connsiteX484" fmla="*/ 3027775 w 7872284"/>
              <a:gd name="connsiteY484" fmla="*/ 1231795 h 2108162"/>
              <a:gd name="connsiteX485" fmla="*/ 3001463 w 7872284"/>
              <a:gd name="connsiteY485" fmla="*/ 1257412 h 2108162"/>
              <a:gd name="connsiteX486" fmla="*/ 2975151 w 7872284"/>
              <a:gd name="connsiteY486" fmla="*/ 1298139 h 2108162"/>
              <a:gd name="connsiteX487" fmla="*/ 2948839 w 7872284"/>
              <a:gd name="connsiteY487" fmla="*/ 1323496 h 2108162"/>
              <a:gd name="connsiteX488" fmla="*/ 2922441 w 7872284"/>
              <a:gd name="connsiteY488" fmla="*/ 1344423 h 2108162"/>
              <a:gd name="connsiteX489" fmla="*/ 2896129 w 7872284"/>
              <a:gd name="connsiteY489" fmla="*/ 1361270 h 2108162"/>
              <a:gd name="connsiteX490" fmla="*/ 2869817 w 7872284"/>
              <a:gd name="connsiteY490" fmla="*/ 1339213 h 2108162"/>
              <a:gd name="connsiteX491" fmla="*/ 2843505 w 7872284"/>
              <a:gd name="connsiteY491" fmla="*/ 1363875 h 2108162"/>
              <a:gd name="connsiteX492" fmla="*/ 2817193 w 7872284"/>
              <a:gd name="connsiteY492" fmla="*/ 1376553 h 2108162"/>
              <a:gd name="connsiteX493" fmla="*/ 2790795 w 7872284"/>
              <a:gd name="connsiteY493" fmla="*/ 1417888 h 2108162"/>
              <a:gd name="connsiteX494" fmla="*/ 2764483 w 7872284"/>
              <a:gd name="connsiteY494" fmla="*/ 1415457 h 2108162"/>
              <a:gd name="connsiteX495" fmla="*/ 2738171 w 7872284"/>
              <a:gd name="connsiteY495" fmla="*/ 1421275 h 2108162"/>
              <a:gd name="connsiteX496" fmla="*/ 2711859 w 7872284"/>
              <a:gd name="connsiteY496" fmla="*/ 1431001 h 2108162"/>
              <a:gd name="connsiteX497" fmla="*/ 2685547 w 7872284"/>
              <a:gd name="connsiteY497" fmla="*/ 1417194 h 2108162"/>
              <a:gd name="connsiteX498" fmla="*/ 2659149 w 7872284"/>
              <a:gd name="connsiteY498" fmla="*/ 1435430 h 2108162"/>
              <a:gd name="connsiteX499" fmla="*/ 2632837 w 7872284"/>
              <a:gd name="connsiteY499" fmla="*/ 1423967 h 2108162"/>
              <a:gd name="connsiteX500" fmla="*/ 2606525 w 7872284"/>
              <a:gd name="connsiteY500" fmla="*/ 1408249 h 2108162"/>
              <a:gd name="connsiteX501" fmla="*/ 2580213 w 7872284"/>
              <a:gd name="connsiteY501" fmla="*/ 1436124 h 2108162"/>
              <a:gd name="connsiteX502" fmla="*/ 2553901 w 7872284"/>
              <a:gd name="connsiteY502" fmla="*/ 1424054 h 2108162"/>
              <a:gd name="connsiteX503" fmla="*/ 2527502 w 7872284"/>
              <a:gd name="connsiteY503" fmla="*/ 1404515 h 2108162"/>
              <a:gd name="connsiteX504" fmla="*/ 2501191 w 7872284"/>
              <a:gd name="connsiteY504" fmla="*/ 1370822 h 2108162"/>
              <a:gd name="connsiteX505" fmla="*/ 2474879 w 7872284"/>
              <a:gd name="connsiteY505" fmla="*/ 1367609 h 2108162"/>
              <a:gd name="connsiteX506" fmla="*/ 2448567 w 7872284"/>
              <a:gd name="connsiteY506" fmla="*/ 1377161 h 2108162"/>
              <a:gd name="connsiteX507" fmla="*/ 2422255 w 7872284"/>
              <a:gd name="connsiteY507" fmla="*/ 1364483 h 2108162"/>
              <a:gd name="connsiteX508" fmla="*/ 2395943 w 7872284"/>
              <a:gd name="connsiteY508" fmla="*/ 1366133 h 2108162"/>
              <a:gd name="connsiteX509" fmla="*/ 2369544 w 7872284"/>
              <a:gd name="connsiteY509" fmla="*/ 1336000 h 2108162"/>
              <a:gd name="connsiteX510" fmla="*/ 2343232 w 7872284"/>
              <a:gd name="connsiteY510" fmla="*/ 1335913 h 2108162"/>
              <a:gd name="connsiteX511" fmla="*/ 2316921 w 7872284"/>
              <a:gd name="connsiteY511" fmla="*/ 1358665 h 2108162"/>
              <a:gd name="connsiteX512" fmla="*/ 2290609 w 7872284"/>
              <a:gd name="connsiteY512" fmla="*/ 1350502 h 2108162"/>
              <a:gd name="connsiteX513" fmla="*/ 2264297 w 7872284"/>
              <a:gd name="connsiteY513" fmla="*/ 1344337 h 2108162"/>
              <a:gd name="connsiteX514" fmla="*/ 2237898 w 7872284"/>
              <a:gd name="connsiteY514" fmla="*/ 1353541 h 2108162"/>
              <a:gd name="connsiteX515" fmla="*/ 2211586 w 7872284"/>
              <a:gd name="connsiteY515" fmla="*/ 1352065 h 2108162"/>
              <a:gd name="connsiteX516" fmla="*/ 2185274 w 7872284"/>
              <a:gd name="connsiteY516" fmla="*/ 1346768 h 2108162"/>
              <a:gd name="connsiteX517" fmla="*/ 2158963 w 7872284"/>
              <a:gd name="connsiteY517" fmla="*/ 1342513 h 2108162"/>
              <a:gd name="connsiteX518" fmla="*/ 2132651 w 7872284"/>
              <a:gd name="connsiteY518" fmla="*/ 1357362 h 2108162"/>
              <a:gd name="connsiteX519" fmla="*/ 2106252 w 7872284"/>
              <a:gd name="connsiteY519" fmla="*/ 1332440 h 2108162"/>
              <a:gd name="connsiteX520" fmla="*/ 2079940 w 7872284"/>
              <a:gd name="connsiteY520" fmla="*/ 1304304 h 2108162"/>
              <a:gd name="connsiteX521" fmla="*/ 2053628 w 7872284"/>
              <a:gd name="connsiteY521" fmla="*/ 1296923 h 2108162"/>
              <a:gd name="connsiteX522" fmla="*/ 2027316 w 7872284"/>
              <a:gd name="connsiteY522" fmla="*/ 1296663 h 2108162"/>
              <a:gd name="connsiteX523" fmla="*/ 2001004 w 7872284"/>
              <a:gd name="connsiteY523" fmla="*/ 1306823 h 2108162"/>
              <a:gd name="connsiteX524" fmla="*/ 1974606 w 7872284"/>
              <a:gd name="connsiteY524" fmla="*/ 1285808 h 2108162"/>
              <a:gd name="connsiteX525" fmla="*/ 1948294 w 7872284"/>
              <a:gd name="connsiteY525" fmla="*/ 1286589 h 2108162"/>
              <a:gd name="connsiteX526" fmla="*/ 1921982 w 7872284"/>
              <a:gd name="connsiteY526" fmla="*/ 1280858 h 2108162"/>
              <a:gd name="connsiteX527" fmla="*/ 1895670 w 7872284"/>
              <a:gd name="connsiteY527" fmla="*/ 1281553 h 2108162"/>
              <a:gd name="connsiteX528" fmla="*/ 1869358 w 7872284"/>
              <a:gd name="connsiteY528" fmla="*/ 1274258 h 2108162"/>
              <a:gd name="connsiteX529" fmla="*/ 1842959 w 7872284"/>
              <a:gd name="connsiteY529" fmla="*/ 1268614 h 2108162"/>
              <a:gd name="connsiteX530" fmla="*/ 1816648 w 7872284"/>
              <a:gd name="connsiteY530" fmla="*/ 1271219 h 2108162"/>
              <a:gd name="connsiteX531" fmla="*/ 1790336 w 7872284"/>
              <a:gd name="connsiteY531" fmla="*/ 1255675 h 2108162"/>
              <a:gd name="connsiteX532" fmla="*/ 1764024 w 7872284"/>
              <a:gd name="connsiteY532" fmla="*/ 1242563 h 2108162"/>
              <a:gd name="connsiteX533" fmla="*/ 1737712 w 7872284"/>
              <a:gd name="connsiteY533" fmla="*/ 1238916 h 2108162"/>
              <a:gd name="connsiteX534" fmla="*/ 1711313 w 7872284"/>
              <a:gd name="connsiteY534" fmla="*/ 1198536 h 2108162"/>
              <a:gd name="connsiteX535" fmla="*/ 1685001 w 7872284"/>
              <a:gd name="connsiteY535" fmla="*/ 1169966 h 2108162"/>
              <a:gd name="connsiteX536" fmla="*/ 1658690 w 7872284"/>
              <a:gd name="connsiteY536" fmla="*/ 1143481 h 2108162"/>
              <a:gd name="connsiteX537" fmla="*/ 1632378 w 7872284"/>
              <a:gd name="connsiteY537" fmla="*/ 1158764 h 2108162"/>
              <a:gd name="connsiteX538" fmla="*/ 1606066 w 7872284"/>
              <a:gd name="connsiteY538" fmla="*/ 1167448 h 2108162"/>
              <a:gd name="connsiteX539" fmla="*/ 1579667 w 7872284"/>
              <a:gd name="connsiteY539" fmla="*/ 1160761 h 2108162"/>
              <a:gd name="connsiteX540" fmla="*/ 1553355 w 7872284"/>
              <a:gd name="connsiteY540" fmla="*/ 1138184 h 2108162"/>
              <a:gd name="connsiteX541" fmla="*/ 1527043 w 7872284"/>
              <a:gd name="connsiteY541" fmla="*/ 1138705 h 2108162"/>
              <a:gd name="connsiteX542" fmla="*/ 1500732 w 7872284"/>
              <a:gd name="connsiteY542" fmla="*/ 1107617 h 2108162"/>
              <a:gd name="connsiteX543" fmla="*/ 1474420 w 7872284"/>
              <a:gd name="connsiteY543" fmla="*/ 1056903 h 2108162"/>
              <a:gd name="connsiteX544" fmla="*/ 1448108 w 7872284"/>
              <a:gd name="connsiteY544" fmla="*/ 1050564 h 2108162"/>
              <a:gd name="connsiteX545" fmla="*/ 1421709 w 7872284"/>
              <a:gd name="connsiteY545" fmla="*/ 1019563 h 2108162"/>
              <a:gd name="connsiteX546" fmla="*/ 1395397 w 7872284"/>
              <a:gd name="connsiteY546" fmla="*/ 1000198 h 2108162"/>
              <a:gd name="connsiteX547" fmla="*/ 1369086 w 7872284"/>
              <a:gd name="connsiteY547" fmla="*/ 1002109 h 2108162"/>
              <a:gd name="connsiteX548" fmla="*/ 1342774 w 7872284"/>
              <a:gd name="connsiteY548" fmla="*/ 996725 h 2108162"/>
              <a:gd name="connsiteX549" fmla="*/ 1316462 w 7872284"/>
              <a:gd name="connsiteY549" fmla="*/ 950006 h 2108162"/>
              <a:gd name="connsiteX550" fmla="*/ 1290063 w 7872284"/>
              <a:gd name="connsiteY550" fmla="*/ 919439 h 2108162"/>
              <a:gd name="connsiteX551" fmla="*/ 1263751 w 7872284"/>
              <a:gd name="connsiteY551" fmla="*/ 913968 h 2108162"/>
              <a:gd name="connsiteX552" fmla="*/ 1237439 w 7872284"/>
              <a:gd name="connsiteY552" fmla="*/ 894430 h 2108162"/>
              <a:gd name="connsiteX553" fmla="*/ 1211128 w 7872284"/>
              <a:gd name="connsiteY553" fmla="*/ 854571 h 2108162"/>
              <a:gd name="connsiteX554" fmla="*/ 1184816 w 7872284"/>
              <a:gd name="connsiteY554" fmla="*/ 817491 h 2108162"/>
              <a:gd name="connsiteX555" fmla="*/ 1158417 w 7872284"/>
              <a:gd name="connsiteY555" fmla="*/ 804205 h 2108162"/>
              <a:gd name="connsiteX556" fmla="*/ 1132105 w 7872284"/>
              <a:gd name="connsiteY556" fmla="*/ 782583 h 2108162"/>
              <a:gd name="connsiteX557" fmla="*/ 1105793 w 7872284"/>
              <a:gd name="connsiteY557" fmla="*/ 761394 h 2108162"/>
              <a:gd name="connsiteX558" fmla="*/ 1079481 w 7872284"/>
              <a:gd name="connsiteY558" fmla="*/ 752710 h 2108162"/>
              <a:gd name="connsiteX559" fmla="*/ 1053169 w 7872284"/>
              <a:gd name="connsiteY559" fmla="*/ 761047 h 2108162"/>
              <a:gd name="connsiteX560" fmla="*/ 1026771 w 7872284"/>
              <a:gd name="connsiteY560" fmla="*/ 769123 h 2108162"/>
              <a:gd name="connsiteX561" fmla="*/ 1000459 w 7872284"/>
              <a:gd name="connsiteY561" fmla="*/ 766952 h 2108162"/>
              <a:gd name="connsiteX562" fmla="*/ 974147 w 7872284"/>
              <a:gd name="connsiteY562" fmla="*/ 766778 h 2108162"/>
              <a:gd name="connsiteX563" fmla="*/ 947835 w 7872284"/>
              <a:gd name="connsiteY563" fmla="*/ 763913 h 2108162"/>
              <a:gd name="connsiteX564" fmla="*/ 921523 w 7872284"/>
              <a:gd name="connsiteY564" fmla="*/ 760005 h 2108162"/>
              <a:gd name="connsiteX565" fmla="*/ 895124 w 7872284"/>
              <a:gd name="connsiteY565" fmla="*/ 741421 h 2108162"/>
              <a:gd name="connsiteX566" fmla="*/ 868813 w 7872284"/>
              <a:gd name="connsiteY566" fmla="*/ 728222 h 2108162"/>
              <a:gd name="connsiteX567" fmla="*/ 842501 w 7872284"/>
              <a:gd name="connsiteY567" fmla="*/ 736732 h 2108162"/>
              <a:gd name="connsiteX568" fmla="*/ 816189 w 7872284"/>
              <a:gd name="connsiteY568" fmla="*/ 767994 h 2108162"/>
              <a:gd name="connsiteX569" fmla="*/ 789877 w 7872284"/>
              <a:gd name="connsiteY569" fmla="*/ 783885 h 2108162"/>
              <a:gd name="connsiteX570" fmla="*/ 763478 w 7872284"/>
              <a:gd name="connsiteY570" fmla="*/ 759310 h 2108162"/>
              <a:gd name="connsiteX571" fmla="*/ 737166 w 7872284"/>
              <a:gd name="connsiteY571" fmla="*/ 744895 h 2108162"/>
              <a:gd name="connsiteX572" fmla="*/ 710855 w 7872284"/>
              <a:gd name="connsiteY572" fmla="*/ 749758 h 2108162"/>
              <a:gd name="connsiteX573" fmla="*/ 684543 w 7872284"/>
              <a:gd name="connsiteY573" fmla="*/ 777546 h 2108162"/>
              <a:gd name="connsiteX574" fmla="*/ 658231 w 7872284"/>
              <a:gd name="connsiteY574" fmla="*/ 799082 h 2108162"/>
              <a:gd name="connsiteX575" fmla="*/ 631919 w 7872284"/>
              <a:gd name="connsiteY575" fmla="*/ 815407 h 2108162"/>
              <a:gd name="connsiteX576" fmla="*/ 605520 w 7872284"/>
              <a:gd name="connsiteY576" fmla="*/ 804205 h 2108162"/>
              <a:gd name="connsiteX577" fmla="*/ 579209 w 7872284"/>
              <a:gd name="connsiteY577" fmla="*/ 778935 h 2108162"/>
              <a:gd name="connsiteX578" fmla="*/ 552897 w 7872284"/>
              <a:gd name="connsiteY578" fmla="*/ 785188 h 2108162"/>
              <a:gd name="connsiteX579" fmla="*/ 526585 w 7872284"/>
              <a:gd name="connsiteY579" fmla="*/ 788748 h 2108162"/>
              <a:gd name="connsiteX580" fmla="*/ 500273 w 7872284"/>
              <a:gd name="connsiteY580" fmla="*/ 794219 h 2108162"/>
              <a:gd name="connsiteX581" fmla="*/ 473874 w 7872284"/>
              <a:gd name="connsiteY581" fmla="*/ 777025 h 2108162"/>
              <a:gd name="connsiteX582" fmla="*/ 447562 w 7872284"/>
              <a:gd name="connsiteY582" fmla="*/ 774073 h 2108162"/>
              <a:gd name="connsiteX583" fmla="*/ 421250 w 7872284"/>
              <a:gd name="connsiteY583" fmla="*/ 789269 h 2108162"/>
              <a:gd name="connsiteX584" fmla="*/ 394939 w 7872284"/>
              <a:gd name="connsiteY584" fmla="*/ 821486 h 2108162"/>
              <a:gd name="connsiteX585" fmla="*/ 368627 w 7872284"/>
              <a:gd name="connsiteY585" fmla="*/ 827130 h 2108162"/>
              <a:gd name="connsiteX586" fmla="*/ 342228 w 7872284"/>
              <a:gd name="connsiteY586" fmla="*/ 812455 h 2108162"/>
              <a:gd name="connsiteX587" fmla="*/ 315916 w 7872284"/>
              <a:gd name="connsiteY587" fmla="*/ 814278 h 2108162"/>
              <a:gd name="connsiteX588" fmla="*/ 289604 w 7872284"/>
              <a:gd name="connsiteY588" fmla="*/ 815928 h 2108162"/>
              <a:gd name="connsiteX589" fmla="*/ 263292 w 7872284"/>
              <a:gd name="connsiteY589" fmla="*/ 802121 h 2108162"/>
              <a:gd name="connsiteX590" fmla="*/ 236981 w 7872284"/>
              <a:gd name="connsiteY590" fmla="*/ 783364 h 2108162"/>
              <a:gd name="connsiteX591" fmla="*/ 210582 w 7872284"/>
              <a:gd name="connsiteY591" fmla="*/ 780498 h 2108162"/>
              <a:gd name="connsiteX592" fmla="*/ 184270 w 7872284"/>
              <a:gd name="connsiteY592" fmla="*/ 786751 h 2108162"/>
              <a:gd name="connsiteX593" fmla="*/ 157958 w 7872284"/>
              <a:gd name="connsiteY593" fmla="*/ 789269 h 2108162"/>
              <a:gd name="connsiteX594" fmla="*/ 131646 w 7872284"/>
              <a:gd name="connsiteY594" fmla="*/ 785796 h 2108162"/>
              <a:gd name="connsiteX595" fmla="*/ 105334 w 7872284"/>
              <a:gd name="connsiteY595" fmla="*/ 784233 h 2108162"/>
              <a:gd name="connsiteX596" fmla="*/ 78936 w 7872284"/>
              <a:gd name="connsiteY596" fmla="*/ 787880 h 2108162"/>
              <a:gd name="connsiteX597" fmla="*/ 52624 w 7872284"/>
              <a:gd name="connsiteY597" fmla="*/ 790398 h 2108162"/>
              <a:gd name="connsiteX598" fmla="*/ 26312 w 7872284"/>
              <a:gd name="connsiteY598" fmla="*/ 792482 h 2108162"/>
              <a:gd name="connsiteX599" fmla="*/ 0 w 7872284"/>
              <a:gd name="connsiteY599" fmla="*/ 795782 h 210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</a:cxnLst>
            <a:rect l="l" t="t" r="r" b="b"/>
            <a:pathLst>
              <a:path w="7872284" h="2108162">
                <a:moveTo>
                  <a:pt x="0" y="888525"/>
                </a:moveTo>
                <a:lnTo>
                  <a:pt x="26312" y="877496"/>
                </a:lnTo>
                <a:lnTo>
                  <a:pt x="52624" y="898772"/>
                </a:lnTo>
                <a:lnTo>
                  <a:pt x="78936" y="909713"/>
                </a:lnTo>
                <a:lnTo>
                  <a:pt x="105334" y="899119"/>
                </a:lnTo>
                <a:lnTo>
                  <a:pt x="131646" y="900074"/>
                </a:lnTo>
                <a:lnTo>
                  <a:pt x="157958" y="907803"/>
                </a:lnTo>
                <a:lnTo>
                  <a:pt x="184270" y="890783"/>
                </a:lnTo>
                <a:lnTo>
                  <a:pt x="210582" y="875847"/>
                </a:lnTo>
                <a:lnTo>
                  <a:pt x="236981" y="877931"/>
                </a:lnTo>
                <a:lnTo>
                  <a:pt x="263292" y="897469"/>
                </a:lnTo>
                <a:lnTo>
                  <a:pt x="289604" y="895211"/>
                </a:lnTo>
                <a:lnTo>
                  <a:pt x="315916" y="878799"/>
                </a:lnTo>
                <a:lnTo>
                  <a:pt x="342228" y="888959"/>
                </a:lnTo>
                <a:lnTo>
                  <a:pt x="368627" y="906240"/>
                </a:lnTo>
                <a:lnTo>
                  <a:pt x="394939" y="883488"/>
                </a:lnTo>
                <a:lnTo>
                  <a:pt x="421250" y="873936"/>
                </a:lnTo>
                <a:lnTo>
                  <a:pt x="447562" y="876454"/>
                </a:lnTo>
                <a:lnTo>
                  <a:pt x="473874" y="874197"/>
                </a:lnTo>
                <a:lnTo>
                  <a:pt x="500273" y="870984"/>
                </a:lnTo>
                <a:lnTo>
                  <a:pt x="526585" y="880623"/>
                </a:lnTo>
                <a:lnTo>
                  <a:pt x="552897" y="872981"/>
                </a:lnTo>
                <a:lnTo>
                  <a:pt x="579209" y="871678"/>
                </a:lnTo>
                <a:lnTo>
                  <a:pt x="605520" y="889654"/>
                </a:lnTo>
                <a:lnTo>
                  <a:pt x="631919" y="904416"/>
                </a:lnTo>
                <a:lnTo>
                  <a:pt x="658231" y="891738"/>
                </a:lnTo>
                <a:lnTo>
                  <a:pt x="684543" y="887135"/>
                </a:lnTo>
                <a:lnTo>
                  <a:pt x="710855" y="882707"/>
                </a:lnTo>
                <a:lnTo>
                  <a:pt x="737166" y="867250"/>
                </a:lnTo>
                <a:lnTo>
                  <a:pt x="763478" y="880623"/>
                </a:lnTo>
                <a:lnTo>
                  <a:pt x="789877" y="904590"/>
                </a:lnTo>
                <a:lnTo>
                  <a:pt x="816189" y="910668"/>
                </a:lnTo>
                <a:lnTo>
                  <a:pt x="842501" y="885486"/>
                </a:lnTo>
                <a:lnTo>
                  <a:pt x="868813" y="883662"/>
                </a:lnTo>
                <a:lnTo>
                  <a:pt x="895124" y="905458"/>
                </a:lnTo>
                <a:lnTo>
                  <a:pt x="921523" y="927081"/>
                </a:lnTo>
                <a:lnTo>
                  <a:pt x="947835" y="923347"/>
                </a:lnTo>
                <a:lnTo>
                  <a:pt x="974147" y="936199"/>
                </a:lnTo>
                <a:lnTo>
                  <a:pt x="1000459" y="962076"/>
                </a:lnTo>
                <a:lnTo>
                  <a:pt x="1026771" y="973105"/>
                </a:lnTo>
                <a:lnTo>
                  <a:pt x="1053169" y="960166"/>
                </a:lnTo>
                <a:lnTo>
                  <a:pt x="1079481" y="955216"/>
                </a:lnTo>
                <a:lnTo>
                  <a:pt x="1105793" y="964334"/>
                </a:lnTo>
                <a:lnTo>
                  <a:pt x="1132105" y="1003411"/>
                </a:lnTo>
                <a:lnTo>
                  <a:pt x="1158417" y="1030070"/>
                </a:lnTo>
                <a:lnTo>
                  <a:pt x="1184816" y="1073403"/>
                </a:lnTo>
                <a:lnTo>
                  <a:pt x="1211128" y="1105793"/>
                </a:lnTo>
                <a:lnTo>
                  <a:pt x="1237439" y="1141483"/>
                </a:lnTo>
                <a:lnTo>
                  <a:pt x="1263751" y="1161803"/>
                </a:lnTo>
                <a:lnTo>
                  <a:pt x="1290063" y="1166059"/>
                </a:lnTo>
                <a:lnTo>
                  <a:pt x="1316462" y="1207046"/>
                </a:lnTo>
                <a:lnTo>
                  <a:pt x="1342774" y="1250291"/>
                </a:lnTo>
                <a:lnTo>
                  <a:pt x="1369086" y="1257499"/>
                </a:lnTo>
                <a:lnTo>
                  <a:pt x="1395397" y="1234660"/>
                </a:lnTo>
                <a:lnTo>
                  <a:pt x="1421709" y="1273737"/>
                </a:lnTo>
                <a:lnTo>
                  <a:pt x="1448108" y="1295273"/>
                </a:lnTo>
                <a:lnTo>
                  <a:pt x="1474420" y="1281553"/>
                </a:lnTo>
                <a:lnTo>
                  <a:pt x="1500732" y="1314985"/>
                </a:lnTo>
                <a:lnTo>
                  <a:pt x="1527043" y="1342079"/>
                </a:lnTo>
                <a:lnTo>
                  <a:pt x="1553355" y="1330703"/>
                </a:lnTo>
                <a:lnTo>
                  <a:pt x="1579667" y="1347550"/>
                </a:lnTo>
                <a:lnTo>
                  <a:pt x="1606066" y="1357797"/>
                </a:lnTo>
                <a:lnTo>
                  <a:pt x="1632378" y="1348505"/>
                </a:lnTo>
                <a:lnTo>
                  <a:pt x="1658690" y="1361617"/>
                </a:lnTo>
                <a:lnTo>
                  <a:pt x="1685001" y="1393313"/>
                </a:lnTo>
                <a:lnTo>
                  <a:pt x="1711313" y="1420146"/>
                </a:lnTo>
                <a:lnTo>
                  <a:pt x="1737712" y="1440900"/>
                </a:lnTo>
                <a:lnTo>
                  <a:pt x="1764024" y="1464781"/>
                </a:lnTo>
                <a:lnTo>
                  <a:pt x="1790336" y="1483364"/>
                </a:lnTo>
                <a:lnTo>
                  <a:pt x="1816648" y="1505768"/>
                </a:lnTo>
                <a:lnTo>
                  <a:pt x="1842959" y="1518186"/>
                </a:lnTo>
                <a:lnTo>
                  <a:pt x="1869358" y="1527217"/>
                </a:lnTo>
                <a:lnTo>
                  <a:pt x="1895670" y="1513931"/>
                </a:lnTo>
                <a:lnTo>
                  <a:pt x="1921982" y="1507418"/>
                </a:lnTo>
                <a:lnTo>
                  <a:pt x="1948294" y="1518707"/>
                </a:lnTo>
                <a:lnTo>
                  <a:pt x="1974606" y="1535640"/>
                </a:lnTo>
                <a:lnTo>
                  <a:pt x="2001004" y="1563342"/>
                </a:lnTo>
                <a:lnTo>
                  <a:pt x="2027316" y="1572286"/>
                </a:lnTo>
                <a:lnTo>
                  <a:pt x="2053628" y="1578886"/>
                </a:lnTo>
                <a:lnTo>
                  <a:pt x="2079940" y="1573328"/>
                </a:lnTo>
                <a:lnTo>
                  <a:pt x="2106252" y="1600856"/>
                </a:lnTo>
                <a:lnTo>
                  <a:pt x="2132651" y="1616226"/>
                </a:lnTo>
                <a:lnTo>
                  <a:pt x="2158963" y="1602766"/>
                </a:lnTo>
                <a:lnTo>
                  <a:pt x="2185274" y="1628036"/>
                </a:lnTo>
                <a:lnTo>
                  <a:pt x="2211586" y="1646098"/>
                </a:lnTo>
                <a:lnTo>
                  <a:pt x="2237898" y="1647748"/>
                </a:lnTo>
                <a:lnTo>
                  <a:pt x="2264297" y="1635070"/>
                </a:lnTo>
                <a:lnTo>
                  <a:pt x="2290609" y="1642364"/>
                </a:lnTo>
                <a:lnTo>
                  <a:pt x="2316921" y="1658863"/>
                </a:lnTo>
                <a:lnTo>
                  <a:pt x="2343232" y="1670760"/>
                </a:lnTo>
                <a:lnTo>
                  <a:pt x="2369544" y="1661034"/>
                </a:lnTo>
                <a:lnTo>
                  <a:pt x="2395943" y="1667981"/>
                </a:lnTo>
                <a:lnTo>
                  <a:pt x="2422255" y="1700719"/>
                </a:lnTo>
                <a:lnTo>
                  <a:pt x="2448567" y="1694901"/>
                </a:lnTo>
                <a:lnTo>
                  <a:pt x="2474879" y="1676665"/>
                </a:lnTo>
                <a:lnTo>
                  <a:pt x="2501191" y="1663379"/>
                </a:lnTo>
                <a:lnTo>
                  <a:pt x="2527502" y="1712008"/>
                </a:lnTo>
                <a:lnTo>
                  <a:pt x="2553901" y="1729549"/>
                </a:lnTo>
                <a:lnTo>
                  <a:pt x="2580213" y="1745354"/>
                </a:lnTo>
                <a:lnTo>
                  <a:pt x="2606525" y="1734325"/>
                </a:lnTo>
                <a:lnTo>
                  <a:pt x="2632837" y="1728073"/>
                </a:lnTo>
                <a:lnTo>
                  <a:pt x="2659149" y="1748567"/>
                </a:lnTo>
                <a:lnTo>
                  <a:pt x="2685547" y="1774010"/>
                </a:lnTo>
                <a:lnTo>
                  <a:pt x="2711859" y="1778265"/>
                </a:lnTo>
                <a:lnTo>
                  <a:pt x="2738171" y="1746048"/>
                </a:lnTo>
                <a:lnTo>
                  <a:pt x="2764483" y="1738494"/>
                </a:lnTo>
                <a:lnTo>
                  <a:pt x="2790795" y="1753517"/>
                </a:lnTo>
                <a:lnTo>
                  <a:pt x="2817193" y="1746396"/>
                </a:lnTo>
                <a:lnTo>
                  <a:pt x="2843505" y="1723731"/>
                </a:lnTo>
                <a:lnTo>
                  <a:pt x="2869817" y="1725555"/>
                </a:lnTo>
                <a:lnTo>
                  <a:pt x="2896129" y="1704193"/>
                </a:lnTo>
                <a:lnTo>
                  <a:pt x="2922441" y="1701153"/>
                </a:lnTo>
                <a:lnTo>
                  <a:pt x="2948839" y="1670760"/>
                </a:lnTo>
                <a:lnTo>
                  <a:pt x="2975151" y="1665723"/>
                </a:lnTo>
                <a:lnTo>
                  <a:pt x="3001463" y="1650874"/>
                </a:lnTo>
                <a:lnTo>
                  <a:pt x="3027775" y="1630207"/>
                </a:lnTo>
                <a:lnTo>
                  <a:pt x="3054087" y="1651135"/>
                </a:lnTo>
                <a:lnTo>
                  <a:pt x="3080486" y="1633680"/>
                </a:lnTo>
                <a:lnTo>
                  <a:pt x="3106798" y="1622652"/>
                </a:lnTo>
                <a:lnTo>
                  <a:pt x="3133109" y="1603895"/>
                </a:lnTo>
                <a:lnTo>
                  <a:pt x="3159421" y="1612666"/>
                </a:lnTo>
                <a:lnTo>
                  <a:pt x="3185733" y="1606760"/>
                </a:lnTo>
                <a:lnTo>
                  <a:pt x="3212132" y="1606500"/>
                </a:lnTo>
                <a:lnTo>
                  <a:pt x="3238444" y="1590609"/>
                </a:lnTo>
                <a:lnTo>
                  <a:pt x="3264755" y="1606239"/>
                </a:lnTo>
                <a:lnTo>
                  <a:pt x="3291067" y="1595472"/>
                </a:lnTo>
                <a:lnTo>
                  <a:pt x="3317380" y="1610668"/>
                </a:lnTo>
                <a:lnTo>
                  <a:pt x="3343778" y="1586440"/>
                </a:lnTo>
                <a:lnTo>
                  <a:pt x="3370090" y="1589046"/>
                </a:lnTo>
                <a:lnTo>
                  <a:pt x="3396402" y="1595124"/>
                </a:lnTo>
                <a:lnTo>
                  <a:pt x="3422713" y="1643580"/>
                </a:lnTo>
                <a:lnTo>
                  <a:pt x="3449025" y="1712355"/>
                </a:lnTo>
                <a:lnTo>
                  <a:pt x="3475424" y="1721300"/>
                </a:lnTo>
                <a:lnTo>
                  <a:pt x="3501736" y="1781913"/>
                </a:lnTo>
                <a:lnTo>
                  <a:pt x="3528048" y="1801277"/>
                </a:lnTo>
                <a:lnTo>
                  <a:pt x="3554360" y="1829500"/>
                </a:lnTo>
                <a:lnTo>
                  <a:pt x="3580671" y="1888897"/>
                </a:lnTo>
                <a:lnTo>
                  <a:pt x="3606984" y="1925716"/>
                </a:lnTo>
                <a:lnTo>
                  <a:pt x="3633382" y="1979556"/>
                </a:lnTo>
                <a:lnTo>
                  <a:pt x="3659694" y="2038518"/>
                </a:lnTo>
                <a:lnTo>
                  <a:pt x="3686006" y="2073080"/>
                </a:lnTo>
                <a:lnTo>
                  <a:pt x="3712318" y="2073340"/>
                </a:lnTo>
                <a:lnTo>
                  <a:pt x="3738629" y="2087755"/>
                </a:lnTo>
                <a:lnTo>
                  <a:pt x="3765028" y="2108162"/>
                </a:lnTo>
                <a:lnTo>
                  <a:pt x="3791340" y="2085845"/>
                </a:lnTo>
                <a:lnTo>
                  <a:pt x="3817652" y="2069867"/>
                </a:lnTo>
                <a:lnTo>
                  <a:pt x="3843964" y="2056841"/>
                </a:lnTo>
                <a:lnTo>
                  <a:pt x="3870276" y="2064396"/>
                </a:lnTo>
                <a:lnTo>
                  <a:pt x="3896674" y="2012380"/>
                </a:lnTo>
                <a:lnTo>
                  <a:pt x="3922987" y="2013509"/>
                </a:lnTo>
                <a:lnTo>
                  <a:pt x="3949298" y="1993276"/>
                </a:lnTo>
                <a:lnTo>
                  <a:pt x="3975610" y="2005433"/>
                </a:lnTo>
                <a:lnTo>
                  <a:pt x="4001922" y="1967572"/>
                </a:lnTo>
                <a:lnTo>
                  <a:pt x="4028321" y="1926497"/>
                </a:lnTo>
                <a:lnTo>
                  <a:pt x="4054632" y="1878824"/>
                </a:lnTo>
                <a:lnTo>
                  <a:pt x="4080945" y="1848430"/>
                </a:lnTo>
                <a:lnTo>
                  <a:pt x="4107256" y="1801712"/>
                </a:lnTo>
                <a:lnTo>
                  <a:pt x="4133568" y="1743791"/>
                </a:lnTo>
                <a:lnTo>
                  <a:pt x="4159967" y="1687259"/>
                </a:lnTo>
                <a:lnTo>
                  <a:pt x="4186279" y="1650614"/>
                </a:lnTo>
                <a:lnTo>
                  <a:pt x="4212591" y="1605284"/>
                </a:lnTo>
                <a:lnTo>
                  <a:pt x="4238903" y="1554397"/>
                </a:lnTo>
                <a:lnTo>
                  <a:pt x="4265214" y="1523570"/>
                </a:lnTo>
                <a:lnTo>
                  <a:pt x="4291613" y="1486056"/>
                </a:lnTo>
                <a:lnTo>
                  <a:pt x="4317925" y="1498127"/>
                </a:lnTo>
                <a:lnTo>
                  <a:pt x="4344237" y="1478849"/>
                </a:lnTo>
                <a:lnTo>
                  <a:pt x="4370549" y="1434474"/>
                </a:lnTo>
                <a:lnTo>
                  <a:pt x="4396861" y="1386192"/>
                </a:lnTo>
                <a:lnTo>
                  <a:pt x="4423172" y="1367175"/>
                </a:lnTo>
                <a:lnTo>
                  <a:pt x="4449571" y="1354497"/>
                </a:lnTo>
                <a:lnTo>
                  <a:pt x="4475883" y="1320804"/>
                </a:lnTo>
                <a:lnTo>
                  <a:pt x="4502195" y="1257065"/>
                </a:lnTo>
                <a:lnTo>
                  <a:pt x="4528507" y="1213906"/>
                </a:lnTo>
                <a:lnTo>
                  <a:pt x="4554819" y="1167361"/>
                </a:lnTo>
                <a:lnTo>
                  <a:pt x="4581217" y="1132018"/>
                </a:lnTo>
                <a:lnTo>
                  <a:pt x="4607529" y="1101972"/>
                </a:lnTo>
                <a:lnTo>
                  <a:pt x="4633841" y="1135752"/>
                </a:lnTo>
                <a:lnTo>
                  <a:pt x="4660153" y="1083476"/>
                </a:lnTo>
                <a:lnTo>
                  <a:pt x="4686465" y="1031460"/>
                </a:lnTo>
                <a:lnTo>
                  <a:pt x="4712863" y="1044138"/>
                </a:lnTo>
                <a:lnTo>
                  <a:pt x="4739175" y="1057077"/>
                </a:lnTo>
                <a:lnTo>
                  <a:pt x="4765487" y="1086168"/>
                </a:lnTo>
                <a:lnTo>
                  <a:pt x="4791799" y="1103883"/>
                </a:lnTo>
                <a:lnTo>
                  <a:pt x="4818111" y="1117603"/>
                </a:lnTo>
                <a:lnTo>
                  <a:pt x="4844510" y="1140355"/>
                </a:lnTo>
                <a:lnTo>
                  <a:pt x="4870821" y="1116301"/>
                </a:lnTo>
                <a:lnTo>
                  <a:pt x="4897133" y="1087036"/>
                </a:lnTo>
                <a:lnTo>
                  <a:pt x="4923445" y="1131237"/>
                </a:lnTo>
                <a:lnTo>
                  <a:pt x="4949757" y="1176913"/>
                </a:lnTo>
                <a:lnTo>
                  <a:pt x="4976156" y="1213211"/>
                </a:lnTo>
                <a:lnTo>
                  <a:pt x="5002468" y="1235616"/>
                </a:lnTo>
                <a:lnTo>
                  <a:pt x="5028779" y="1271567"/>
                </a:lnTo>
                <a:lnTo>
                  <a:pt x="5055092" y="1271567"/>
                </a:lnTo>
                <a:lnTo>
                  <a:pt x="5081403" y="1324190"/>
                </a:lnTo>
                <a:lnTo>
                  <a:pt x="5107802" y="1352673"/>
                </a:lnTo>
                <a:lnTo>
                  <a:pt x="5134114" y="1384803"/>
                </a:lnTo>
                <a:lnTo>
                  <a:pt x="5160426" y="1425096"/>
                </a:lnTo>
                <a:lnTo>
                  <a:pt x="5186737" y="1455142"/>
                </a:lnTo>
                <a:lnTo>
                  <a:pt x="5213050" y="1445329"/>
                </a:lnTo>
                <a:lnTo>
                  <a:pt x="5239448" y="1411289"/>
                </a:lnTo>
                <a:lnTo>
                  <a:pt x="5265760" y="1453666"/>
                </a:lnTo>
                <a:lnTo>
                  <a:pt x="5292072" y="1449584"/>
                </a:lnTo>
                <a:lnTo>
                  <a:pt x="5318384" y="1462610"/>
                </a:lnTo>
                <a:lnTo>
                  <a:pt x="5344695" y="1440206"/>
                </a:lnTo>
                <a:lnTo>
                  <a:pt x="5371008" y="1437601"/>
                </a:lnTo>
                <a:lnTo>
                  <a:pt x="5397406" y="1421970"/>
                </a:lnTo>
                <a:lnTo>
                  <a:pt x="5423718" y="1366220"/>
                </a:lnTo>
                <a:lnTo>
                  <a:pt x="5450030" y="1365091"/>
                </a:lnTo>
                <a:lnTo>
                  <a:pt x="5476342" y="1366741"/>
                </a:lnTo>
                <a:lnTo>
                  <a:pt x="5502654" y="1380982"/>
                </a:lnTo>
                <a:lnTo>
                  <a:pt x="5529052" y="1384021"/>
                </a:lnTo>
                <a:lnTo>
                  <a:pt x="5555364" y="1371951"/>
                </a:lnTo>
                <a:lnTo>
                  <a:pt x="5581676" y="1349026"/>
                </a:lnTo>
                <a:lnTo>
                  <a:pt x="5607988" y="1325580"/>
                </a:lnTo>
                <a:lnTo>
                  <a:pt x="5634300" y="1299007"/>
                </a:lnTo>
                <a:lnTo>
                  <a:pt x="5660699" y="1299268"/>
                </a:lnTo>
                <a:lnTo>
                  <a:pt x="5687010" y="1295794"/>
                </a:lnTo>
                <a:lnTo>
                  <a:pt x="5713322" y="1275214"/>
                </a:lnTo>
                <a:lnTo>
                  <a:pt x="5739634" y="1292321"/>
                </a:lnTo>
                <a:lnTo>
                  <a:pt x="5765946" y="1292234"/>
                </a:lnTo>
                <a:lnTo>
                  <a:pt x="5792344" y="1266617"/>
                </a:lnTo>
                <a:lnTo>
                  <a:pt x="5818657" y="1267833"/>
                </a:lnTo>
                <a:lnTo>
                  <a:pt x="5844968" y="1254980"/>
                </a:lnTo>
                <a:lnTo>
                  <a:pt x="5871280" y="1294579"/>
                </a:lnTo>
                <a:lnTo>
                  <a:pt x="5897592" y="1294579"/>
                </a:lnTo>
                <a:lnTo>
                  <a:pt x="5923991" y="1303262"/>
                </a:lnTo>
                <a:lnTo>
                  <a:pt x="5950303" y="1289976"/>
                </a:lnTo>
                <a:lnTo>
                  <a:pt x="5976615" y="1311251"/>
                </a:lnTo>
                <a:lnTo>
                  <a:pt x="6002926" y="1326795"/>
                </a:lnTo>
                <a:lnTo>
                  <a:pt x="6029238" y="1336869"/>
                </a:lnTo>
                <a:lnTo>
                  <a:pt x="6055637" y="1323061"/>
                </a:lnTo>
                <a:lnTo>
                  <a:pt x="6081949" y="1290758"/>
                </a:lnTo>
                <a:lnTo>
                  <a:pt x="6108261" y="1297357"/>
                </a:lnTo>
                <a:lnTo>
                  <a:pt x="6134573" y="1277732"/>
                </a:lnTo>
                <a:lnTo>
                  <a:pt x="6160884" y="1266443"/>
                </a:lnTo>
                <a:lnTo>
                  <a:pt x="6187283" y="1285461"/>
                </a:lnTo>
                <a:lnTo>
                  <a:pt x="6213595" y="1299963"/>
                </a:lnTo>
                <a:lnTo>
                  <a:pt x="6239907" y="1295186"/>
                </a:lnTo>
                <a:lnTo>
                  <a:pt x="6266219" y="1307604"/>
                </a:lnTo>
                <a:lnTo>
                  <a:pt x="6292531" y="1321672"/>
                </a:lnTo>
                <a:lnTo>
                  <a:pt x="6318842" y="1303870"/>
                </a:lnTo>
                <a:lnTo>
                  <a:pt x="6345241" y="1299442"/>
                </a:lnTo>
                <a:lnTo>
                  <a:pt x="6371553" y="1281466"/>
                </a:lnTo>
                <a:lnTo>
                  <a:pt x="6397865" y="1312467"/>
                </a:lnTo>
                <a:lnTo>
                  <a:pt x="6424177" y="1324277"/>
                </a:lnTo>
                <a:lnTo>
                  <a:pt x="6450489" y="1339387"/>
                </a:lnTo>
                <a:lnTo>
                  <a:pt x="6476887" y="1361791"/>
                </a:lnTo>
                <a:lnTo>
                  <a:pt x="6503199" y="1346855"/>
                </a:lnTo>
                <a:lnTo>
                  <a:pt x="6529511" y="1327751"/>
                </a:lnTo>
                <a:lnTo>
                  <a:pt x="6555823" y="1315333"/>
                </a:lnTo>
                <a:lnTo>
                  <a:pt x="6582135" y="1284158"/>
                </a:lnTo>
                <a:lnTo>
                  <a:pt x="6608534" y="1287284"/>
                </a:lnTo>
                <a:lnTo>
                  <a:pt x="6634845" y="1276256"/>
                </a:lnTo>
                <a:lnTo>
                  <a:pt x="6661157" y="1266964"/>
                </a:lnTo>
                <a:lnTo>
                  <a:pt x="6687469" y="1263404"/>
                </a:lnTo>
                <a:lnTo>
                  <a:pt x="6713781" y="1282682"/>
                </a:lnTo>
                <a:lnTo>
                  <a:pt x="6740180" y="1299876"/>
                </a:lnTo>
                <a:lnTo>
                  <a:pt x="6766491" y="1322801"/>
                </a:lnTo>
                <a:lnTo>
                  <a:pt x="6792803" y="1320283"/>
                </a:lnTo>
                <a:lnTo>
                  <a:pt x="6819115" y="1327490"/>
                </a:lnTo>
                <a:lnTo>
                  <a:pt x="6845427" y="1326014"/>
                </a:lnTo>
                <a:lnTo>
                  <a:pt x="6871826" y="1285287"/>
                </a:lnTo>
                <a:lnTo>
                  <a:pt x="6898138" y="1260625"/>
                </a:lnTo>
                <a:lnTo>
                  <a:pt x="6924449" y="1250465"/>
                </a:lnTo>
                <a:lnTo>
                  <a:pt x="6950761" y="1222156"/>
                </a:lnTo>
                <a:lnTo>
                  <a:pt x="6977073" y="1197928"/>
                </a:lnTo>
                <a:lnTo>
                  <a:pt x="7003472" y="1169358"/>
                </a:lnTo>
                <a:lnTo>
                  <a:pt x="7029784" y="1173787"/>
                </a:lnTo>
                <a:lnTo>
                  <a:pt x="7056096" y="1124637"/>
                </a:lnTo>
                <a:lnTo>
                  <a:pt x="7082407" y="1033805"/>
                </a:lnTo>
                <a:lnTo>
                  <a:pt x="7108719" y="920915"/>
                </a:lnTo>
                <a:lnTo>
                  <a:pt x="7135118" y="783798"/>
                </a:lnTo>
                <a:lnTo>
                  <a:pt x="7161430" y="686714"/>
                </a:lnTo>
                <a:lnTo>
                  <a:pt x="7187742" y="643989"/>
                </a:lnTo>
                <a:lnTo>
                  <a:pt x="7214054" y="658231"/>
                </a:lnTo>
                <a:lnTo>
                  <a:pt x="7240365" y="702431"/>
                </a:lnTo>
                <a:lnTo>
                  <a:pt x="7266678" y="722143"/>
                </a:lnTo>
                <a:lnTo>
                  <a:pt x="7293076" y="774073"/>
                </a:lnTo>
                <a:lnTo>
                  <a:pt x="7319388" y="808287"/>
                </a:lnTo>
                <a:lnTo>
                  <a:pt x="7345700" y="838940"/>
                </a:lnTo>
                <a:lnTo>
                  <a:pt x="7372012" y="853442"/>
                </a:lnTo>
                <a:lnTo>
                  <a:pt x="7398323" y="838854"/>
                </a:lnTo>
                <a:lnTo>
                  <a:pt x="7424723" y="807505"/>
                </a:lnTo>
                <a:lnTo>
                  <a:pt x="7451034" y="784233"/>
                </a:lnTo>
                <a:lnTo>
                  <a:pt x="7477346" y="721709"/>
                </a:lnTo>
                <a:lnTo>
                  <a:pt x="7503658" y="650415"/>
                </a:lnTo>
                <a:lnTo>
                  <a:pt x="7529970" y="590324"/>
                </a:lnTo>
                <a:lnTo>
                  <a:pt x="7556368" y="535963"/>
                </a:lnTo>
                <a:lnTo>
                  <a:pt x="7582681" y="524066"/>
                </a:lnTo>
                <a:lnTo>
                  <a:pt x="7608992" y="573998"/>
                </a:lnTo>
                <a:lnTo>
                  <a:pt x="7635304" y="570698"/>
                </a:lnTo>
                <a:lnTo>
                  <a:pt x="7661616" y="552549"/>
                </a:lnTo>
                <a:lnTo>
                  <a:pt x="7688015" y="587632"/>
                </a:lnTo>
                <a:lnTo>
                  <a:pt x="7714326" y="670301"/>
                </a:lnTo>
                <a:lnTo>
                  <a:pt x="7740639" y="704863"/>
                </a:lnTo>
                <a:lnTo>
                  <a:pt x="7766951" y="765649"/>
                </a:lnTo>
                <a:lnTo>
                  <a:pt x="7793262" y="817405"/>
                </a:lnTo>
                <a:lnTo>
                  <a:pt x="7819661" y="821660"/>
                </a:lnTo>
                <a:lnTo>
                  <a:pt x="7845973" y="825220"/>
                </a:lnTo>
                <a:lnTo>
                  <a:pt x="7872285" y="849448"/>
                </a:lnTo>
                <a:lnTo>
                  <a:pt x="7872285" y="435058"/>
                </a:lnTo>
                <a:lnTo>
                  <a:pt x="7845973" y="373316"/>
                </a:lnTo>
                <a:lnTo>
                  <a:pt x="7819661" y="379308"/>
                </a:lnTo>
                <a:lnTo>
                  <a:pt x="7793262" y="360290"/>
                </a:lnTo>
                <a:lnTo>
                  <a:pt x="7766951" y="302630"/>
                </a:lnTo>
                <a:lnTo>
                  <a:pt x="7740639" y="260166"/>
                </a:lnTo>
                <a:lnTo>
                  <a:pt x="7714326" y="215966"/>
                </a:lnTo>
                <a:lnTo>
                  <a:pt x="7688015" y="150143"/>
                </a:lnTo>
                <a:lnTo>
                  <a:pt x="7661616" y="73899"/>
                </a:lnTo>
                <a:lnTo>
                  <a:pt x="7635304" y="87706"/>
                </a:lnTo>
                <a:lnTo>
                  <a:pt x="7608992" y="40640"/>
                </a:lnTo>
                <a:lnTo>
                  <a:pt x="7582681" y="0"/>
                </a:lnTo>
                <a:lnTo>
                  <a:pt x="7556368" y="782"/>
                </a:lnTo>
                <a:lnTo>
                  <a:pt x="7529970" y="25617"/>
                </a:lnTo>
                <a:lnTo>
                  <a:pt x="7503658" y="122355"/>
                </a:lnTo>
                <a:lnTo>
                  <a:pt x="7477346" y="188612"/>
                </a:lnTo>
                <a:lnTo>
                  <a:pt x="7451034" y="293772"/>
                </a:lnTo>
                <a:lnTo>
                  <a:pt x="7424723" y="320171"/>
                </a:lnTo>
                <a:lnTo>
                  <a:pt x="7398323" y="277707"/>
                </a:lnTo>
                <a:lnTo>
                  <a:pt x="7372012" y="325729"/>
                </a:lnTo>
                <a:lnTo>
                  <a:pt x="7345700" y="294554"/>
                </a:lnTo>
                <a:lnTo>
                  <a:pt x="7319388" y="261121"/>
                </a:lnTo>
                <a:lnTo>
                  <a:pt x="7293076" y="250093"/>
                </a:lnTo>
                <a:lnTo>
                  <a:pt x="7266678" y="222913"/>
                </a:lnTo>
                <a:lnTo>
                  <a:pt x="7240365" y="162908"/>
                </a:lnTo>
                <a:lnTo>
                  <a:pt x="7214054" y="103684"/>
                </a:lnTo>
                <a:lnTo>
                  <a:pt x="7187742" y="149622"/>
                </a:lnTo>
                <a:lnTo>
                  <a:pt x="7161430" y="186528"/>
                </a:lnTo>
                <a:lnTo>
                  <a:pt x="7135118" y="312443"/>
                </a:lnTo>
                <a:lnTo>
                  <a:pt x="7108719" y="457722"/>
                </a:lnTo>
                <a:lnTo>
                  <a:pt x="7082407" y="549770"/>
                </a:lnTo>
                <a:lnTo>
                  <a:pt x="7056096" y="649547"/>
                </a:lnTo>
                <a:lnTo>
                  <a:pt x="7029784" y="690795"/>
                </a:lnTo>
                <a:lnTo>
                  <a:pt x="7003472" y="697395"/>
                </a:lnTo>
                <a:lnTo>
                  <a:pt x="6977073" y="686627"/>
                </a:lnTo>
                <a:lnTo>
                  <a:pt x="6950761" y="718323"/>
                </a:lnTo>
                <a:lnTo>
                  <a:pt x="6924449" y="703126"/>
                </a:lnTo>
                <a:lnTo>
                  <a:pt x="6898138" y="703647"/>
                </a:lnTo>
                <a:lnTo>
                  <a:pt x="6871826" y="739164"/>
                </a:lnTo>
                <a:lnTo>
                  <a:pt x="6845427" y="781541"/>
                </a:lnTo>
                <a:lnTo>
                  <a:pt x="6819115" y="796390"/>
                </a:lnTo>
                <a:lnTo>
                  <a:pt x="6792803" y="774507"/>
                </a:lnTo>
                <a:lnTo>
                  <a:pt x="6766491" y="800819"/>
                </a:lnTo>
                <a:lnTo>
                  <a:pt x="6740180" y="754534"/>
                </a:lnTo>
                <a:lnTo>
                  <a:pt x="6713781" y="725878"/>
                </a:lnTo>
                <a:lnTo>
                  <a:pt x="6687469" y="711028"/>
                </a:lnTo>
                <a:lnTo>
                  <a:pt x="6661157" y="716239"/>
                </a:lnTo>
                <a:lnTo>
                  <a:pt x="6634845" y="700173"/>
                </a:lnTo>
                <a:lnTo>
                  <a:pt x="6608534" y="747327"/>
                </a:lnTo>
                <a:lnTo>
                  <a:pt x="6582135" y="724749"/>
                </a:lnTo>
                <a:lnTo>
                  <a:pt x="6555823" y="764347"/>
                </a:lnTo>
                <a:lnTo>
                  <a:pt x="6529511" y="797953"/>
                </a:lnTo>
                <a:lnTo>
                  <a:pt x="6503199" y="801513"/>
                </a:lnTo>
                <a:lnTo>
                  <a:pt x="6476887" y="784493"/>
                </a:lnTo>
                <a:lnTo>
                  <a:pt x="6450489" y="779977"/>
                </a:lnTo>
                <a:lnTo>
                  <a:pt x="6424177" y="765910"/>
                </a:lnTo>
                <a:lnTo>
                  <a:pt x="6397865" y="711462"/>
                </a:lnTo>
                <a:lnTo>
                  <a:pt x="6371553" y="701389"/>
                </a:lnTo>
                <a:lnTo>
                  <a:pt x="6345241" y="695919"/>
                </a:lnTo>
                <a:lnTo>
                  <a:pt x="6318842" y="723012"/>
                </a:lnTo>
                <a:lnTo>
                  <a:pt x="6292531" y="754274"/>
                </a:lnTo>
                <a:lnTo>
                  <a:pt x="6266219" y="765041"/>
                </a:lnTo>
                <a:lnTo>
                  <a:pt x="6239907" y="741943"/>
                </a:lnTo>
                <a:lnTo>
                  <a:pt x="6213595" y="752884"/>
                </a:lnTo>
                <a:lnTo>
                  <a:pt x="6187283" y="745329"/>
                </a:lnTo>
                <a:lnTo>
                  <a:pt x="6160884" y="696526"/>
                </a:lnTo>
                <a:lnTo>
                  <a:pt x="6134573" y="672646"/>
                </a:lnTo>
                <a:lnTo>
                  <a:pt x="6108261" y="718930"/>
                </a:lnTo>
                <a:lnTo>
                  <a:pt x="6081949" y="670041"/>
                </a:lnTo>
                <a:lnTo>
                  <a:pt x="6055637" y="737601"/>
                </a:lnTo>
                <a:lnTo>
                  <a:pt x="6029238" y="789616"/>
                </a:lnTo>
                <a:lnTo>
                  <a:pt x="6002926" y="776157"/>
                </a:lnTo>
                <a:lnTo>
                  <a:pt x="5976615" y="709552"/>
                </a:lnTo>
                <a:lnTo>
                  <a:pt x="5950303" y="716586"/>
                </a:lnTo>
                <a:lnTo>
                  <a:pt x="5923991" y="734561"/>
                </a:lnTo>
                <a:lnTo>
                  <a:pt x="5897592" y="726746"/>
                </a:lnTo>
                <a:lnTo>
                  <a:pt x="5871280" y="711810"/>
                </a:lnTo>
                <a:lnTo>
                  <a:pt x="5844968" y="676727"/>
                </a:lnTo>
                <a:lnTo>
                  <a:pt x="5818657" y="672559"/>
                </a:lnTo>
                <a:lnTo>
                  <a:pt x="5792344" y="699739"/>
                </a:lnTo>
                <a:lnTo>
                  <a:pt x="5765946" y="683848"/>
                </a:lnTo>
                <a:lnTo>
                  <a:pt x="5739634" y="703647"/>
                </a:lnTo>
                <a:lnTo>
                  <a:pt x="5713322" y="726225"/>
                </a:lnTo>
                <a:lnTo>
                  <a:pt x="5687010" y="754360"/>
                </a:lnTo>
                <a:lnTo>
                  <a:pt x="5660699" y="740293"/>
                </a:lnTo>
                <a:lnTo>
                  <a:pt x="5634300" y="730567"/>
                </a:lnTo>
                <a:lnTo>
                  <a:pt x="5607988" y="765215"/>
                </a:lnTo>
                <a:lnTo>
                  <a:pt x="5581676" y="753145"/>
                </a:lnTo>
                <a:lnTo>
                  <a:pt x="5555364" y="767733"/>
                </a:lnTo>
                <a:lnTo>
                  <a:pt x="5529052" y="797085"/>
                </a:lnTo>
                <a:lnTo>
                  <a:pt x="5502654" y="731175"/>
                </a:lnTo>
                <a:lnTo>
                  <a:pt x="5476342" y="798821"/>
                </a:lnTo>
                <a:lnTo>
                  <a:pt x="5450030" y="804118"/>
                </a:lnTo>
                <a:lnTo>
                  <a:pt x="5423718" y="808894"/>
                </a:lnTo>
                <a:lnTo>
                  <a:pt x="5397406" y="832167"/>
                </a:lnTo>
                <a:lnTo>
                  <a:pt x="5371008" y="876541"/>
                </a:lnTo>
                <a:lnTo>
                  <a:pt x="5344695" y="889480"/>
                </a:lnTo>
                <a:lnTo>
                  <a:pt x="5318384" y="917442"/>
                </a:lnTo>
                <a:lnTo>
                  <a:pt x="5292072" y="884791"/>
                </a:lnTo>
                <a:lnTo>
                  <a:pt x="5265760" y="831038"/>
                </a:lnTo>
                <a:lnTo>
                  <a:pt x="5239448" y="886875"/>
                </a:lnTo>
                <a:lnTo>
                  <a:pt x="5213050" y="913447"/>
                </a:lnTo>
                <a:lnTo>
                  <a:pt x="5186737" y="901724"/>
                </a:lnTo>
                <a:lnTo>
                  <a:pt x="5160426" y="886875"/>
                </a:lnTo>
                <a:lnTo>
                  <a:pt x="5134114" y="842240"/>
                </a:lnTo>
                <a:lnTo>
                  <a:pt x="5107802" y="812281"/>
                </a:lnTo>
                <a:lnTo>
                  <a:pt x="5081403" y="778588"/>
                </a:lnTo>
                <a:lnTo>
                  <a:pt x="5055092" y="749150"/>
                </a:lnTo>
                <a:lnTo>
                  <a:pt x="5028779" y="757747"/>
                </a:lnTo>
                <a:lnTo>
                  <a:pt x="5002468" y="738122"/>
                </a:lnTo>
                <a:lnTo>
                  <a:pt x="4976156" y="736993"/>
                </a:lnTo>
                <a:lnTo>
                  <a:pt x="4949757" y="697134"/>
                </a:lnTo>
                <a:lnTo>
                  <a:pt x="4923445" y="635132"/>
                </a:lnTo>
                <a:lnTo>
                  <a:pt x="4897133" y="597531"/>
                </a:lnTo>
                <a:lnTo>
                  <a:pt x="4870821" y="615767"/>
                </a:lnTo>
                <a:lnTo>
                  <a:pt x="4844510" y="566964"/>
                </a:lnTo>
                <a:lnTo>
                  <a:pt x="4818111" y="597271"/>
                </a:lnTo>
                <a:lnTo>
                  <a:pt x="4791799" y="577211"/>
                </a:lnTo>
                <a:lnTo>
                  <a:pt x="4765487" y="565054"/>
                </a:lnTo>
                <a:lnTo>
                  <a:pt x="4739175" y="542737"/>
                </a:lnTo>
                <a:lnTo>
                  <a:pt x="4712863" y="533184"/>
                </a:lnTo>
                <a:lnTo>
                  <a:pt x="4686465" y="536224"/>
                </a:lnTo>
                <a:lnTo>
                  <a:pt x="4660153" y="575214"/>
                </a:lnTo>
                <a:lnTo>
                  <a:pt x="4633841" y="612207"/>
                </a:lnTo>
                <a:lnTo>
                  <a:pt x="4607529" y="585721"/>
                </a:lnTo>
                <a:lnTo>
                  <a:pt x="4581217" y="602134"/>
                </a:lnTo>
                <a:lnTo>
                  <a:pt x="4554819" y="667436"/>
                </a:lnTo>
                <a:lnTo>
                  <a:pt x="4528507" y="700955"/>
                </a:lnTo>
                <a:lnTo>
                  <a:pt x="4502195" y="735343"/>
                </a:lnTo>
                <a:lnTo>
                  <a:pt x="4475883" y="792395"/>
                </a:lnTo>
                <a:lnTo>
                  <a:pt x="4449571" y="781541"/>
                </a:lnTo>
                <a:lnTo>
                  <a:pt x="4423172" y="798561"/>
                </a:lnTo>
                <a:lnTo>
                  <a:pt x="4396861" y="847190"/>
                </a:lnTo>
                <a:lnTo>
                  <a:pt x="4370549" y="860302"/>
                </a:lnTo>
                <a:lnTo>
                  <a:pt x="4344237" y="864905"/>
                </a:lnTo>
                <a:lnTo>
                  <a:pt x="4317925" y="962945"/>
                </a:lnTo>
                <a:lnTo>
                  <a:pt x="4291613" y="928557"/>
                </a:lnTo>
                <a:lnTo>
                  <a:pt x="4265214" y="1006624"/>
                </a:lnTo>
                <a:lnTo>
                  <a:pt x="4238903" y="1032849"/>
                </a:lnTo>
                <a:lnTo>
                  <a:pt x="4212591" y="1075921"/>
                </a:lnTo>
                <a:lnTo>
                  <a:pt x="4186279" y="1144436"/>
                </a:lnTo>
                <a:lnTo>
                  <a:pt x="4159967" y="1244473"/>
                </a:lnTo>
                <a:lnTo>
                  <a:pt x="4133568" y="1268440"/>
                </a:lnTo>
                <a:lnTo>
                  <a:pt x="4107256" y="1332700"/>
                </a:lnTo>
                <a:lnTo>
                  <a:pt x="4080945" y="1371777"/>
                </a:lnTo>
                <a:lnTo>
                  <a:pt x="4054632" y="1444982"/>
                </a:lnTo>
                <a:lnTo>
                  <a:pt x="4028321" y="1501600"/>
                </a:lnTo>
                <a:lnTo>
                  <a:pt x="4001922" y="1506636"/>
                </a:lnTo>
                <a:lnTo>
                  <a:pt x="3975610" y="1539461"/>
                </a:lnTo>
                <a:lnTo>
                  <a:pt x="3949298" y="1530170"/>
                </a:lnTo>
                <a:lnTo>
                  <a:pt x="3922987" y="1536683"/>
                </a:lnTo>
                <a:lnTo>
                  <a:pt x="3896674" y="1576281"/>
                </a:lnTo>
                <a:lnTo>
                  <a:pt x="3870276" y="1613013"/>
                </a:lnTo>
                <a:lnTo>
                  <a:pt x="3843964" y="1609887"/>
                </a:lnTo>
                <a:lnTo>
                  <a:pt x="3817652" y="1607889"/>
                </a:lnTo>
                <a:lnTo>
                  <a:pt x="3791340" y="1609018"/>
                </a:lnTo>
                <a:lnTo>
                  <a:pt x="3765028" y="1663292"/>
                </a:lnTo>
                <a:lnTo>
                  <a:pt x="3738629" y="1645664"/>
                </a:lnTo>
                <a:lnTo>
                  <a:pt x="3712318" y="1648964"/>
                </a:lnTo>
                <a:lnTo>
                  <a:pt x="3686006" y="1645056"/>
                </a:lnTo>
                <a:lnTo>
                  <a:pt x="3659694" y="1595993"/>
                </a:lnTo>
                <a:lnTo>
                  <a:pt x="3633382" y="1530951"/>
                </a:lnTo>
                <a:lnTo>
                  <a:pt x="3606984" y="1483364"/>
                </a:lnTo>
                <a:lnTo>
                  <a:pt x="3580671" y="1456010"/>
                </a:lnTo>
                <a:lnTo>
                  <a:pt x="3554360" y="1415283"/>
                </a:lnTo>
                <a:lnTo>
                  <a:pt x="3528048" y="1371951"/>
                </a:lnTo>
                <a:lnTo>
                  <a:pt x="3501736" y="1339908"/>
                </a:lnTo>
                <a:lnTo>
                  <a:pt x="3475424" y="1325927"/>
                </a:lnTo>
                <a:lnTo>
                  <a:pt x="3449025" y="1256283"/>
                </a:lnTo>
                <a:lnTo>
                  <a:pt x="3422713" y="1219203"/>
                </a:lnTo>
                <a:lnTo>
                  <a:pt x="3396402" y="1196278"/>
                </a:lnTo>
                <a:lnTo>
                  <a:pt x="3370090" y="1183426"/>
                </a:lnTo>
                <a:lnTo>
                  <a:pt x="3343778" y="1191502"/>
                </a:lnTo>
                <a:lnTo>
                  <a:pt x="3317380" y="1228582"/>
                </a:lnTo>
                <a:lnTo>
                  <a:pt x="3291067" y="1228061"/>
                </a:lnTo>
                <a:lnTo>
                  <a:pt x="3264755" y="1200620"/>
                </a:lnTo>
                <a:lnTo>
                  <a:pt x="3238444" y="1188376"/>
                </a:lnTo>
                <a:lnTo>
                  <a:pt x="3212132" y="1233879"/>
                </a:lnTo>
                <a:lnTo>
                  <a:pt x="3185733" y="1261146"/>
                </a:lnTo>
                <a:lnTo>
                  <a:pt x="3159421" y="1247512"/>
                </a:lnTo>
                <a:lnTo>
                  <a:pt x="3133109" y="1211214"/>
                </a:lnTo>
                <a:lnTo>
                  <a:pt x="3106798" y="1209304"/>
                </a:lnTo>
                <a:lnTo>
                  <a:pt x="3080486" y="1230926"/>
                </a:lnTo>
                <a:lnTo>
                  <a:pt x="3054087" y="1236137"/>
                </a:lnTo>
                <a:lnTo>
                  <a:pt x="3027775" y="1231795"/>
                </a:lnTo>
                <a:lnTo>
                  <a:pt x="3001463" y="1257412"/>
                </a:lnTo>
                <a:lnTo>
                  <a:pt x="2975151" y="1298139"/>
                </a:lnTo>
                <a:lnTo>
                  <a:pt x="2948839" y="1323496"/>
                </a:lnTo>
                <a:lnTo>
                  <a:pt x="2922441" y="1344423"/>
                </a:lnTo>
                <a:lnTo>
                  <a:pt x="2896129" y="1361270"/>
                </a:lnTo>
                <a:lnTo>
                  <a:pt x="2869817" y="1339213"/>
                </a:lnTo>
                <a:lnTo>
                  <a:pt x="2843505" y="1363875"/>
                </a:lnTo>
                <a:lnTo>
                  <a:pt x="2817193" y="1376553"/>
                </a:lnTo>
                <a:lnTo>
                  <a:pt x="2790795" y="1417888"/>
                </a:lnTo>
                <a:lnTo>
                  <a:pt x="2764483" y="1415457"/>
                </a:lnTo>
                <a:lnTo>
                  <a:pt x="2738171" y="1421275"/>
                </a:lnTo>
                <a:lnTo>
                  <a:pt x="2711859" y="1431001"/>
                </a:lnTo>
                <a:lnTo>
                  <a:pt x="2685547" y="1417194"/>
                </a:lnTo>
                <a:lnTo>
                  <a:pt x="2659149" y="1435430"/>
                </a:lnTo>
                <a:lnTo>
                  <a:pt x="2632837" y="1423967"/>
                </a:lnTo>
                <a:lnTo>
                  <a:pt x="2606525" y="1408249"/>
                </a:lnTo>
                <a:lnTo>
                  <a:pt x="2580213" y="1436124"/>
                </a:lnTo>
                <a:lnTo>
                  <a:pt x="2553901" y="1424054"/>
                </a:lnTo>
                <a:lnTo>
                  <a:pt x="2527502" y="1404515"/>
                </a:lnTo>
                <a:lnTo>
                  <a:pt x="2501191" y="1370822"/>
                </a:lnTo>
                <a:lnTo>
                  <a:pt x="2474879" y="1367609"/>
                </a:lnTo>
                <a:lnTo>
                  <a:pt x="2448567" y="1377161"/>
                </a:lnTo>
                <a:lnTo>
                  <a:pt x="2422255" y="1364483"/>
                </a:lnTo>
                <a:lnTo>
                  <a:pt x="2395943" y="1366133"/>
                </a:lnTo>
                <a:lnTo>
                  <a:pt x="2369544" y="1336000"/>
                </a:lnTo>
                <a:lnTo>
                  <a:pt x="2343232" y="1335913"/>
                </a:lnTo>
                <a:lnTo>
                  <a:pt x="2316921" y="1358665"/>
                </a:lnTo>
                <a:lnTo>
                  <a:pt x="2290609" y="1350502"/>
                </a:lnTo>
                <a:lnTo>
                  <a:pt x="2264297" y="1344337"/>
                </a:lnTo>
                <a:lnTo>
                  <a:pt x="2237898" y="1353541"/>
                </a:lnTo>
                <a:lnTo>
                  <a:pt x="2211586" y="1352065"/>
                </a:lnTo>
                <a:lnTo>
                  <a:pt x="2185274" y="1346768"/>
                </a:lnTo>
                <a:lnTo>
                  <a:pt x="2158963" y="1342513"/>
                </a:lnTo>
                <a:lnTo>
                  <a:pt x="2132651" y="1357362"/>
                </a:lnTo>
                <a:lnTo>
                  <a:pt x="2106252" y="1332440"/>
                </a:lnTo>
                <a:lnTo>
                  <a:pt x="2079940" y="1304304"/>
                </a:lnTo>
                <a:lnTo>
                  <a:pt x="2053628" y="1296923"/>
                </a:lnTo>
                <a:lnTo>
                  <a:pt x="2027316" y="1296663"/>
                </a:lnTo>
                <a:lnTo>
                  <a:pt x="2001004" y="1306823"/>
                </a:lnTo>
                <a:lnTo>
                  <a:pt x="1974606" y="1285808"/>
                </a:lnTo>
                <a:lnTo>
                  <a:pt x="1948294" y="1286589"/>
                </a:lnTo>
                <a:lnTo>
                  <a:pt x="1921982" y="1280858"/>
                </a:lnTo>
                <a:lnTo>
                  <a:pt x="1895670" y="1281553"/>
                </a:lnTo>
                <a:lnTo>
                  <a:pt x="1869358" y="1274258"/>
                </a:lnTo>
                <a:lnTo>
                  <a:pt x="1842959" y="1268614"/>
                </a:lnTo>
                <a:lnTo>
                  <a:pt x="1816648" y="1271219"/>
                </a:lnTo>
                <a:lnTo>
                  <a:pt x="1790336" y="1255675"/>
                </a:lnTo>
                <a:lnTo>
                  <a:pt x="1764024" y="1242563"/>
                </a:lnTo>
                <a:lnTo>
                  <a:pt x="1737712" y="1238916"/>
                </a:lnTo>
                <a:lnTo>
                  <a:pt x="1711313" y="1198536"/>
                </a:lnTo>
                <a:lnTo>
                  <a:pt x="1685001" y="1169966"/>
                </a:lnTo>
                <a:lnTo>
                  <a:pt x="1658690" y="1143481"/>
                </a:lnTo>
                <a:lnTo>
                  <a:pt x="1632378" y="1158764"/>
                </a:lnTo>
                <a:lnTo>
                  <a:pt x="1606066" y="1167448"/>
                </a:lnTo>
                <a:lnTo>
                  <a:pt x="1579667" y="1160761"/>
                </a:lnTo>
                <a:lnTo>
                  <a:pt x="1553355" y="1138184"/>
                </a:lnTo>
                <a:lnTo>
                  <a:pt x="1527043" y="1138705"/>
                </a:lnTo>
                <a:lnTo>
                  <a:pt x="1500732" y="1107617"/>
                </a:lnTo>
                <a:lnTo>
                  <a:pt x="1474420" y="1056903"/>
                </a:lnTo>
                <a:lnTo>
                  <a:pt x="1448108" y="1050564"/>
                </a:lnTo>
                <a:lnTo>
                  <a:pt x="1421709" y="1019563"/>
                </a:lnTo>
                <a:lnTo>
                  <a:pt x="1395397" y="1000198"/>
                </a:lnTo>
                <a:lnTo>
                  <a:pt x="1369086" y="1002109"/>
                </a:lnTo>
                <a:lnTo>
                  <a:pt x="1342774" y="996725"/>
                </a:lnTo>
                <a:lnTo>
                  <a:pt x="1316462" y="950006"/>
                </a:lnTo>
                <a:lnTo>
                  <a:pt x="1290063" y="919439"/>
                </a:lnTo>
                <a:lnTo>
                  <a:pt x="1263751" y="913968"/>
                </a:lnTo>
                <a:lnTo>
                  <a:pt x="1237439" y="894430"/>
                </a:lnTo>
                <a:lnTo>
                  <a:pt x="1211128" y="854571"/>
                </a:lnTo>
                <a:lnTo>
                  <a:pt x="1184816" y="817491"/>
                </a:lnTo>
                <a:lnTo>
                  <a:pt x="1158417" y="804205"/>
                </a:lnTo>
                <a:lnTo>
                  <a:pt x="1132105" y="782583"/>
                </a:lnTo>
                <a:lnTo>
                  <a:pt x="1105793" y="761394"/>
                </a:lnTo>
                <a:lnTo>
                  <a:pt x="1079481" y="752710"/>
                </a:lnTo>
                <a:lnTo>
                  <a:pt x="1053169" y="761047"/>
                </a:lnTo>
                <a:lnTo>
                  <a:pt x="1026771" y="769123"/>
                </a:lnTo>
                <a:lnTo>
                  <a:pt x="1000459" y="766952"/>
                </a:lnTo>
                <a:lnTo>
                  <a:pt x="974147" y="766778"/>
                </a:lnTo>
                <a:lnTo>
                  <a:pt x="947835" y="763913"/>
                </a:lnTo>
                <a:lnTo>
                  <a:pt x="921523" y="760005"/>
                </a:lnTo>
                <a:lnTo>
                  <a:pt x="895124" y="741421"/>
                </a:lnTo>
                <a:lnTo>
                  <a:pt x="868813" y="728222"/>
                </a:lnTo>
                <a:lnTo>
                  <a:pt x="842501" y="736732"/>
                </a:lnTo>
                <a:lnTo>
                  <a:pt x="816189" y="767994"/>
                </a:lnTo>
                <a:lnTo>
                  <a:pt x="789877" y="783885"/>
                </a:lnTo>
                <a:lnTo>
                  <a:pt x="763478" y="759310"/>
                </a:lnTo>
                <a:lnTo>
                  <a:pt x="737166" y="744895"/>
                </a:lnTo>
                <a:lnTo>
                  <a:pt x="710855" y="749758"/>
                </a:lnTo>
                <a:lnTo>
                  <a:pt x="684543" y="777546"/>
                </a:lnTo>
                <a:lnTo>
                  <a:pt x="658231" y="799082"/>
                </a:lnTo>
                <a:lnTo>
                  <a:pt x="631919" y="815407"/>
                </a:lnTo>
                <a:lnTo>
                  <a:pt x="605520" y="804205"/>
                </a:lnTo>
                <a:lnTo>
                  <a:pt x="579209" y="778935"/>
                </a:lnTo>
                <a:lnTo>
                  <a:pt x="552897" y="785188"/>
                </a:lnTo>
                <a:lnTo>
                  <a:pt x="526585" y="788748"/>
                </a:lnTo>
                <a:lnTo>
                  <a:pt x="500273" y="794219"/>
                </a:lnTo>
                <a:lnTo>
                  <a:pt x="473874" y="777025"/>
                </a:lnTo>
                <a:lnTo>
                  <a:pt x="447562" y="774073"/>
                </a:lnTo>
                <a:lnTo>
                  <a:pt x="421250" y="789269"/>
                </a:lnTo>
                <a:lnTo>
                  <a:pt x="394939" y="821486"/>
                </a:lnTo>
                <a:lnTo>
                  <a:pt x="368627" y="827130"/>
                </a:lnTo>
                <a:lnTo>
                  <a:pt x="342228" y="812455"/>
                </a:lnTo>
                <a:lnTo>
                  <a:pt x="315916" y="814278"/>
                </a:lnTo>
                <a:lnTo>
                  <a:pt x="289604" y="815928"/>
                </a:lnTo>
                <a:lnTo>
                  <a:pt x="263292" y="802121"/>
                </a:lnTo>
                <a:lnTo>
                  <a:pt x="236981" y="783364"/>
                </a:lnTo>
                <a:lnTo>
                  <a:pt x="210582" y="780498"/>
                </a:lnTo>
                <a:lnTo>
                  <a:pt x="184270" y="786751"/>
                </a:lnTo>
                <a:lnTo>
                  <a:pt x="157958" y="789269"/>
                </a:lnTo>
                <a:lnTo>
                  <a:pt x="131646" y="785796"/>
                </a:lnTo>
                <a:lnTo>
                  <a:pt x="105334" y="784233"/>
                </a:lnTo>
                <a:lnTo>
                  <a:pt x="78936" y="787880"/>
                </a:lnTo>
                <a:lnTo>
                  <a:pt x="52624" y="790398"/>
                </a:lnTo>
                <a:lnTo>
                  <a:pt x="26312" y="792482"/>
                </a:lnTo>
                <a:lnTo>
                  <a:pt x="0" y="795782"/>
                </a:lnTo>
                <a:close/>
              </a:path>
            </a:pathLst>
          </a:custGeom>
          <a:solidFill>
            <a:srgbClr val="A9A9A9">
              <a:alpha val="18000"/>
            </a:srgbClr>
          </a:solidFill>
          <a:ln w="6511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F0522D07-DBEF-F2CC-7D59-C76153F09632}"/>
              </a:ext>
            </a:extLst>
          </p:cNvPr>
          <p:cNvSpPr/>
          <p:nvPr/>
        </p:nvSpPr>
        <p:spPr>
          <a:xfrm>
            <a:off x="2150947" y="2006307"/>
            <a:ext cx="7872284" cy="2662187"/>
          </a:xfrm>
          <a:custGeom>
            <a:avLst/>
            <a:gdLst>
              <a:gd name="connsiteX0" fmla="*/ 0 w 7872284"/>
              <a:gd name="connsiteY0" fmla="*/ 1095633 h 2662187"/>
              <a:gd name="connsiteX1" fmla="*/ 26312 w 7872284"/>
              <a:gd name="connsiteY1" fmla="*/ 1103622 h 2662187"/>
              <a:gd name="connsiteX2" fmla="*/ 52624 w 7872284"/>
              <a:gd name="connsiteY2" fmla="*/ 1135839 h 2662187"/>
              <a:gd name="connsiteX3" fmla="*/ 78936 w 7872284"/>
              <a:gd name="connsiteY3" fmla="*/ 1145304 h 2662187"/>
              <a:gd name="connsiteX4" fmla="*/ 105334 w 7872284"/>
              <a:gd name="connsiteY4" fmla="*/ 1140962 h 2662187"/>
              <a:gd name="connsiteX5" fmla="*/ 131646 w 7872284"/>
              <a:gd name="connsiteY5" fmla="*/ 1145999 h 2662187"/>
              <a:gd name="connsiteX6" fmla="*/ 157958 w 7872284"/>
              <a:gd name="connsiteY6" fmla="*/ 1138184 h 2662187"/>
              <a:gd name="connsiteX7" fmla="*/ 184270 w 7872284"/>
              <a:gd name="connsiteY7" fmla="*/ 1148257 h 2662187"/>
              <a:gd name="connsiteX8" fmla="*/ 210582 w 7872284"/>
              <a:gd name="connsiteY8" fmla="*/ 1142786 h 2662187"/>
              <a:gd name="connsiteX9" fmla="*/ 236981 w 7872284"/>
              <a:gd name="connsiteY9" fmla="*/ 1136099 h 2662187"/>
              <a:gd name="connsiteX10" fmla="*/ 263292 w 7872284"/>
              <a:gd name="connsiteY10" fmla="*/ 1121077 h 2662187"/>
              <a:gd name="connsiteX11" fmla="*/ 289604 w 7872284"/>
              <a:gd name="connsiteY11" fmla="*/ 1113348 h 2662187"/>
              <a:gd name="connsiteX12" fmla="*/ 315916 w 7872284"/>
              <a:gd name="connsiteY12" fmla="*/ 1095286 h 2662187"/>
              <a:gd name="connsiteX13" fmla="*/ 342228 w 7872284"/>
              <a:gd name="connsiteY13" fmla="*/ 1075747 h 2662187"/>
              <a:gd name="connsiteX14" fmla="*/ 368627 w 7872284"/>
              <a:gd name="connsiteY14" fmla="*/ 1116040 h 2662187"/>
              <a:gd name="connsiteX15" fmla="*/ 394939 w 7872284"/>
              <a:gd name="connsiteY15" fmla="*/ 1158851 h 2662187"/>
              <a:gd name="connsiteX16" fmla="*/ 421250 w 7872284"/>
              <a:gd name="connsiteY16" fmla="*/ 1181082 h 2662187"/>
              <a:gd name="connsiteX17" fmla="*/ 447562 w 7872284"/>
              <a:gd name="connsiteY17" fmla="*/ 1169358 h 2662187"/>
              <a:gd name="connsiteX18" fmla="*/ 473874 w 7872284"/>
              <a:gd name="connsiteY18" fmla="*/ 1167882 h 2662187"/>
              <a:gd name="connsiteX19" fmla="*/ 500273 w 7872284"/>
              <a:gd name="connsiteY19" fmla="*/ 1129934 h 2662187"/>
              <a:gd name="connsiteX20" fmla="*/ 526585 w 7872284"/>
              <a:gd name="connsiteY20" fmla="*/ 1119861 h 2662187"/>
              <a:gd name="connsiteX21" fmla="*/ 552897 w 7872284"/>
              <a:gd name="connsiteY21" fmla="*/ 1154422 h 2662187"/>
              <a:gd name="connsiteX22" fmla="*/ 579209 w 7872284"/>
              <a:gd name="connsiteY22" fmla="*/ 1174221 h 2662187"/>
              <a:gd name="connsiteX23" fmla="*/ 605520 w 7872284"/>
              <a:gd name="connsiteY23" fmla="*/ 1174048 h 2662187"/>
              <a:gd name="connsiteX24" fmla="*/ 631919 w 7872284"/>
              <a:gd name="connsiteY24" fmla="*/ 1185163 h 2662187"/>
              <a:gd name="connsiteX25" fmla="*/ 658231 w 7872284"/>
              <a:gd name="connsiteY25" fmla="*/ 1179866 h 2662187"/>
              <a:gd name="connsiteX26" fmla="*/ 684543 w 7872284"/>
              <a:gd name="connsiteY26" fmla="*/ 1132018 h 2662187"/>
              <a:gd name="connsiteX27" fmla="*/ 710855 w 7872284"/>
              <a:gd name="connsiteY27" fmla="*/ 1116127 h 2662187"/>
              <a:gd name="connsiteX28" fmla="*/ 737166 w 7872284"/>
              <a:gd name="connsiteY28" fmla="*/ 1136186 h 2662187"/>
              <a:gd name="connsiteX29" fmla="*/ 763478 w 7872284"/>
              <a:gd name="connsiteY29" fmla="*/ 1150775 h 2662187"/>
              <a:gd name="connsiteX30" fmla="*/ 789877 w 7872284"/>
              <a:gd name="connsiteY30" fmla="*/ 1151557 h 2662187"/>
              <a:gd name="connsiteX31" fmla="*/ 816189 w 7872284"/>
              <a:gd name="connsiteY31" fmla="*/ 1180213 h 2662187"/>
              <a:gd name="connsiteX32" fmla="*/ 842501 w 7872284"/>
              <a:gd name="connsiteY32" fmla="*/ 1160067 h 2662187"/>
              <a:gd name="connsiteX33" fmla="*/ 868813 w 7872284"/>
              <a:gd name="connsiteY33" fmla="*/ 1171008 h 2662187"/>
              <a:gd name="connsiteX34" fmla="*/ 895124 w 7872284"/>
              <a:gd name="connsiteY34" fmla="*/ 1226324 h 2662187"/>
              <a:gd name="connsiteX35" fmla="*/ 921523 w 7872284"/>
              <a:gd name="connsiteY35" fmla="*/ 1225803 h 2662187"/>
              <a:gd name="connsiteX36" fmla="*/ 947835 w 7872284"/>
              <a:gd name="connsiteY36" fmla="*/ 1201575 h 2662187"/>
              <a:gd name="connsiteX37" fmla="*/ 974147 w 7872284"/>
              <a:gd name="connsiteY37" fmla="*/ 1236918 h 2662187"/>
              <a:gd name="connsiteX38" fmla="*/ 1000459 w 7872284"/>
              <a:gd name="connsiteY38" fmla="*/ 1287631 h 2662187"/>
              <a:gd name="connsiteX39" fmla="*/ 1026771 w 7872284"/>
              <a:gd name="connsiteY39" fmla="*/ 1322540 h 2662187"/>
              <a:gd name="connsiteX40" fmla="*/ 1053169 w 7872284"/>
              <a:gd name="connsiteY40" fmla="*/ 1332614 h 2662187"/>
              <a:gd name="connsiteX41" fmla="*/ 1079481 w 7872284"/>
              <a:gd name="connsiteY41" fmla="*/ 1342687 h 2662187"/>
              <a:gd name="connsiteX42" fmla="*/ 1105793 w 7872284"/>
              <a:gd name="connsiteY42" fmla="*/ 1325927 h 2662187"/>
              <a:gd name="connsiteX43" fmla="*/ 1132105 w 7872284"/>
              <a:gd name="connsiteY43" fmla="*/ 1304044 h 2662187"/>
              <a:gd name="connsiteX44" fmla="*/ 1158417 w 7872284"/>
              <a:gd name="connsiteY44" fmla="*/ 1290931 h 2662187"/>
              <a:gd name="connsiteX45" fmla="*/ 1184816 w 7872284"/>
              <a:gd name="connsiteY45" fmla="*/ 1326361 h 2662187"/>
              <a:gd name="connsiteX46" fmla="*/ 1211128 w 7872284"/>
              <a:gd name="connsiteY46" fmla="*/ 1383327 h 2662187"/>
              <a:gd name="connsiteX47" fmla="*/ 1237439 w 7872284"/>
              <a:gd name="connsiteY47" fmla="*/ 1415544 h 2662187"/>
              <a:gd name="connsiteX48" fmla="*/ 1263751 w 7872284"/>
              <a:gd name="connsiteY48" fmla="*/ 1383066 h 2662187"/>
              <a:gd name="connsiteX49" fmla="*/ 1290063 w 7872284"/>
              <a:gd name="connsiteY49" fmla="*/ 1364396 h 2662187"/>
              <a:gd name="connsiteX50" fmla="*/ 1316462 w 7872284"/>
              <a:gd name="connsiteY50" fmla="*/ 1396092 h 2662187"/>
              <a:gd name="connsiteX51" fmla="*/ 1342774 w 7872284"/>
              <a:gd name="connsiteY51" fmla="*/ 1390969 h 2662187"/>
              <a:gd name="connsiteX52" fmla="*/ 1369086 w 7872284"/>
              <a:gd name="connsiteY52" fmla="*/ 1388450 h 2662187"/>
              <a:gd name="connsiteX53" fmla="*/ 1395397 w 7872284"/>
              <a:gd name="connsiteY53" fmla="*/ 1467299 h 2662187"/>
              <a:gd name="connsiteX54" fmla="*/ 1421709 w 7872284"/>
              <a:gd name="connsiteY54" fmla="*/ 1537638 h 2662187"/>
              <a:gd name="connsiteX55" fmla="*/ 1448108 w 7872284"/>
              <a:gd name="connsiteY55" fmla="*/ 1535901 h 2662187"/>
              <a:gd name="connsiteX56" fmla="*/ 1474420 w 7872284"/>
              <a:gd name="connsiteY56" fmla="*/ 1524699 h 2662187"/>
              <a:gd name="connsiteX57" fmla="*/ 1500732 w 7872284"/>
              <a:gd name="connsiteY57" fmla="*/ 1554745 h 2662187"/>
              <a:gd name="connsiteX58" fmla="*/ 1527043 w 7872284"/>
              <a:gd name="connsiteY58" fmla="*/ 1574023 h 2662187"/>
              <a:gd name="connsiteX59" fmla="*/ 1553355 w 7872284"/>
              <a:gd name="connsiteY59" fmla="*/ 1600161 h 2662187"/>
              <a:gd name="connsiteX60" fmla="*/ 1579667 w 7872284"/>
              <a:gd name="connsiteY60" fmla="*/ 1571678 h 2662187"/>
              <a:gd name="connsiteX61" fmla="*/ 1606066 w 7872284"/>
              <a:gd name="connsiteY61" fmla="*/ 1546842 h 2662187"/>
              <a:gd name="connsiteX62" fmla="*/ 1632378 w 7872284"/>
              <a:gd name="connsiteY62" fmla="*/ 1544758 h 2662187"/>
              <a:gd name="connsiteX63" fmla="*/ 1658690 w 7872284"/>
              <a:gd name="connsiteY63" fmla="*/ 1597556 h 2662187"/>
              <a:gd name="connsiteX64" fmla="*/ 1685001 w 7872284"/>
              <a:gd name="connsiteY64" fmla="*/ 1633680 h 2662187"/>
              <a:gd name="connsiteX65" fmla="*/ 1711313 w 7872284"/>
              <a:gd name="connsiteY65" fmla="*/ 1647835 h 2662187"/>
              <a:gd name="connsiteX66" fmla="*/ 1737712 w 7872284"/>
              <a:gd name="connsiteY66" fmla="*/ 1678575 h 2662187"/>
              <a:gd name="connsiteX67" fmla="*/ 1764024 w 7872284"/>
              <a:gd name="connsiteY67" fmla="*/ 1689343 h 2662187"/>
              <a:gd name="connsiteX68" fmla="*/ 1790336 w 7872284"/>
              <a:gd name="connsiteY68" fmla="*/ 1714960 h 2662187"/>
              <a:gd name="connsiteX69" fmla="*/ 1816648 w 7872284"/>
              <a:gd name="connsiteY69" fmla="*/ 1757685 h 2662187"/>
              <a:gd name="connsiteX70" fmla="*/ 1842959 w 7872284"/>
              <a:gd name="connsiteY70" fmla="*/ 1766629 h 2662187"/>
              <a:gd name="connsiteX71" fmla="*/ 1869358 w 7872284"/>
              <a:gd name="connsiteY71" fmla="*/ 1723557 h 2662187"/>
              <a:gd name="connsiteX72" fmla="*/ 1895670 w 7872284"/>
              <a:gd name="connsiteY72" fmla="*/ 1704106 h 2662187"/>
              <a:gd name="connsiteX73" fmla="*/ 1921982 w 7872284"/>
              <a:gd name="connsiteY73" fmla="*/ 1707232 h 2662187"/>
              <a:gd name="connsiteX74" fmla="*/ 1948294 w 7872284"/>
              <a:gd name="connsiteY74" fmla="*/ 1707666 h 2662187"/>
              <a:gd name="connsiteX75" fmla="*/ 1974606 w 7872284"/>
              <a:gd name="connsiteY75" fmla="*/ 1743964 h 2662187"/>
              <a:gd name="connsiteX76" fmla="*/ 2001004 w 7872284"/>
              <a:gd name="connsiteY76" fmla="*/ 1796328 h 2662187"/>
              <a:gd name="connsiteX77" fmla="*/ 2027316 w 7872284"/>
              <a:gd name="connsiteY77" fmla="*/ 1772013 h 2662187"/>
              <a:gd name="connsiteX78" fmla="*/ 2053628 w 7872284"/>
              <a:gd name="connsiteY78" fmla="*/ 1788252 h 2662187"/>
              <a:gd name="connsiteX79" fmla="*/ 2079940 w 7872284"/>
              <a:gd name="connsiteY79" fmla="*/ 1822118 h 2662187"/>
              <a:gd name="connsiteX80" fmla="*/ 2106252 w 7872284"/>
              <a:gd name="connsiteY80" fmla="*/ 1796154 h 2662187"/>
              <a:gd name="connsiteX81" fmla="*/ 2132651 w 7872284"/>
              <a:gd name="connsiteY81" fmla="*/ 1826721 h 2662187"/>
              <a:gd name="connsiteX82" fmla="*/ 2158963 w 7872284"/>
              <a:gd name="connsiteY82" fmla="*/ 1860935 h 2662187"/>
              <a:gd name="connsiteX83" fmla="*/ 2185274 w 7872284"/>
              <a:gd name="connsiteY83" fmla="*/ 1879431 h 2662187"/>
              <a:gd name="connsiteX84" fmla="*/ 2211586 w 7872284"/>
              <a:gd name="connsiteY84" fmla="*/ 1894281 h 2662187"/>
              <a:gd name="connsiteX85" fmla="*/ 2237898 w 7872284"/>
              <a:gd name="connsiteY85" fmla="*/ 1898796 h 2662187"/>
              <a:gd name="connsiteX86" fmla="*/ 2264297 w 7872284"/>
              <a:gd name="connsiteY86" fmla="*/ 1903312 h 2662187"/>
              <a:gd name="connsiteX87" fmla="*/ 2290609 w 7872284"/>
              <a:gd name="connsiteY87" fmla="*/ 1906872 h 2662187"/>
              <a:gd name="connsiteX88" fmla="*/ 2316921 w 7872284"/>
              <a:gd name="connsiteY88" fmla="*/ 1898709 h 2662187"/>
              <a:gd name="connsiteX89" fmla="*/ 2343232 w 7872284"/>
              <a:gd name="connsiteY89" fmla="*/ 1935008 h 2662187"/>
              <a:gd name="connsiteX90" fmla="*/ 2369544 w 7872284"/>
              <a:gd name="connsiteY90" fmla="*/ 1987979 h 2662187"/>
              <a:gd name="connsiteX91" fmla="*/ 2395943 w 7872284"/>
              <a:gd name="connsiteY91" fmla="*/ 1983289 h 2662187"/>
              <a:gd name="connsiteX92" fmla="*/ 2422255 w 7872284"/>
              <a:gd name="connsiteY92" fmla="*/ 1938655 h 2662187"/>
              <a:gd name="connsiteX93" fmla="*/ 2448567 w 7872284"/>
              <a:gd name="connsiteY93" fmla="*/ 1925803 h 2662187"/>
              <a:gd name="connsiteX94" fmla="*/ 2474879 w 7872284"/>
              <a:gd name="connsiteY94" fmla="*/ 1922937 h 2662187"/>
              <a:gd name="connsiteX95" fmla="*/ 2501191 w 7872284"/>
              <a:gd name="connsiteY95" fmla="*/ 1891676 h 2662187"/>
              <a:gd name="connsiteX96" fmla="*/ 2527502 w 7872284"/>
              <a:gd name="connsiteY96" fmla="*/ 1910519 h 2662187"/>
              <a:gd name="connsiteX97" fmla="*/ 2553901 w 7872284"/>
              <a:gd name="connsiteY97" fmla="*/ 1895757 h 2662187"/>
              <a:gd name="connsiteX98" fmla="*/ 2580213 w 7872284"/>
              <a:gd name="connsiteY98" fmla="*/ 1908262 h 2662187"/>
              <a:gd name="connsiteX99" fmla="*/ 2606525 w 7872284"/>
              <a:gd name="connsiteY99" fmla="*/ 1897580 h 2662187"/>
              <a:gd name="connsiteX100" fmla="*/ 2632837 w 7872284"/>
              <a:gd name="connsiteY100" fmla="*/ 1912343 h 2662187"/>
              <a:gd name="connsiteX101" fmla="*/ 2659149 w 7872284"/>
              <a:gd name="connsiteY101" fmla="*/ 1893846 h 2662187"/>
              <a:gd name="connsiteX102" fmla="*/ 2685547 w 7872284"/>
              <a:gd name="connsiteY102" fmla="*/ 1910780 h 2662187"/>
              <a:gd name="connsiteX103" fmla="*/ 2711859 w 7872284"/>
              <a:gd name="connsiteY103" fmla="*/ 1930753 h 2662187"/>
              <a:gd name="connsiteX104" fmla="*/ 2738171 w 7872284"/>
              <a:gd name="connsiteY104" fmla="*/ 1937699 h 2662187"/>
              <a:gd name="connsiteX105" fmla="*/ 2764483 w 7872284"/>
              <a:gd name="connsiteY105" fmla="*/ 1948120 h 2662187"/>
              <a:gd name="connsiteX106" fmla="*/ 2790795 w 7872284"/>
              <a:gd name="connsiteY106" fmla="*/ 1965227 h 2662187"/>
              <a:gd name="connsiteX107" fmla="*/ 2817193 w 7872284"/>
              <a:gd name="connsiteY107" fmla="*/ 1966269 h 2662187"/>
              <a:gd name="connsiteX108" fmla="*/ 2843505 w 7872284"/>
              <a:gd name="connsiteY108" fmla="*/ 1954286 h 2662187"/>
              <a:gd name="connsiteX109" fmla="*/ 2869817 w 7872284"/>
              <a:gd name="connsiteY109" fmla="*/ 1930145 h 2662187"/>
              <a:gd name="connsiteX110" fmla="*/ 2896129 w 7872284"/>
              <a:gd name="connsiteY110" fmla="*/ 1930145 h 2662187"/>
              <a:gd name="connsiteX111" fmla="*/ 2922441 w 7872284"/>
              <a:gd name="connsiteY111" fmla="*/ 1913559 h 2662187"/>
              <a:gd name="connsiteX112" fmla="*/ 2948839 w 7872284"/>
              <a:gd name="connsiteY112" fmla="*/ 1916511 h 2662187"/>
              <a:gd name="connsiteX113" fmla="*/ 2975151 w 7872284"/>
              <a:gd name="connsiteY113" fmla="*/ 1923719 h 2662187"/>
              <a:gd name="connsiteX114" fmla="*/ 3001463 w 7872284"/>
              <a:gd name="connsiteY114" fmla="*/ 1909391 h 2662187"/>
              <a:gd name="connsiteX115" fmla="*/ 3027775 w 7872284"/>
              <a:gd name="connsiteY115" fmla="*/ 1921113 h 2662187"/>
              <a:gd name="connsiteX116" fmla="*/ 3054087 w 7872284"/>
              <a:gd name="connsiteY116" fmla="*/ 1916685 h 2662187"/>
              <a:gd name="connsiteX117" fmla="*/ 3080486 w 7872284"/>
              <a:gd name="connsiteY117" fmla="*/ 1915990 h 2662187"/>
              <a:gd name="connsiteX118" fmla="*/ 3106798 w 7872284"/>
              <a:gd name="connsiteY118" fmla="*/ 1922069 h 2662187"/>
              <a:gd name="connsiteX119" fmla="*/ 3133109 w 7872284"/>
              <a:gd name="connsiteY119" fmla="*/ 1924153 h 2662187"/>
              <a:gd name="connsiteX120" fmla="*/ 3159421 w 7872284"/>
              <a:gd name="connsiteY120" fmla="*/ 1903659 h 2662187"/>
              <a:gd name="connsiteX121" fmla="*/ 3185733 w 7872284"/>
              <a:gd name="connsiteY121" fmla="*/ 1903833 h 2662187"/>
              <a:gd name="connsiteX122" fmla="*/ 3212132 w 7872284"/>
              <a:gd name="connsiteY122" fmla="*/ 1902356 h 2662187"/>
              <a:gd name="connsiteX123" fmla="*/ 3238444 w 7872284"/>
              <a:gd name="connsiteY123" fmla="*/ 1970959 h 2662187"/>
              <a:gd name="connsiteX124" fmla="*/ 3264755 w 7872284"/>
              <a:gd name="connsiteY124" fmla="*/ 2004391 h 2662187"/>
              <a:gd name="connsiteX125" fmla="*/ 3291067 w 7872284"/>
              <a:gd name="connsiteY125" fmla="*/ 2041384 h 2662187"/>
              <a:gd name="connsiteX126" fmla="*/ 3317380 w 7872284"/>
              <a:gd name="connsiteY126" fmla="*/ 2066046 h 2662187"/>
              <a:gd name="connsiteX127" fmla="*/ 3343778 w 7872284"/>
              <a:gd name="connsiteY127" fmla="*/ 2068998 h 2662187"/>
              <a:gd name="connsiteX128" fmla="*/ 3370090 w 7872284"/>
              <a:gd name="connsiteY128" fmla="*/ 2096092 h 2662187"/>
              <a:gd name="connsiteX129" fmla="*/ 3396402 w 7872284"/>
              <a:gd name="connsiteY129" fmla="*/ 2184406 h 2662187"/>
              <a:gd name="connsiteX130" fmla="*/ 3422713 w 7872284"/>
              <a:gd name="connsiteY130" fmla="*/ 2215841 h 2662187"/>
              <a:gd name="connsiteX131" fmla="*/ 3449025 w 7872284"/>
              <a:gd name="connsiteY131" fmla="*/ 2250229 h 2662187"/>
              <a:gd name="connsiteX132" fmla="*/ 3475424 w 7872284"/>
              <a:gd name="connsiteY132" fmla="*/ 2310668 h 2662187"/>
              <a:gd name="connsiteX133" fmla="*/ 3501736 w 7872284"/>
              <a:gd name="connsiteY133" fmla="*/ 2334896 h 2662187"/>
              <a:gd name="connsiteX134" fmla="*/ 3528048 w 7872284"/>
              <a:gd name="connsiteY134" fmla="*/ 2369197 h 2662187"/>
              <a:gd name="connsiteX135" fmla="*/ 3554360 w 7872284"/>
              <a:gd name="connsiteY135" fmla="*/ 2383438 h 2662187"/>
              <a:gd name="connsiteX136" fmla="*/ 3580671 w 7872284"/>
              <a:gd name="connsiteY136" fmla="*/ 2464979 h 2662187"/>
              <a:gd name="connsiteX137" fmla="*/ 3606984 w 7872284"/>
              <a:gd name="connsiteY137" fmla="*/ 2503188 h 2662187"/>
              <a:gd name="connsiteX138" fmla="*/ 3633382 w 7872284"/>
              <a:gd name="connsiteY138" fmla="*/ 2525418 h 2662187"/>
              <a:gd name="connsiteX139" fmla="*/ 3659694 w 7872284"/>
              <a:gd name="connsiteY139" fmla="*/ 2588636 h 2662187"/>
              <a:gd name="connsiteX140" fmla="*/ 3686006 w 7872284"/>
              <a:gd name="connsiteY140" fmla="*/ 2651246 h 2662187"/>
              <a:gd name="connsiteX141" fmla="*/ 3712318 w 7872284"/>
              <a:gd name="connsiteY141" fmla="*/ 2662188 h 2662187"/>
              <a:gd name="connsiteX142" fmla="*/ 3738629 w 7872284"/>
              <a:gd name="connsiteY142" fmla="*/ 2605830 h 2662187"/>
              <a:gd name="connsiteX143" fmla="*/ 3765028 w 7872284"/>
              <a:gd name="connsiteY143" fmla="*/ 2613819 h 2662187"/>
              <a:gd name="connsiteX144" fmla="*/ 3791340 w 7872284"/>
              <a:gd name="connsiteY144" fmla="*/ 2623197 h 2662187"/>
              <a:gd name="connsiteX145" fmla="*/ 3817652 w 7872284"/>
              <a:gd name="connsiteY145" fmla="*/ 2633792 h 2662187"/>
              <a:gd name="connsiteX146" fmla="*/ 3843964 w 7872284"/>
              <a:gd name="connsiteY146" fmla="*/ 2568924 h 2662187"/>
              <a:gd name="connsiteX147" fmla="*/ 3870276 w 7872284"/>
              <a:gd name="connsiteY147" fmla="*/ 2458727 h 2662187"/>
              <a:gd name="connsiteX148" fmla="*/ 3896674 w 7872284"/>
              <a:gd name="connsiteY148" fmla="*/ 2388909 h 2662187"/>
              <a:gd name="connsiteX149" fmla="*/ 3922987 w 7872284"/>
              <a:gd name="connsiteY149" fmla="*/ 2376144 h 2662187"/>
              <a:gd name="connsiteX150" fmla="*/ 3949298 w 7872284"/>
              <a:gd name="connsiteY150" fmla="*/ 2376144 h 2662187"/>
              <a:gd name="connsiteX151" fmla="*/ 3975610 w 7872284"/>
              <a:gd name="connsiteY151" fmla="*/ 2360339 h 2662187"/>
              <a:gd name="connsiteX152" fmla="*/ 4001922 w 7872284"/>
              <a:gd name="connsiteY152" fmla="*/ 2309192 h 2662187"/>
              <a:gd name="connsiteX153" fmla="*/ 4028321 w 7872284"/>
              <a:gd name="connsiteY153" fmla="*/ 2294430 h 2662187"/>
              <a:gd name="connsiteX154" fmla="*/ 4054632 w 7872284"/>
              <a:gd name="connsiteY154" fmla="*/ 2232775 h 2662187"/>
              <a:gd name="connsiteX155" fmla="*/ 4080945 w 7872284"/>
              <a:gd name="connsiteY155" fmla="*/ 2142376 h 2662187"/>
              <a:gd name="connsiteX156" fmla="*/ 4107256 w 7872284"/>
              <a:gd name="connsiteY156" fmla="*/ 2069606 h 2662187"/>
              <a:gd name="connsiteX157" fmla="*/ 4133568 w 7872284"/>
              <a:gd name="connsiteY157" fmla="*/ 1998486 h 2662187"/>
              <a:gd name="connsiteX158" fmla="*/ 4159967 w 7872284"/>
              <a:gd name="connsiteY158" fmla="*/ 1886292 h 2662187"/>
              <a:gd name="connsiteX159" fmla="*/ 4186279 w 7872284"/>
              <a:gd name="connsiteY159" fmla="*/ 1789381 h 2662187"/>
              <a:gd name="connsiteX160" fmla="*/ 4212591 w 7872284"/>
              <a:gd name="connsiteY160" fmla="*/ 1732328 h 2662187"/>
              <a:gd name="connsiteX161" fmla="*/ 4238903 w 7872284"/>
              <a:gd name="connsiteY161" fmla="*/ 1646272 h 2662187"/>
              <a:gd name="connsiteX162" fmla="*/ 4265214 w 7872284"/>
              <a:gd name="connsiteY162" fmla="*/ 1526001 h 2662187"/>
              <a:gd name="connsiteX163" fmla="*/ 4291613 w 7872284"/>
              <a:gd name="connsiteY163" fmla="*/ 1454186 h 2662187"/>
              <a:gd name="connsiteX164" fmla="*/ 4317925 w 7872284"/>
              <a:gd name="connsiteY164" fmla="*/ 1432390 h 2662187"/>
              <a:gd name="connsiteX165" fmla="*/ 4344237 w 7872284"/>
              <a:gd name="connsiteY165" fmla="*/ 1359360 h 2662187"/>
              <a:gd name="connsiteX166" fmla="*/ 4370549 w 7872284"/>
              <a:gd name="connsiteY166" fmla="*/ 1299181 h 2662187"/>
              <a:gd name="connsiteX167" fmla="*/ 4396861 w 7872284"/>
              <a:gd name="connsiteY167" fmla="*/ 1252896 h 2662187"/>
              <a:gd name="connsiteX168" fmla="*/ 4423172 w 7872284"/>
              <a:gd name="connsiteY168" fmla="*/ 1267919 h 2662187"/>
              <a:gd name="connsiteX169" fmla="*/ 4449571 w 7872284"/>
              <a:gd name="connsiteY169" fmla="*/ 1235963 h 2662187"/>
              <a:gd name="connsiteX170" fmla="*/ 4475883 w 7872284"/>
              <a:gd name="connsiteY170" fmla="*/ 1252202 h 2662187"/>
              <a:gd name="connsiteX171" fmla="*/ 4502195 w 7872284"/>
              <a:gd name="connsiteY171" fmla="*/ 1200360 h 2662187"/>
              <a:gd name="connsiteX172" fmla="*/ 4528507 w 7872284"/>
              <a:gd name="connsiteY172" fmla="*/ 1143394 h 2662187"/>
              <a:gd name="connsiteX173" fmla="*/ 4554819 w 7872284"/>
              <a:gd name="connsiteY173" fmla="*/ 1113695 h 2662187"/>
              <a:gd name="connsiteX174" fmla="*/ 4581217 w 7872284"/>
              <a:gd name="connsiteY174" fmla="*/ 1143394 h 2662187"/>
              <a:gd name="connsiteX175" fmla="*/ 4607529 w 7872284"/>
              <a:gd name="connsiteY175" fmla="*/ 1162411 h 2662187"/>
              <a:gd name="connsiteX176" fmla="*/ 4633841 w 7872284"/>
              <a:gd name="connsiteY176" fmla="*/ 1174221 h 2662187"/>
              <a:gd name="connsiteX177" fmla="*/ 4660153 w 7872284"/>
              <a:gd name="connsiteY177" fmla="*/ 1217293 h 2662187"/>
              <a:gd name="connsiteX178" fmla="*/ 4686465 w 7872284"/>
              <a:gd name="connsiteY178" fmla="*/ 1271653 h 2662187"/>
              <a:gd name="connsiteX179" fmla="*/ 4712863 w 7872284"/>
              <a:gd name="connsiteY179" fmla="*/ 1289976 h 2662187"/>
              <a:gd name="connsiteX180" fmla="*/ 4739175 w 7872284"/>
              <a:gd name="connsiteY180" fmla="*/ 1337997 h 2662187"/>
              <a:gd name="connsiteX181" fmla="*/ 4765487 w 7872284"/>
              <a:gd name="connsiteY181" fmla="*/ 1439598 h 2662187"/>
              <a:gd name="connsiteX182" fmla="*/ 4791799 w 7872284"/>
              <a:gd name="connsiteY182" fmla="*/ 1435516 h 2662187"/>
              <a:gd name="connsiteX183" fmla="*/ 4818111 w 7872284"/>
              <a:gd name="connsiteY183" fmla="*/ 1423012 h 2662187"/>
              <a:gd name="connsiteX184" fmla="*/ 4844510 w 7872284"/>
              <a:gd name="connsiteY184" fmla="*/ 1448803 h 2662187"/>
              <a:gd name="connsiteX185" fmla="*/ 4870821 w 7872284"/>
              <a:gd name="connsiteY185" fmla="*/ 1541893 h 2662187"/>
              <a:gd name="connsiteX186" fmla="*/ 4897133 w 7872284"/>
              <a:gd name="connsiteY186" fmla="*/ 1606326 h 2662187"/>
              <a:gd name="connsiteX187" fmla="*/ 4923445 w 7872284"/>
              <a:gd name="connsiteY187" fmla="*/ 1627081 h 2662187"/>
              <a:gd name="connsiteX188" fmla="*/ 4949757 w 7872284"/>
              <a:gd name="connsiteY188" fmla="*/ 1649051 h 2662187"/>
              <a:gd name="connsiteX189" fmla="*/ 4976156 w 7872284"/>
              <a:gd name="connsiteY189" fmla="*/ 1591477 h 2662187"/>
              <a:gd name="connsiteX190" fmla="*/ 5002468 w 7872284"/>
              <a:gd name="connsiteY190" fmla="*/ 1623347 h 2662187"/>
              <a:gd name="connsiteX191" fmla="*/ 5028779 w 7872284"/>
              <a:gd name="connsiteY191" fmla="*/ 1667373 h 2662187"/>
              <a:gd name="connsiteX192" fmla="*/ 5055092 w 7872284"/>
              <a:gd name="connsiteY192" fmla="*/ 1701501 h 2662187"/>
              <a:gd name="connsiteX193" fmla="*/ 5081403 w 7872284"/>
              <a:gd name="connsiteY193" fmla="*/ 1669718 h 2662187"/>
              <a:gd name="connsiteX194" fmla="*/ 5107802 w 7872284"/>
              <a:gd name="connsiteY194" fmla="*/ 1742314 h 2662187"/>
              <a:gd name="connsiteX195" fmla="*/ 5134114 w 7872284"/>
              <a:gd name="connsiteY195" fmla="*/ 1804317 h 2662187"/>
              <a:gd name="connsiteX196" fmla="*/ 5160426 w 7872284"/>
              <a:gd name="connsiteY196" fmla="*/ 1765326 h 2662187"/>
              <a:gd name="connsiteX197" fmla="*/ 5186737 w 7872284"/>
              <a:gd name="connsiteY197" fmla="*/ 1762721 h 2662187"/>
              <a:gd name="connsiteX198" fmla="*/ 5213050 w 7872284"/>
              <a:gd name="connsiteY198" fmla="*/ 1779568 h 2662187"/>
              <a:gd name="connsiteX199" fmla="*/ 5239448 w 7872284"/>
              <a:gd name="connsiteY199" fmla="*/ 1777049 h 2662187"/>
              <a:gd name="connsiteX200" fmla="*/ 5265760 w 7872284"/>
              <a:gd name="connsiteY200" fmla="*/ 1722689 h 2662187"/>
              <a:gd name="connsiteX201" fmla="*/ 5292072 w 7872284"/>
              <a:gd name="connsiteY201" fmla="*/ 1706798 h 2662187"/>
              <a:gd name="connsiteX202" fmla="*/ 5318384 w 7872284"/>
              <a:gd name="connsiteY202" fmla="*/ 1722515 h 2662187"/>
              <a:gd name="connsiteX203" fmla="*/ 5344695 w 7872284"/>
              <a:gd name="connsiteY203" fmla="*/ 1735020 h 2662187"/>
              <a:gd name="connsiteX204" fmla="*/ 5371008 w 7872284"/>
              <a:gd name="connsiteY204" fmla="*/ 1723123 h 2662187"/>
              <a:gd name="connsiteX205" fmla="*/ 5397406 w 7872284"/>
              <a:gd name="connsiteY205" fmla="*/ 1704279 h 2662187"/>
              <a:gd name="connsiteX206" fmla="*/ 5423718 w 7872284"/>
              <a:gd name="connsiteY206" fmla="*/ 1677794 h 2662187"/>
              <a:gd name="connsiteX207" fmla="*/ 5450030 w 7872284"/>
              <a:gd name="connsiteY207" fmla="*/ 1684828 h 2662187"/>
              <a:gd name="connsiteX208" fmla="*/ 5476342 w 7872284"/>
              <a:gd name="connsiteY208" fmla="*/ 1711053 h 2662187"/>
              <a:gd name="connsiteX209" fmla="*/ 5502654 w 7872284"/>
              <a:gd name="connsiteY209" fmla="*/ 1721647 h 2662187"/>
              <a:gd name="connsiteX210" fmla="*/ 5529052 w 7872284"/>
              <a:gd name="connsiteY210" fmla="*/ 1755080 h 2662187"/>
              <a:gd name="connsiteX211" fmla="*/ 5555364 w 7872284"/>
              <a:gd name="connsiteY211" fmla="*/ 1700719 h 2662187"/>
              <a:gd name="connsiteX212" fmla="*/ 5581676 w 7872284"/>
              <a:gd name="connsiteY212" fmla="*/ 1687780 h 2662187"/>
              <a:gd name="connsiteX213" fmla="*/ 5607988 w 7872284"/>
              <a:gd name="connsiteY213" fmla="*/ 1700545 h 2662187"/>
              <a:gd name="connsiteX214" fmla="*/ 5634300 w 7872284"/>
              <a:gd name="connsiteY214" fmla="*/ 1731286 h 2662187"/>
              <a:gd name="connsiteX215" fmla="*/ 5660699 w 7872284"/>
              <a:gd name="connsiteY215" fmla="*/ 1726249 h 2662187"/>
              <a:gd name="connsiteX216" fmla="*/ 5687010 w 7872284"/>
              <a:gd name="connsiteY216" fmla="*/ 1745788 h 2662187"/>
              <a:gd name="connsiteX217" fmla="*/ 5713322 w 7872284"/>
              <a:gd name="connsiteY217" fmla="*/ 1743791 h 2662187"/>
              <a:gd name="connsiteX218" fmla="*/ 5739634 w 7872284"/>
              <a:gd name="connsiteY218" fmla="*/ 1723384 h 2662187"/>
              <a:gd name="connsiteX219" fmla="*/ 5765946 w 7872284"/>
              <a:gd name="connsiteY219" fmla="*/ 1715568 h 2662187"/>
              <a:gd name="connsiteX220" fmla="*/ 5792344 w 7872284"/>
              <a:gd name="connsiteY220" fmla="*/ 1694206 h 2662187"/>
              <a:gd name="connsiteX221" fmla="*/ 5818657 w 7872284"/>
              <a:gd name="connsiteY221" fmla="*/ 1698114 h 2662187"/>
              <a:gd name="connsiteX222" fmla="*/ 5844968 w 7872284"/>
              <a:gd name="connsiteY222" fmla="*/ 1647835 h 2662187"/>
              <a:gd name="connsiteX223" fmla="*/ 5871280 w 7872284"/>
              <a:gd name="connsiteY223" fmla="*/ 1625517 h 2662187"/>
              <a:gd name="connsiteX224" fmla="*/ 5897592 w 7872284"/>
              <a:gd name="connsiteY224" fmla="*/ 1682309 h 2662187"/>
              <a:gd name="connsiteX225" fmla="*/ 5923991 w 7872284"/>
              <a:gd name="connsiteY225" fmla="*/ 1717739 h 2662187"/>
              <a:gd name="connsiteX226" fmla="*/ 5950303 w 7872284"/>
              <a:gd name="connsiteY226" fmla="*/ 1673713 h 2662187"/>
              <a:gd name="connsiteX227" fmla="*/ 5976615 w 7872284"/>
              <a:gd name="connsiteY227" fmla="*/ 1623086 h 2662187"/>
              <a:gd name="connsiteX228" fmla="*/ 6002926 w 7872284"/>
              <a:gd name="connsiteY228" fmla="*/ 1655911 h 2662187"/>
              <a:gd name="connsiteX229" fmla="*/ 6029238 w 7872284"/>
              <a:gd name="connsiteY229" fmla="*/ 1698982 h 2662187"/>
              <a:gd name="connsiteX230" fmla="*/ 6055637 w 7872284"/>
              <a:gd name="connsiteY230" fmla="*/ 1633072 h 2662187"/>
              <a:gd name="connsiteX231" fmla="*/ 6081949 w 7872284"/>
              <a:gd name="connsiteY231" fmla="*/ 1622999 h 2662187"/>
              <a:gd name="connsiteX232" fmla="*/ 6108261 w 7872284"/>
              <a:gd name="connsiteY232" fmla="*/ 1669197 h 2662187"/>
              <a:gd name="connsiteX233" fmla="*/ 6134573 w 7872284"/>
              <a:gd name="connsiteY233" fmla="*/ 1638022 h 2662187"/>
              <a:gd name="connsiteX234" fmla="*/ 6160884 w 7872284"/>
              <a:gd name="connsiteY234" fmla="*/ 1632551 h 2662187"/>
              <a:gd name="connsiteX235" fmla="*/ 6187283 w 7872284"/>
              <a:gd name="connsiteY235" fmla="*/ 1637067 h 2662187"/>
              <a:gd name="connsiteX236" fmla="*/ 6213595 w 7872284"/>
              <a:gd name="connsiteY236" fmla="*/ 1595732 h 2662187"/>
              <a:gd name="connsiteX237" fmla="*/ 6239907 w 7872284"/>
              <a:gd name="connsiteY237" fmla="*/ 1587830 h 2662187"/>
              <a:gd name="connsiteX238" fmla="*/ 6266219 w 7872284"/>
              <a:gd name="connsiteY238" fmla="*/ 1581491 h 2662187"/>
              <a:gd name="connsiteX239" fmla="*/ 6292531 w 7872284"/>
              <a:gd name="connsiteY239" fmla="*/ 1554310 h 2662187"/>
              <a:gd name="connsiteX240" fmla="*/ 6318842 w 7872284"/>
              <a:gd name="connsiteY240" fmla="*/ 1532167 h 2662187"/>
              <a:gd name="connsiteX241" fmla="*/ 6345241 w 7872284"/>
              <a:gd name="connsiteY241" fmla="*/ 1567683 h 2662187"/>
              <a:gd name="connsiteX242" fmla="*/ 6371553 w 7872284"/>
              <a:gd name="connsiteY242" fmla="*/ 1536161 h 2662187"/>
              <a:gd name="connsiteX243" fmla="*/ 6397865 w 7872284"/>
              <a:gd name="connsiteY243" fmla="*/ 1525046 h 2662187"/>
              <a:gd name="connsiteX244" fmla="*/ 6424177 w 7872284"/>
              <a:gd name="connsiteY244" fmla="*/ 1576107 h 2662187"/>
              <a:gd name="connsiteX245" fmla="*/ 6450489 w 7872284"/>
              <a:gd name="connsiteY245" fmla="*/ 1594864 h 2662187"/>
              <a:gd name="connsiteX246" fmla="*/ 6476887 w 7872284"/>
              <a:gd name="connsiteY246" fmla="*/ 1515147 h 2662187"/>
              <a:gd name="connsiteX247" fmla="*/ 6503199 w 7872284"/>
              <a:gd name="connsiteY247" fmla="*/ 1542848 h 2662187"/>
              <a:gd name="connsiteX248" fmla="*/ 6529511 w 7872284"/>
              <a:gd name="connsiteY248" fmla="*/ 1529214 h 2662187"/>
              <a:gd name="connsiteX249" fmla="*/ 6555823 w 7872284"/>
              <a:gd name="connsiteY249" fmla="*/ 1530604 h 2662187"/>
              <a:gd name="connsiteX250" fmla="*/ 6582135 w 7872284"/>
              <a:gd name="connsiteY250" fmla="*/ 1540851 h 2662187"/>
              <a:gd name="connsiteX251" fmla="*/ 6608534 w 7872284"/>
              <a:gd name="connsiteY251" fmla="*/ 1565513 h 2662187"/>
              <a:gd name="connsiteX252" fmla="*/ 6634845 w 7872284"/>
              <a:gd name="connsiteY252" fmla="*/ 1578972 h 2662187"/>
              <a:gd name="connsiteX253" fmla="*/ 6661157 w 7872284"/>
              <a:gd name="connsiteY253" fmla="*/ 1533643 h 2662187"/>
              <a:gd name="connsiteX254" fmla="*/ 6687469 w 7872284"/>
              <a:gd name="connsiteY254" fmla="*/ 1516883 h 2662187"/>
              <a:gd name="connsiteX255" fmla="*/ 6713781 w 7872284"/>
              <a:gd name="connsiteY255" fmla="*/ 1512455 h 2662187"/>
              <a:gd name="connsiteX256" fmla="*/ 6740180 w 7872284"/>
              <a:gd name="connsiteY256" fmla="*/ 1493524 h 2662187"/>
              <a:gd name="connsiteX257" fmla="*/ 6766491 w 7872284"/>
              <a:gd name="connsiteY257" fmla="*/ 1461915 h 2662187"/>
              <a:gd name="connsiteX258" fmla="*/ 6792803 w 7872284"/>
              <a:gd name="connsiteY258" fmla="*/ 1499603 h 2662187"/>
              <a:gd name="connsiteX259" fmla="*/ 6819115 w 7872284"/>
              <a:gd name="connsiteY259" fmla="*/ 1519489 h 2662187"/>
              <a:gd name="connsiteX260" fmla="*/ 6845427 w 7872284"/>
              <a:gd name="connsiteY260" fmla="*/ 1481280 h 2662187"/>
              <a:gd name="connsiteX261" fmla="*/ 6871826 w 7872284"/>
              <a:gd name="connsiteY261" fmla="*/ 1424575 h 2662187"/>
              <a:gd name="connsiteX262" fmla="*/ 6898138 w 7872284"/>
              <a:gd name="connsiteY262" fmla="*/ 1457313 h 2662187"/>
              <a:gd name="connsiteX263" fmla="*/ 6924449 w 7872284"/>
              <a:gd name="connsiteY263" fmla="*/ 1492221 h 2662187"/>
              <a:gd name="connsiteX264" fmla="*/ 6950761 w 7872284"/>
              <a:gd name="connsiteY264" fmla="*/ 1465996 h 2662187"/>
              <a:gd name="connsiteX265" fmla="*/ 6977073 w 7872284"/>
              <a:gd name="connsiteY265" fmla="*/ 1380635 h 2662187"/>
              <a:gd name="connsiteX266" fmla="*/ 7003472 w 7872284"/>
              <a:gd name="connsiteY266" fmla="*/ 1366741 h 2662187"/>
              <a:gd name="connsiteX267" fmla="*/ 7029784 w 7872284"/>
              <a:gd name="connsiteY267" fmla="*/ 1395571 h 2662187"/>
              <a:gd name="connsiteX268" fmla="*/ 7056096 w 7872284"/>
              <a:gd name="connsiteY268" fmla="*/ 1371343 h 2662187"/>
              <a:gd name="connsiteX269" fmla="*/ 7082407 w 7872284"/>
              <a:gd name="connsiteY269" fmla="*/ 1291105 h 2662187"/>
              <a:gd name="connsiteX270" fmla="*/ 7108719 w 7872284"/>
              <a:gd name="connsiteY270" fmla="*/ 1155291 h 2662187"/>
              <a:gd name="connsiteX271" fmla="*/ 7135118 w 7872284"/>
              <a:gd name="connsiteY271" fmla="*/ 1021994 h 2662187"/>
              <a:gd name="connsiteX272" fmla="*/ 7161430 w 7872284"/>
              <a:gd name="connsiteY272" fmla="*/ 923781 h 2662187"/>
              <a:gd name="connsiteX273" fmla="*/ 7187742 w 7872284"/>
              <a:gd name="connsiteY273" fmla="*/ 842066 h 2662187"/>
              <a:gd name="connsiteX274" fmla="*/ 7214054 w 7872284"/>
              <a:gd name="connsiteY274" fmla="*/ 803684 h 2662187"/>
              <a:gd name="connsiteX275" fmla="*/ 7240365 w 7872284"/>
              <a:gd name="connsiteY275" fmla="*/ 749237 h 2662187"/>
              <a:gd name="connsiteX276" fmla="*/ 7266678 w 7872284"/>
              <a:gd name="connsiteY276" fmla="*/ 738469 h 2662187"/>
              <a:gd name="connsiteX277" fmla="*/ 7293076 w 7872284"/>
              <a:gd name="connsiteY277" fmla="*/ 749932 h 2662187"/>
              <a:gd name="connsiteX278" fmla="*/ 7319388 w 7872284"/>
              <a:gd name="connsiteY278" fmla="*/ 777372 h 2662187"/>
              <a:gd name="connsiteX279" fmla="*/ 7345700 w 7872284"/>
              <a:gd name="connsiteY279" fmla="*/ 791180 h 2662187"/>
              <a:gd name="connsiteX280" fmla="*/ 7372012 w 7872284"/>
              <a:gd name="connsiteY280" fmla="*/ 812281 h 2662187"/>
              <a:gd name="connsiteX281" fmla="*/ 7398323 w 7872284"/>
              <a:gd name="connsiteY281" fmla="*/ 900248 h 2662187"/>
              <a:gd name="connsiteX282" fmla="*/ 7424723 w 7872284"/>
              <a:gd name="connsiteY282" fmla="*/ 937762 h 2662187"/>
              <a:gd name="connsiteX283" fmla="*/ 7451034 w 7872284"/>
              <a:gd name="connsiteY283" fmla="*/ 934896 h 2662187"/>
              <a:gd name="connsiteX284" fmla="*/ 7477346 w 7872284"/>
              <a:gd name="connsiteY284" fmla="*/ 973626 h 2662187"/>
              <a:gd name="connsiteX285" fmla="*/ 7503658 w 7872284"/>
              <a:gd name="connsiteY285" fmla="*/ 924476 h 2662187"/>
              <a:gd name="connsiteX286" fmla="*/ 7529970 w 7872284"/>
              <a:gd name="connsiteY286" fmla="*/ 894603 h 2662187"/>
              <a:gd name="connsiteX287" fmla="*/ 7556368 w 7872284"/>
              <a:gd name="connsiteY287" fmla="*/ 897990 h 2662187"/>
              <a:gd name="connsiteX288" fmla="*/ 7582681 w 7872284"/>
              <a:gd name="connsiteY288" fmla="*/ 884704 h 2662187"/>
              <a:gd name="connsiteX289" fmla="*/ 7608992 w 7872284"/>
              <a:gd name="connsiteY289" fmla="*/ 844758 h 2662187"/>
              <a:gd name="connsiteX290" fmla="*/ 7635304 w 7872284"/>
              <a:gd name="connsiteY290" fmla="*/ 893996 h 2662187"/>
              <a:gd name="connsiteX291" fmla="*/ 7661616 w 7872284"/>
              <a:gd name="connsiteY291" fmla="*/ 938457 h 2662187"/>
              <a:gd name="connsiteX292" fmla="*/ 7688015 w 7872284"/>
              <a:gd name="connsiteY292" fmla="*/ 975710 h 2662187"/>
              <a:gd name="connsiteX293" fmla="*/ 7714326 w 7872284"/>
              <a:gd name="connsiteY293" fmla="*/ 966939 h 2662187"/>
              <a:gd name="connsiteX294" fmla="*/ 7740639 w 7872284"/>
              <a:gd name="connsiteY294" fmla="*/ 992556 h 2662187"/>
              <a:gd name="connsiteX295" fmla="*/ 7766951 w 7872284"/>
              <a:gd name="connsiteY295" fmla="*/ 1014961 h 2662187"/>
              <a:gd name="connsiteX296" fmla="*/ 7793262 w 7872284"/>
              <a:gd name="connsiteY296" fmla="*/ 1055080 h 2662187"/>
              <a:gd name="connsiteX297" fmla="*/ 7819661 w 7872284"/>
              <a:gd name="connsiteY297" fmla="*/ 1060637 h 2662187"/>
              <a:gd name="connsiteX298" fmla="*/ 7845973 w 7872284"/>
              <a:gd name="connsiteY298" fmla="*/ 1086428 h 2662187"/>
              <a:gd name="connsiteX299" fmla="*/ 7872285 w 7872284"/>
              <a:gd name="connsiteY299" fmla="*/ 1087991 h 2662187"/>
              <a:gd name="connsiteX300" fmla="*/ 7872285 w 7872284"/>
              <a:gd name="connsiteY300" fmla="*/ 458764 h 2662187"/>
              <a:gd name="connsiteX301" fmla="*/ 7845973 w 7872284"/>
              <a:gd name="connsiteY301" fmla="*/ 454075 h 2662187"/>
              <a:gd name="connsiteX302" fmla="*/ 7819661 w 7872284"/>
              <a:gd name="connsiteY302" fmla="*/ 410830 h 2662187"/>
              <a:gd name="connsiteX303" fmla="*/ 7793262 w 7872284"/>
              <a:gd name="connsiteY303" fmla="*/ 383129 h 2662187"/>
              <a:gd name="connsiteX304" fmla="*/ 7766951 w 7872284"/>
              <a:gd name="connsiteY304" fmla="*/ 370103 h 2662187"/>
              <a:gd name="connsiteX305" fmla="*/ 7740639 w 7872284"/>
              <a:gd name="connsiteY305" fmla="*/ 392768 h 2662187"/>
              <a:gd name="connsiteX306" fmla="*/ 7714326 w 7872284"/>
              <a:gd name="connsiteY306" fmla="*/ 389207 h 2662187"/>
              <a:gd name="connsiteX307" fmla="*/ 7688015 w 7872284"/>
              <a:gd name="connsiteY307" fmla="*/ 383736 h 2662187"/>
              <a:gd name="connsiteX308" fmla="*/ 7661616 w 7872284"/>
              <a:gd name="connsiteY308" fmla="*/ 371145 h 2662187"/>
              <a:gd name="connsiteX309" fmla="*/ 7635304 w 7872284"/>
              <a:gd name="connsiteY309" fmla="*/ 298288 h 2662187"/>
              <a:gd name="connsiteX310" fmla="*/ 7608992 w 7872284"/>
              <a:gd name="connsiteY310" fmla="*/ 243320 h 2662187"/>
              <a:gd name="connsiteX311" fmla="*/ 7582681 w 7872284"/>
              <a:gd name="connsiteY311" fmla="*/ 246012 h 2662187"/>
              <a:gd name="connsiteX312" fmla="*/ 7556368 w 7872284"/>
              <a:gd name="connsiteY312" fmla="*/ 240975 h 2662187"/>
              <a:gd name="connsiteX313" fmla="*/ 7529970 w 7872284"/>
              <a:gd name="connsiteY313" fmla="*/ 201898 h 2662187"/>
              <a:gd name="connsiteX314" fmla="*/ 7503658 w 7872284"/>
              <a:gd name="connsiteY314" fmla="*/ 162995 h 2662187"/>
              <a:gd name="connsiteX315" fmla="*/ 7477346 w 7872284"/>
              <a:gd name="connsiteY315" fmla="*/ 213534 h 2662187"/>
              <a:gd name="connsiteX316" fmla="*/ 7451034 w 7872284"/>
              <a:gd name="connsiteY316" fmla="*/ 210842 h 2662187"/>
              <a:gd name="connsiteX317" fmla="*/ 7424723 w 7872284"/>
              <a:gd name="connsiteY317" fmla="*/ 193996 h 2662187"/>
              <a:gd name="connsiteX318" fmla="*/ 7398323 w 7872284"/>
              <a:gd name="connsiteY318" fmla="*/ 146669 h 2662187"/>
              <a:gd name="connsiteX319" fmla="*/ 7372012 w 7872284"/>
              <a:gd name="connsiteY319" fmla="*/ 85188 h 2662187"/>
              <a:gd name="connsiteX320" fmla="*/ 7345700 w 7872284"/>
              <a:gd name="connsiteY320" fmla="*/ 54100 h 2662187"/>
              <a:gd name="connsiteX321" fmla="*/ 7319388 w 7872284"/>
              <a:gd name="connsiteY321" fmla="*/ 50974 h 2662187"/>
              <a:gd name="connsiteX322" fmla="*/ 7293076 w 7872284"/>
              <a:gd name="connsiteY322" fmla="*/ 0 h 2662187"/>
              <a:gd name="connsiteX323" fmla="*/ 7266678 w 7872284"/>
              <a:gd name="connsiteY323" fmla="*/ 8857 h 2662187"/>
              <a:gd name="connsiteX324" fmla="*/ 7240365 w 7872284"/>
              <a:gd name="connsiteY324" fmla="*/ 19104 h 2662187"/>
              <a:gd name="connsiteX325" fmla="*/ 7214054 w 7872284"/>
              <a:gd name="connsiteY325" fmla="*/ 132949 h 2662187"/>
              <a:gd name="connsiteX326" fmla="*/ 7187742 w 7872284"/>
              <a:gd name="connsiteY326" fmla="*/ 191043 h 2662187"/>
              <a:gd name="connsiteX327" fmla="*/ 7161430 w 7872284"/>
              <a:gd name="connsiteY327" fmla="*/ 243406 h 2662187"/>
              <a:gd name="connsiteX328" fmla="*/ 7135118 w 7872284"/>
              <a:gd name="connsiteY328" fmla="*/ 360377 h 2662187"/>
              <a:gd name="connsiteX329" fmla="*/ 7108719 w 7872284"/>
              <a:gd name="connsiteY329" fmla="*/ 522416 h 2662187"/>
              <a:gd name="connsiteX330" fmla="*/ 7082407 w 7872284"/>
              <a:gd name="connsiteY330" fmla="*/ 636782 h 2662187"/>
              <a:gd name="connsiteX331" fmla="*/ 7056096 w 7872284"/>
              <a:gd name="connsiteY331" fmla="*/ 728743 h 2662187"/>
              <a:gd name="connsiteX332" fmla="*/ 7029784 w 7872284"/>
              <a:gd name="connsiteY332" fmla="*/ 790919 h 2662187"/>
              <a:gd name="connsiteX333" fmla="*/ 7003472 w 7872284"/>
              <a:gd name="connsiteY333" fmla="*/ 774159 h 2662187"/>
              <a:gd name="connsiteX334" fmla="*/ 6977073 w 7872284"/>
              <a:gd name="connsiteY334" fmla="*/ 734561 h 2662187"/>
              <a:gd name="connsiteX335" fmla="*/ 6950761 w 7872284"/>
              <a:gd name="connsiteY335" fmla="*/ 844932 h 2662187"/>
              <a:gd name="connsiteX336" fmla="*/ 6924449 w 7872284"/>
              <a:gd name="connsiteY336" fmla="*/ 849448 h 2662187"/>
              <a:gd name="connsiteX337" fmla="*/ 6898138 w 7872284"/>
              <a:gd name="connsiteY337" fmla="*/ 853355 h 2662187"/>
              <a:gd name="connsiteX338" fmla="*/ 6871826 w 7872284"/>
              <a:gd name="connsiteY338" fmla="*/ 877931 h 2662187"/>
              <a:gd name="connsiteX339" fmla="*/ 6845427 w 7872284"/>
              <a:gd name="connsiteY339" fmla="*/ 903895 h 2662187"/>
              <a:gd name="connsiteX340" fmla="*/ 6819115 w 7872284"/>
              <a:gd name="connsiteY340" fmla="*/ 896948 h 2662187"/>
              <a:gd name="connsiteX341" fmla="*/ 6792803 w 7872284"/>
              <a:gd name="connsiteY341" fmla="*/ 903374 h 2662187"/>
              <a:gd name="connsiteX342" fmla="*/ 6766491 w 7872284"/>
              <a:gd name="connsiteY342" fmla="*/ 922999 h 2662187"/>
              <a:gd name="connsiteX343" fmla="*/ 6740180 w 7872284"/>
              <a:gd name="connsiteY343" fmla="*/ 919439 h 2662187"/>
              <a:gd name="connsiteX344" fmla="*/ 6713781 w 7872284"/>
              <a:gd name="connsiteY344" fmla="*/ 918658 h 2662187"/>
              <a:gd name="connsiteX345" fmla="*/ 6687469 w 7872284"/>
              <a:gd name="connsiteY345" fmla="*/ 957908 h 2662187"/>
              <a:gd name="connsiteX346" fmla="*/ 6661157 w 7872284"/>
              <a:gd name="connsiteY346" fmla="*/ 955216 h 2662187"/>
              <a:gd name="connsiteX347" fmla="*/ 6634845 w 7872284"/>
              <a:gd name="connsiteY347" fmla="*/ 975449 h 2662187"/>
              <a:gd name="connsiteX348" fmla="*/ 6608534 w 7872284"/>
              <a:gd name="connsiteY348" fmla="*/ 985175 h 2662187"/>
              <a:gd name="connsiteX349" fmla="*/ 6582135 w 7872284"/>
              <a:gd name="connsiteY349" fmla="*/ 955998 h 2662187"/>
              <a:gd name="connsiteX350" fmla="*/ 6555823 w 7872284"/>
              <a:gd name="connsiteY350" fmla="*/ 917094 h 2662187"/>
              <a:gd name="connsiteX351" fmla="*/ 6529511 w 7872284"/>
              <a:gd name="connsiteY351" fmla="*/ 929599 h 2662187"/>
              <a:gd name="connsiteX352" fmla="*/ 6503199 w 7872284"/>
              <a:gd name="connsiteY352" fmla="*/ 925605 h 2662187"/>
              <a:gd name="connsiteX353" fmla="*/ 6476887 w 7872284"/>
              <a:gd name="connsiteY353" fmla="*/ 938022 h 2662187"/>
              <a:gd name="connsiteX354" fmla="*/ 6450489 w 7872284"/>
              <a:gd name="connsiteY354" fmla="*/ 991167 h 2662187"/>
              <a:gd name="connsiteX355" fmla="*/ 6424177 w 7872284"/>
              <a:gd name="connsiteY355" fmla="*/ 966679 h 2662187"/>
              <a:gd name="connsiteX356" fmla="*/ 6397865 w 7872284"/>
              <a:gd name="connsiteY356" fmla="*/ 914142 h 2662187"/>
              <a:gd name="connsiteX357" fmla="*/ 6371553 w 7872284"/>
              <a:gd name="connsiteY357" fmla="*/ 961729 h 2662187"/>
              <a:gd name="connsiteX358" fmla="*/ 6345241 w 7872284"/>
              <a:gd name="connsiteY358" fmla="*/ 942885 h 2662187"/>
              <a:gd name="connsiteX359" fmla="*/ 6318842 w 7872284"/>
              <a:gd name="connsiteY359" fmla="*/ 929860 h 2662187"/>
              <a:gd name="connsiteX360" fmla="*/ 6292531 w 7872284"/>
              <a:gd name="connsiteY360" fmla="*/ 969110 h 2662187"/>
              <a:gd name="connsiteX361" fmla="*/ 6266219 w 7872284"/>
              <a:gd name="connsiteY361" fmla="*/ 968676 h 2662187"/>
              <a:gd name="connsiteX362" fmla="*/ 6239907 w 7872284"/>
              <a:gd name="connsiteY362" fmla="*/ 930467 h 2662187"/>
              <a:gd name="connsiteX363" fmla="*/ 6213595 w 7872284"/>
              <a:gd name="connsiteY363" fmla="*/ 958429 h 2662187"/>
              <a:gd name="connsiteX364" fmla="*/ 6187283 w 7872284"/>
              <a:gd name="connsiteY364" fmla="*/ 1009924 h 2662187"/>
              <a:gd name="connsiteX365" fmla="*/ 6160884 w 7872284"/>
              <a:gd name="connsiteY365" fmla="*/ 999938 h 2662187"/>
              <a:gd name="connsiteX366" fmla="*/ 6134573 w 7872284"/>
              <a:gd name="connsiteY366" fmla="*/ 1009750 h 2662187"/>
              <a:gd name="connsiteX367" fmla="*/ 6108261 w 7872284"/>
              <a:gd name="connsiteY367" fmla="*/ 1015134 h 2662187"/>
              <a:gd name="connsiteX368" fmla="*/ 6081949 w 7872284"/>
              <a:gd name="connsiteY368" fmla="*/ 994293 h 2662187"/>
              <a:gd name="connsiteX369" fmla="*/ 6055637 w 7872284"/>
              <a:gd name="connsiteY369" fmla="*/ 1004106 h 2662187"/>
              <a:gd name="connsiteX370" fmla="*/ 6029238 w 7872284"/>
              <a:gd name="connsiteY370" fmla="*/ 1041880 h 2662187"/>
              <a:gd name="connsiteX371" fmla="*/ 6002926 w 7872284"/>
              <a:gd name="connsiteY371" fmla="*/ 1006537 h 2662187"/>
              <a:gd name="connsiteX372" fmla="*/ 5976615 w 7872284"/>
              <a:gd name="connsiteY372" fmla="*/ 1016784 h 2662187"/>
              <a:gd name="connsiteX373" fmla="*/ 5950303 w 7872284"/>
              <a:gd name="connsiteY373" fmla="*/ 1063764 h 2662187"/>
              <a:gd name="connsiteX374" fmla="*/ 5923991 w 7872284"/>
              <a:gd name="connsiteY374" fmla="*/ 1098933 h 2662187"/>
              <a:gd name="connsiteX375" fmla="*/ 5897592 w 7872284"/>
              <a:gd name="connsiteY375" fmla="*/ 1092854 h 2662187"/>
              <a:gd name="connsiteX376" fmla="*/ 5871280 w 7872284"/>
              <a:gd name="connsiteY376" fmla="*/ 1047959 h 2662187"/>
              <a:gd name="connsiteX377" fmla="*/ 5844968 w 7872284"/>
              <a:gd name="connsiteY377" fmla="*/ 1027465 h 2662187"/>
              <a:gd name="connsiteX378" fmla="*/ 5818657 w 7872284"/>
              <a:gd name="connsiteY378" fmla="*/ 1069755 h 2662187"/>
              <a:gd name="connsiteX379" fmla="*/ 5792344 w 7872284"/>
              <a:gd name="connsiteY379" fmla="*/ 1069495 h 2662187"/>
              <a:gd name="connsiteX380" fmla="*/ 5765946 w 7872284"/>
              <a:gd name="connsiteY380" fmla="*/ 1071839 h 2662187"/>
              <a:gd name="connsiteX381" fmla="*/ 5739634 w 7872284"/>
              <a:gd name="connsiteY381" fmla="*/ 1102233 h 2662187"/>
              <a:gd name="connsiteX382" fmla="*/ 5713322 w 7872284"/>
              <a:gd name="connsiteY382" fmla="*/ 1095025 h 2662187"/>
              <a:gd name="connsiteX383" fmla="*/ 5687010 w 7872284"/>
              <a:gd name="connsiteY383" fmla="*/ 1086949 h 2662187"/>
              <a:gd name="connsiteX384" fmla="*/ 5660699 w 7872284"/>
              <a:gd name="connsiteY384" fmla="*/ 1085212 h 2662187"/>
              <a:gd name="connsiteX385" fmla="*/ 5634300 w 7872284"/>
              <a:gd name="connsiteY385" fmla="*/ 1067237 h 2662187"/>
              <a:gd name="connsiteX386" fmla="*/ 5607988 w 7872284"/>
              <a:gd name="connsiteY386" fmla="*/ 1079481 h 2662187"/>
              <a:gd name="connsiteX387" fmla="*/ 5581676 w 7872284"/>
              <a:gd name="connsiteY387" fmla="*/ 1096501 h 2662187"/>
              <a:gd name="connsiteX388" fmla="*/ 5555364 w 7872284"/>
              <a:gd name="connsiteY388" fmla="*/ 1106140 h 2662187"/>
              <a:gd name="connsiteX389" fmla="*/ 5529052 w 7872284"/>
              <a:gd name="connsiteY389" fmla="*/ 1107269 h 2662187"/>
              <a:gd name="connsiteX390" fmla="*/ 5502654 w 7872284"/>
              <a:gd name="connsiteY390" fmla="*/ 1097717 h 2662187"/>
              <a:gd name="connsiteX391" fmla="*/ 5476342 w 7872284"/>
              <a:gd name="connsiteY391" fmla="*/ 1095459 h 2662187"/>
              <a:gd name="connsiteX392" fmla="*/ 5450030 w 7872284"/>
              <a:gd name="connsiteY392" fmla="*/ 1101799 h 2662187"/>
              <a:gd name="connsiteX393" fmla="*/ 5423718 w 7872284"/>
              <a:gd name="connsiteY393" fmla="*/ 1073142 h 2662187"/>
              <a:gd name="connsiteX394" fmla="*/ 5397406 w 7872284"/>
              <a:gd name="connsiteY394" fmla="*/ 1066977 h 2662187"/>
              <a:gd name="connsiteX395" fmla="*/ 5371008 w 7872284"/>
              <a:gd name="connsiteY395" fmla="*/ 1061072 h 2662187"/>
              <a:gd name="connsiteX396" fmla="*/ 5344695 w 7872284"/>
              <a:gd name="connsiteY396" fmla="*/ 1052127 h 2662187"/>
              <a:gd name="connsiteX397" fmla="*/ 5318384 w 7872284"/>
              <a:gd name="connsiteY397" fmla="*/ 1039015 h 2662187"/>
              <a:gd name="connsiteX398" fmla="*/ 5292072 w 7872284"/>
              <a:gd name="connsiteY398" fmla="*/ 1050477 h 2662187"/>
              <a:gd name="connsiteX399" fmla="*/ 5265760 w 7872284"/>
              <a:gd name="connsiteY399" fmla="*/ 1065587 h 2662187"/>
              <a:gd name="connsiteX400" fmla="*/ 5239448 w 7872284"/>
              <a:gd name="connsiteY400" fmla="*/ 1068713 h 2662187"/>
              <a:gd name="connsiteX401" fmla="*/ 5213050 w 7872284"/>
              <a:gd name="connsiteY401" fmla="*/ 1076355 h 2662187"/>
              <a:gd name="connsiteX402" fmla="*/ 5186737 w 7872284"/>
              <a:gd name="connsiteY402" fmla="*/ 1078873 h 2662187"/>
              <a:gd name="connsiteX403" fmla="*/ 5160426 w 7872284"/>
              <a:gd name="connsiteY403" fmla="*/ 1118645 h 2662187"/>
              <a:gd name="connsiteX404" fmla="*/ 5134114 w 7872284"/>
              <a:gd name="connsiteY404" fmla="*/ 1065066 h 2662187"/>
              <a:gd name="connsiteX405" fmla="*/ 5107802 w 7872284"/>
              <a:gd name="connsiteY405" fmla="*/ 1036149 h 2662187"/>
              <a:gd name="connsiteX406" fmla="*/ 5081403 w 7872284"/>
              <a:gd name="connsiteY406" fmla="*/ 1021994 h 2662187"/>
              <a:gd name="connsiteX407" fmla="*/ 5055092 w 7872284"/>
              <a:gd name="connsiteY407" fmla="*/ 996638 h 2662187"/>
              <a:gd name="connsiteX408" fmla="*/ 5028779 w 7872284"/>
              <a:gd name="connsiteY408" fmla="*/ 1052648 h 2662187"/>
              <a:gd name="connsiteX409" fmla="*/ 5002468 w 7872284"/>
              <a:gd name="connsiteY409" fmla="*/ 1012355 h 2662187"/>
              <a:gd name="connsiteX410" fmla="*/ 4976156 w 7872284"/>
              <a:gd name="connsiteY410" fmla="*/ 1029723 h 2662187"/>
              <a:gd name="connsiteX411" fmla="*/ 4949757 w 7872284"/>
              <a:gd name="connsiteY411" fmla="*/ 1065413 h 2662187"/>
              <a:gd name="connsiteX412" fmla="*/ 4923445 w 7872284"/>
              <a:gd name="connsiteY412" fmla="*/ 1028855 h 2662187"/>
              <a:gd name="connsiteX413" fmla="*/ 4897133 w 7872284"/>
              <a:gd name="connsiteY413" fmla="*/ 999417 h 2662187"/>
              <a:gd name="connsiteX414" fmla="*/ 4870821 w 7872284"/>
              <a:gd name="connsiteY414" fmla="*/ 940541 h 2662187"/>
              <a:gd name="connsiteX415" fmla="*/ 4844510 w 7872284"/>
              <a:gd name="connsiteY415" fmla="*/ 844151 h 2662187"/>
              <a:gd name="connsiteX416" fmla="*/ 4818111 w 7872284"/>
              <a:gd name="connsiteY416" fmla="*/ 801774 h 2662187"/>
              <a:gd name="connsiteX417" fmla="*/ 4791799 w 7872284"/>
              <a:gd name="connsiteY417" fmla="*/ 827044 h 2662187"/>
              <a:gd name="connsiteX418" fmla="*/ 4765487 w 7872284"/>
              <a:gd name="connsiteY418" fmla="*/ 829388 h 2662187"/>
              <a:gd name="connsiteX419" fmla="*/ 4739175 w 7872284"/>
              <a:gd name="connsiteY419" fmla="*/ 751147 h 2662187"/>
              <a:gd name="connsiteX420" fmla="*/ 4712863 w 7872284"/>
              <a:gd name="connsiteY420" fmla="*/ 710855 h 2662187"/>
              <a:gd name="connsiteX421" fmla="*/ 4686465 w 7872284"/>
              <a:gd name="connsiteY421" fmla="*/ 721970 h 2662187"/>
              <a:gd name="connsiteX422" fmla="*/ 4660153 w 7872284"/>
              <a:gd name="connsiteY422" fmla="*/ 653889 h 2662187"/>
              <a:gd name="connsiteX423" fmla="*/ 4633841 w 7872284"/>
              <a:gd name="connsiteY423" fmla="*/ 626361 h 2662187"/>
              <a:gd name="connsiteX424" fmla="*/ 4607529 w 7872284"/>
              <a:gd name="connsiteY424" fmla="*/ 600223 h 2662187"/>
              <a:gd name="connsiteX425" fmla="*/ 4581217 w 7872284"/>
              <a:gd name="connsiteY425" fmla="*/ 556110 h 2662187"/>
              <a:gd name="connsiteX426" fmla="*/ 4554819 w 7872284"/>
              <a:gd name="connsiteY426" fmla="*/ 566964 h 2662187"/>
              <a:gd name="connsiteX427" fmla="*/ 4528507 w 7872284"/>
              <a:gd name="connsiteY427" fmla="*/ 564706 h 2662187"/>
              <a:gd name="connsiteX428" fmla="*/ 4502195 w 7872284"/>
              <a:gd name="connsiteY428" fmla="*/ 633569 h 2662187"/>
              <a:gd name="connsiteX429" fmla="*/ 4475883 w 7872284"/>
              <a:gd name="connsiteY429" fmla="*/ 668044 h 2662187"/>
              <a:gd name="connsiteX430" fmla="*/ 4449571 w 7872284"/>
              <a:gd name="connsiteY430" fmla="*/ 674904 h 2662187"/>
              <a:gd name="connsiteX431" fmla="*/ 4423172 w 7872284"/>
              <a:gd name="connsiteY431" fmla="*/ 641992 h 2662187"/>
              <a:gd name="connsiteX432" fmla="*/ 4396861 w 7872284"/>
              <a:gd name="connsiteY432" fmla="*/ 672646 h 2662187"/>
              <a:gd name="connsiteX433" fmla="*/ 4370549 w 7872284"/>
              <a:gd name="connsiteY433" fmla="*/ 713981 h 2662187"/>
              <a:gd name="connsiteX434" fmla="*/ 4344237 w 7872284"/>
              <a:gd name="connsiteY434" fmla="*/ 745590 h 2662187"/>
              <a:gd name="connsiteX435" fmla="*/ 4317925 w 7872284"/>
              <a:gd name="connsiteY435" fmla="*/ 774159 h 2662187"/>
              <a:gd name="connsiteX436" fmla="*/ 4291613 w 7872284"/>
              <a:gd name="connsiteY436" fmla="*/ 842501 h 2662187"/>
              <a:gd name="connsiteX437" fmla="*/ 4265214 w 7872284"/>
              <a:gd name="connsiteY437" fmla="*/ 926647 h 2662187"/>
              <a:gd name="connsiteX438" fmla="*/ 4238903 w 7872284"/>
              <a:gd name="connsiteY438" fmla="*/ 1015395 h 2662187"/>
              <a:gd name="connsiteX439" fmla="*/ 4212591 w 7872284"/>
              <a:gd name="connsiteY439" fmla="*/ 1164409 h 2662187"/>
              <a:gd name="connsiteX440" fmla="*/ 4186279 w 7872284"/>
              <a:gd name="connsiteY440" fmla="*/ 1214861 h 2662187"/>
              <a:gd name="connsiteX441" fmla="*/ 4159967 w 7872284"/>
              <a:gd name="connsiteY441" fmla="*/ 1317069 h 2662187"/>
              <a:gd name="connsiteX442" fmla="*/ 4133568 w 7872284"/>
              <a:gd name="connsiteY442" fmla="*/ 1397916 h 2662187"/>
              <a:gd name="connsiteX443" fmla="*/ 4107256 w 7872284"/>
              <a:gd name="connsiteY443" fmla="*/ 1464954 h 2662187"/>
              <a:gd name="connsiteX444" fmla="*/ 4080945 w 7872284"/>
              <a:gd name="connsiteY444" fmla="*/ 1579667 h 2662187"/>
              <a:gd name="connsiteX445" fmla="*/ 4054632 w 7872284"/>
              <a:gd name="connsiteY445" fmla="*/ 1671021 h 2662187"/>
              <a:gd name="connsiteX446" fmla="*/ 4028321 w 7872284"/>
              <a:gd name="connsiteY446" fmla="*/ 1705756 h 2662187"/>
              <a:gd name="connsiteX447" fmla="*/ 4001922 w 7872284"/>
              <a:gd name="connsiteY447" fmla="*/ 1762721 h 2662187"/>
              <a:gd name="connsiteX448" fmla="*/ 3975610 w 7872284"/>
              <a:gd name="connsiteY448" fmla="*/ 1788686 h 2662187"/>
              <a:gd name="connsiteX449" fmla="*/ 3949298 w 7872284"/>
              <a:gd name="connsiteY449" fmla="*/ 1775052 h 2662187"/>
              <a:gd name="connsiteX450" fmla="*/ 3922987 w 7872284"/>
              <a:gd name="connsiteY450" fmla="*/ 1780002 h 2662187"/>
              <a:gd name="connsiteX451" fmla="*/ 3896674 w 7872284"/>
              <a:gd name="connsiteY451" fmla="*/ 1832105 h 2662187"/>
              <a:gd name="connsiteX452" fmla="*/ 3870276 w 7872284"/>
              <a:gd name="connsiteY452" fmla="*/ 1910780 h 2662187"/>
              <a:gd name="connsiteX453" fmla="*/ 3843964 w 7872284"/>
              <a:gd name="connsiteY453" fmla="*/ 1988500 h 2662187"/>
              <a:gd name="connsiteX454" fmla="*/ 3817652 w 7872284"/>
              <a:gd name="connsiteY454" fmla="*/ 2033134 h 2662187"/>
              <a:gd name="connsiteX455" fmla="*/ 3791340 w 7872284"/>
              <a:gd name="connsiteY455" fmla="*/ 2057275 h 2662187"/>
              <a:gd name="connsiteX456" fmla="*/ 3765028 w 7872284"/>
              <a:gd name="connsiteY456" fmla="*/ 2048765 h 2662187"/>
              <a:gd name="connsiteX457" fmla="*/ 3738629 w 7872284"/>
              <a:gd name="connsiteY457" fmla="*/ 2079071 h 2662187"/>
              <a:gd name="connsiteX458" fmla="*/ 3712318 w 7872284"/>
              <a:gd name="connsiteY458" fmla="*/ 2147239 h 2662187"/>
              <a:gd name="connsiteX459" fmla="*/ 3686006 w 7872284"/>
              <a:gd name="connsiteY459" fmla="*/ 2132911 h 2662187"/>
              <a:gd name="connsiteX460" fmla="*/ 3659694 w 7872284"/>
              <a:gd name="connsiteY460" fmla="*/ 2061096 h 2662187"/>
              <a:gd name="connsiteX461" fmla="*/ 3633382 w 7872284"/>
              <a:gd name="connsiteY461" fmla="*/ 2008733 h 2662187"/>
              <a:gd name="connsiteX462" fmla="*/ 3606984 w 7872284"/>
              <a:gd name="connsiteY462" fmla="*/ 1969482 h 2662187"/>
              <a:gd name="connsiteX463" fmla="*/ 3580671 w 7872284"/>
              <a:gd name="connsiteY463" fmla="*/ 1906091 h 2662187"/>
              <a:gd name="connsiteX464" fmla="*/ 3554360 w 7872284"/>
              <a:gd name="connsiteY464" fmla="*/ 1856506 h 2662187"/>
              <a:gd name="connsiteX465" fmla="*/ 3528048 w 7872284"/>
              <a:gd name="connsiteY465" fmla="*/ 1805880 h 2662187"/>
              <a:gd name="connsiteX466" fmla="*/ 3501736 w 7872284"/>
              <a:gd name="connsiteY466" fmla="*/ 1815085 h 2662187"/>
              <a:gd name="connsiteX467" fmla="*/ 3475424 w 7872284"/>
              <a:gd name="connsiteY467" fmla="*/ 1788252 h 2662187"/>
              <a:gd name="connsiteX468" fmla="*/ 3449025 w 7872284"/>
              <a:gd name="connsiteY468" fmla="*/ 1733110 h 2662187"/>
              <a:gd name="connsiteX469" fmla="*/ 3422713 w 7872284"/>
              <a:gd name="connsiteY469" fmla="*/ 1702629 h 2662187"/>
              <a:gd name="connsiteX470" fmla="*/ 3396402 w 7872284"/>
              <a:gd name="connsiteY470" fmla="*/ 1652871 h 2662187"/>
              <a:gd name="connsiteX471" fmla="*/ 3370090 w 7872284"/>
              <a:gd name="connsiteY471" fmla="*/ 1596600 h 2662187"/>
              <a:gd name="connsiteX472" fmla="*/ 3343778 w 7872284"/>
              <a:gd name="connsiteY472" fmla="*/ 1543890 h 2662187"/>
              <a:gd name="connsiteX473" fmla="*/ 3317380 w 7872284"/>
              <a:gd name="connsiteY473" fmla="*/ 1528172 h 2662187"/>
              <a:gd name="connsiteX474" fmla="*/ 3291067 w 7872284"/>
              <a:gd name="connsiteY474" fmla="*/ 1483103 h 2662187"/>
              <a:gd name="connsiteX475" fmla="*/ 3264755 w 7872284"/>
              <a:gd name="connsiteY475" fmla="*/ 1461655 h 2662187"/>
              <a:gd name="connsiteX476" fmla="*/ 3238444 w 7872284"/>
              <a:gd name="connsiteY476" fmla="*/ 1469296 h 2662187"/>
              <a:gd name="connsiteX477" fmla="*/ 3212132 w 7872284"/>
              <a:gd name="connsiteY477" fmla="*/ 1447847 h 2662187"/>
              <a:gd name="connsiteX478" fmla="*/ 3185733 w 7872284"/>
              <a:gd name="connsiteY478" fmla="*/ 1457834 h 2662187"/>
              <a:gd name="connsiteX479" fmla="*/ 3159421 w 7872284"/>
              <a:gd name="connsiteY479" fmla="*/ 1464520 h 2662187"/>
              <a:gd name="connsiteX480" fmla="*/ 3133109 w 7872284"/>
              <a:gd name="connsiteY480" fmla="*/ 1493264 h 2662187"/>
              <a:gd name="connsiteX481" fmla="*/ 3106798 w 7872284"/>
              <a:gd name="connsiteY481" fmla="*/ 1510978 h 2662187"/>
              <a:gd name="connsiteX482" fmla="*/ 3080486 w 7872284"/>
              <a:gd name="connsiteY482" fmla="*/ 1471207 h 2662187"/>
              <a:gd name="connsiteX483" fmla="*/ 3054087 w 7872284"/>
              <a:gd name="connsiteY483" fmla="*/ 1453752 h 2662187"/>
              <a:gd name="connsiteX484" fmla="*/ 3027775 w 7872284"/>
              <a:gd name="connsiteY484" fmla="*/ 1476938 h 2662187"/>
              <a:gd name="connsiteX485" fmla="*/ 3001463 w 7872284"/>
              <a:gd name="connsiteY485" fmla="*/ 1492308 h 2662187"/>
              <a:gd name="connsiteX486" fmla="*/ 2975151 w 7872284"/>
              <a:gd name="connsiteY486" fmla="*/ 1455663 h 2662187"/>
              <a:gd name="connsiteX487" fmla="*/ 2948839 w 7872284"/>
              <a:gd name="connsiteY487" fmla="*/ 1460005 h 2662187"/>
              <a:gd name="connsiteX488" fmla="*/ 2922441 w 7872284"/>
              <a:gd name="connsiteY488" fmla="*/ 1482582 h 2662187"/>
              <a:gd name="connsiteX489" fmla="*/ 2896129 w 7872284"/>
              <a:gd name="connsiteY489" fmla="*/ 1465128 h 2662187"/>
              <a:gd name="connsiteX490" fmla="*/ 2869817 w 7872284"/>
              <a:gd name="connsiteY490" fmla="*/ 1467125 h 2662187"/>
              <a:gd name="connsiteX491" fmla="*/ 2843505 w 7872284"/>
              <a:gd name="connsiteY491" fmla="*/ 1484319 h 2662187"/>
              <a:gd name="connsiteX492" fmla="*/ 2817193 w 7872284"/>
              <a:gd name="connsiteY492" fmla="*/ 1509936 h 2662187"/>
              <a:gd name="connsiteX493" fmla="*/ 2790795 w 7872284"/>
              <a:gd name="connsiteY493" fmla="*/ 1483451 h 2662187"/>
              <a:gd name="connsiteX494" fmla="*/ 2764483 w 7872284"/>
              <a:gd name="connsiteY494" fmla="*/ 1489790 h 2662187"/>
              <a:gd name="connsiteX495" fmla="*/ 2738171 w 7872284"/>
              <a:gd name="connsiteY495" fmla="*/ 1510544 h 2662187"/>
              <a:gd name="connsiteX496" fmla="*/ 2711859 w 7872284"/>
              <a:gd name="connsiteY496" fmla="*/ 1526696 h 2662187"/>
              <a:gd name="connsiteX497" fmla="*/ 2685547 w 7872284"/>
              <a:gd name="connsiteY497" fmla="*/ 1491179 h 2662187"/>
              <a:gd name="connsiteX498" fmla="*/ 2659149 w 7872284"/>
              <a:gd name="connsiteY498" fmla="*/ 1474854 h 2662187"/>
              <a:gd name="connsiteX499" fmla="*/ 2632837 w 7872284"/>
              <a:gd name="connsiteY499" fmla="*/ 1481975 h 2662187"/>
              <a:gd name="connsiteX500" fmla="*/ 2606525 w 7872284"/>
              <a:gd name="connsiteY500" fmla="*/ 1485795 h 2662187"/>
              <a:gd name="connsiteX501" fmla="*/ 2580213 w 7872284"/>
              <a:gd name="connsiteY501" fmla="*/ 1487793 h 2662187"/>
              <a:gd name="connsiteX502" fmla="*/ 2553901 w 7872284"/>
              <a:gd name="connsiteY502" fmla="*/ 1470338 h 2662187"/>
              <a:gd name="connsiteX503" fmla="*/ 2527502 w 7872284"/>
              <a:gd name="connsiteY503" fmla="*/ 1463912 h 2662187"/>
              <a:gd name="connsiteX504" fmla="*/ 2501191 w 7872284"/>
              <a:gd name="connsiteY504" fmla="*/ 1504900 h 2662187"/>
              <a:gd name="connsiteX505" fmla="*/ 2474879 w 7872284"/>
              <a:gd name="connsiteY505" fmla="*/ 1501600 h 2662187"/>
              <a:gd name="connsiteX506" fmla="*/ 2448567 w 7872284"/>
              <a:gd name="connsiteY506" fmla="*/ 1470252 h 2662187"/>
              <a:gd name="connsiteX507" fmla="*/ 2422255 w 7872284"/>
              <a:gd name="connsiteY507" fmla="*/ 1495174 h 2662187"/>
              <a:gd name="connsiteX508" fmla="*/ 2395943 w 7872284"/>
              <a:gd name="connsiteY508" fmla="*/ 1558218 h 2662187"/>
              <a:gd name="connsiteX509" fmla="*/ 2369544 w 7872284"/>
              <a:gd name="connsiteY509" fmla="*/ 1563602 h 2662187"/>
              <a:gd name="connsiteX510" fmla="*/ 2343232 w 7872284"/>
              <a:gd name="connsiteY510" fmla="*/ 1514018 h 2662187"/>
              <a:gd name="connsiteX511" fmla="*/ 2316921 w 7872284"/>
              <a:gd name="connsiteY511" fmla="*/ 1467559 h 2662187"/>
              <a:gd name="connsiteX512" fmla="*/ 2290609 w 7872284"/>
              <a:gd name="connsiteY512" fmla="*/ 1494653 h 2662187"/>
              <a:gd name="connsiteX513" fmla="*/ 2264297 w 7872284"/>
              <a:gd name="connsiteY513" fmla="*/ 1517231 h 2662187"/>
              <a:gd name="connsiteX514" fmla="*/ 2237898 w 7872284"/>
              <a:gd name="connsiteY514" fmla="*/ 1493264 h 2662187"/>
              <a:gd name="connsiteX515" fmla="*/ 2211586 w 7872284"/>
              <a:gd name="connsiteY515" fmla="*/ 1485969 h 2662187"/>
              <a:gd name="connsiteX516" fmla="*/ 2185274 w 7872284"/>
              <a:gd name="connsiteY516" fmla="*/ 1466083 h 2662187"/>
              <a:gd name="connsiteX517" fmla="*/ 2158963 w 7872284"/>
              <a:gd name="connsiteY517" fmla="*/ 1448976 h 2662187"/>
              <a:gd name="connsiteX518" fmla="*/ 2132651 w 7872284"/>
              <a:gd name="connsiteY518" fmla="*/ 1436124 h 2662187"/>
              <a:gd name="connsiteX519" fmla="*/ 2106252 w 7872284"/>
              <a:gd name="connsiteY519" fmla="*/ 1403039 h 2662187"/>
              <a:gd name="connsiteX520" fmla="*/ 2079940 w 7872284"/>
              <a:gd name="connsiteY520" fmla="*/ 1406599 h 2662187"/>
              <a:gd name="connsiteX521" fmla="*/ 2053628 w 7872284"/>
              <a:gd name="connsiteY521" fmla="*/ 1399565 h 2662187"/>
              <a:gd name="connsiteX522" fmla="*/ 2027316 w 7872284"/>
              <a:gd name="connsiteY522" fmla="*/ 1405123 h 2662187"/>
              <a:gd name="connsiteX523" fmla="*/ 2001004 w 7872284"/>
              <a:gd name="connsiteY523" fmla="*/ 1373775 h 2662187"/>
              <a:gd name="connsiteX524" fmla="*/ 1974606 w 7872284"/>
              <a:gd name="connsiteY524" fmla="*/ 1341297 h 2662187"/>
              <a:gd name="connsiteX525" fmla="*/ 1948294 w 7872284"/>
              <a:gd name="connsiteY525" fmla="*/ 1336782 h 2662187"/>
              <a:gd name="connsiteX526" fmla="*/ 1921982 w 7872284"/>
              <a:gd name="connsiteY526" fmla="*/ 1364049 h 2662187"/>
              <a:gd name="connsiteX527" fmla="*/ 1895670 w 7872284"/>
              <a:gd name="connsiteY527" fmla="*/ 1376119 h 2662187"/>
              <a:gd name="connsiteX528" fmla="*/ 1869358 w 7872284"/>
              <a:gd name="connsiteY528" fmla="*/ 1380635 h 2662187"/>
              <a:gd name="connsiteX529" fmla="*/ 1842959 w 7872284"/>
              <a:gd name="connsiteY529" fmla="*/ 1424314 h 2662187"/>
              <a:gd name="connsiteX530" fmla="*/ 1816648 w 7872284"/>
              <a:gd name="connsiteY530" fmla="*/ 1449758 h 2662187"/>
              <a:gd name="connsiteX531" fmla="*/ 1790336 w 7872284"/>
              <a:gd name="connsiteY531" fmla="*/ 1394963 h 2662187"/>
              <a:gd name="connsiteX532" fmla="*/ 1764024 w 7872284"/>
              <a:gd name="connsiteY532" fmla="*/ 1347463 h 2662187"/>
              <a:gd name="connsiteX533" fmla="*/ 1737712 w 7872284"/>
              <a:gd name="connsiteY533" fmla="*/ 1335132 h 2662187"/>
              <a:gd name="connsiteX534" fmla="*/ 1711313 w 7872284"/>
              <a:gd name="connsiteY534" fmla="*/ 1342947 h 2662187"/>
              <a:gd name="connsiteX535" fmla="*/ 1685001 w 7872284"/>
              <a:gd name="connsiteY535" fmla="*/ 1301091 h 2662187"/>
              <a:gd name="connsiteX536" fmla="*/ 1658690 w 7872284"/>
              <a:gd name="connsiteY536" fmla="*/ 1258020 h 2662187"/>
              <a:gd name="connsiteX537" fmla="*/ 1632378 w 7872284"/>
              <a:gd name="connsiteY537" fmla="*/ 1234834 h 2662187"/>
              <a:gd name="connsiteX538" fmla="*/ 1606066 w 7872284"/>
              <a:gd name="connsiteY538" fmla="*/ 1225542 h 2662187"/>
              <a:gd name="connsiteX539" fmla="*/ 1579667 w 7872284"/>
              <a:gd name="connsiteY539" fmla="*/ 1238221 h 2662187"/>
              <a:gd name="connsiteX540" fmla="*/ 1553355 w 7872284"/>
              <a:gd name="connsiteY540" fmla="*/ 1270959 h 2662187"/>
              <a:gd name="connsiteX541" fmla="*/ 1527043 w 7872284"/>
              <a:gd name="connsiteY541" fmla="*/ 1253244 h 2662187"/>
              <a:gd name="connsiteX542" fmla="*/ 1500732 w 7872284"/>
              <a:gd name="connsiteY542" fmla="*/ 1208435 h 2662187"/>
              <a:gd name="connsiteX543" fmla="*/ 1474420 w 7872284"/>
              <a:gd name="connsiteY543" fmla="*/ 1170053 h 2662187"/>
              <a:gd name="connsiteX544" fmla="*/ 1448108 w 7872284"/>
              <a:gd name="connsiteY544" fmla="*/ 1198536 h 2662187"/>
              <a:gd name="connsiteX545" fmla="*/ 1421709 w 7872284"/>
              <a:gd name="connsiteY545" fmla="*/ 1182992 h 2662187"/>
              <a:gd name="connsiteX546" fmla="*/ 1395397 w 7872284"/>
              <a:gd name="connsiteY546" fmla="*/ 1154162 h 2662187"/>
              <a:gd name="connsiteX547" fmla="*/ 1369086 w 7872284"/>
              <a:gd name="connsiteY547" fmla="*/ 1103883 h 2662187"/>
              <a:gd name="connsiteX548" fmla="*/ 1342774 w 7872284"/>
              <a:gd name="connsiteY548" fmla="*/ 1101538 h 2662187"/>
              <a:gd name="connsiteX549" fmla="*/ 1316462 w 7872284"/>
              <a:gd name="connsiteY549" fmla="*/ 1114477 h 2662187"/>
              <a:gd name="connsiteX550" fmla="*/ 1290063 w 7872284"/>
              <a:gd name="connsiteY550" fmla="*/ 1109701 h 2662187"/>
              <a:gd name="connsiteX551" fmla="*/ 1263751 w 7872284"/>
              <a:gd name="connsiteY551" fmla="*/ 1097978 h 2662187"/>
              <a:gd name="connsiteX552" fmla="*/ 1237439 w 7872284"/>
              <a:gd name="connsiteY552" fmla="*/ 1105011 h 2662187"/>
              <a:gd name="connsiteX553" fmla="*/ 1211128 w 7872284"/>
              <a:gd name="connsiteY553" fmla="*/ 1079568 h 2662187"/>
              <a:gd name="connsiteX554" fmla="*/ 1184816 w 7872284"/>
              <a:gd name="connsiteY554" fmla="*/ 1027031 h 2662187"/>
              <a:gd name="connsiteX555" fmla="*/ 1158417 w 7872284"/>
              <a:gd name="connsiteY555" fmla="*/ 1012095 h 2662187"/>
              <a:gd name="connsiteX556" fmla="*/ 1132105 w 7872284"/>
              <a:gd name="connsiteY556" fmla="*/ 1046135 h 2662187"/>
              <a:gd name="connsiteX557" fmla="*/ 1105793 w 7872284"/>
              <a:gd name="connsiteY557" fmla="*/ 1075573 h 2662187"/>
              <a:gd name="connsiteX558" fmla="*/ 1079481 w 7872284"/>
              <a:gd name="connsiteY558" fmla="*/ 1070971 h 2662187"/>
              <a:gd name="connsiteX559" fmla="*/ 1053169 w 7872284"/>
              <a:gd name="connsiteY559" fmla="*/ 1060203 h 2662187"/>
              <a:gd name="connsiteX560" fmla="*/ 1026771 w 7872284"/>
              <a:gd name="connsiteY560" fmla="*/ 1038233 h 2662187"/>
              <a:gd name="connsiteX561" fmla="*/ 1000459 w 7872284"/>
              <a:gd name="connsiteY561" fmla="*/ 1020692 h 2662187"/>
              <a:gd name="connsiteX562" fmla="*/ 974147 w 7872284"/>
              <a:gd name="connsiteY562" fmla="*/ 972497 h 2662187"/>
              <a:gd name="connsiteX563" fmla="*/ 947835 w 7872284"/>
              <a:gd name="connsiteY563" fmla="*/ 971281 h 2662187"/>
              <a:gd name="connsiteX564" fmla="*/ 921523 w 7872284"/>
              <a:gd name="connsiteY564" fmla="*/ 1019737 h 2662187"/>
              <a:gd name="connsiteX565" fmla="*/ 895124 w 7872284"/>
              <a:gd name="connsiteY565" fmla="*/ 1027986 h 2662187"/>
              <a:gd name="connsiteX566" fmla="*/ 868813 w 7872284"/>
              <a:gd name="connsiteY566" fmla="*/ 981962 h 2662187"/>
              <a:gd name="connsiteX567" fmla="*/ 842501 w 7872284"/>
              <a:gd name="connsiteY567" fmla="*/ 980660 h 2662187"/>
              <a:gd name="connsiteX568" fmla="*/ 816189 w 7872284"/>
              <a:gd name="connsiteY568" fmla="*/ 983699 h 2662187"/>
              <a:gd name="connsiteX569" fmla="*/ 789877 w 7872284"/>
              <a:gd name="connsiteY569" fmla="*/ 955824 h 2662187"/>
              <a:gd name="connsiteX570" fmla="*/ 763478 w 7872284"/>
              <a:gd name="connsiteY570" fmla="*/ 935417 h 2662187"/>
              <a:gd name="connsiteX571" fmla="*/ 737166 w 7872284"/>
              <a:gd name="connsiteY571" fmla="*/ 973192 h 2662187"/>
              <a:gd name="connsiteX572" fmla="*/ 710855 w 7872284"/>
              <a:gd name="connsiteY572" fmla="*/ 1001588 h 2662187"/>
              <a:gd name="connsiteX573" fmla="*/ 684543 w 7872284"/>
              <a:gd name="connsiteY573" fmla="*/ 1031894 h 2662187"/>
              <a:gd name="connsiteX574" fmla="*/ 658231 w 7872284"/>
              <a:gd name="connsiteY574" fmla="*/ 1071318 h 2662187"/>
              <a:gd name="connsiteX575" fmla="*/ 631919 w 7872284"/>
              <a:gd name="connsiteY575" fmla="*/ 1057859 h 2662187"/>
              <a:gd name="connsiteX576" fmla="*/ 605520 w 7872284"/>
              <a:gd name="connsiteY576" fmla="*/ 1025034 h 2662187"/>
              <a:gd name="connsiteX577" fmla="*/ 579209 w 7872284"/>
              <a:gd name="connsiteY577" fmla="*/ 1045267 h 2662187"/>
              <a:gd name="connsiteX578" fmla="*/ 552897 w 7872284"/>
              <a:gd name="connsiteY578" fmla="*/ 1026597 h 2662187"/>
              <a:gd name="connsiteX579" fmla="*/ 526585 w 7872284"/>
              <a:gd name="connsiteY579" fmla="*/ 977186 h 2662187"/>
              <a:gd name="connsiteX580" fmla="*/ 500273 w 7872284"/>
              <a:gd name="connsiteY580" fmla="*/ 991601 h 2662187"/>
              <a:gd name="connsiteX581" fmla="*/ 473874 w 7872284"/>
              <a:gd name="connsiteY581" fmla="*/ 1018868 h 2662187"/>
              <a:gd name="connsiteX582" fmla="*/ 447562 w 7872284"/>
              <a:gd name="connsiteY582" fmla="*/ 1023905 h 2662187"/>
              <a:gd name="connsiteX583" fmla="*/ 421250 w 7872284"/>
              <a:gd name="connsiteY583" fmla="*/ 1023992 h 2662187"/>
              <a:gd name="connsiteX584" fmla="*/ 394939 w 7872284"/>
              <a:gd name="connsiteY584" fmla="*/ 1032849 h 2662187"/>
              <a:gd name="connsiteX585" fmla="*/ 368627 w 7872284"/>
              <a:gd name="connsiteY585" fmla="*/ 993859 h 2662187"/>
              <a:gd name="connsiteX586" fmla="*/ 342228 w 7872284"/>
              <a:gd name="connsiteY586" fmla="*/ 964160 h 2662187"/>
              <a:gd name="connsiteX587" fmla="*/ 315916 w 7872284"/>
              <a:gd name="connsiteY587" fmla="*/ 950266 h 2662187"/>
              <a:gd name="connsiteX588" fmla="*/ 289604 w 7872284"/>
              <a:gd name="connsiteY588" fmla="*/ 976231 h 2662187"/>
              <a:gd name="connsiteX589" fmla="*/ 263292 w 7872284"/>
              <a:gd name="connsiteY589" fmla="*/ 1003845 h 2662187"/>
              <a:gd name="connsiteX590" fmla="*/ 236981 w 7872284"/>
              <a:gd name="connsiteY590" fmla="*/ 1012442 h 2662187"/>
              <a:gd name="connsiteX591" fmla="*/ 210582 w 7872284"/>
              <a:gd name="connsiteY591" fmla="*/ 1013745 h 2662187"/>
              <a:gd name="connsiteX592" fmla="*/ 184270 w 7872284"/>
              <a:gd name="connsiteY592" fmla="*/ 1026857 h 2662187"/>
              <a:gd name="connsiteX593" fmla="*/ 157958 w 7872284"/>
              <a:gd name="connsiteY593" fmla="*/ 1015742 h 2662187"/>
              <a:gd name="connsiteX594" fmla="*/ 131646 w 7872284"/>
              <a:gd name="connsiteY594" fmla="*/ 989951 h 2662187"/>
              <a:gd name="connsiteX595" fmla="*/ 105334 w 7872284"/>
              <a:gd name="connsiteY595" fmla="*/ 996638 h 2662187"/>
              <a:gd name="connsiteX596" fmla="*/ 78936 w 7872284"/>
              <a:gd name="connsiteY596" fmla="*/ 1008274 h 2662187"/>
              <a:gd name="connsiteX597" fmla="*/ 52624 w 7872284"/>
              <a:gd name="connsiteY597" fmla="*/ 975363 h 2662187"/>
              <a:gd name="connsiteX598" fmla="*/ 26312 w 7872284"/>
              <a:gd name="connsiteY598" fmla="*/ 945317 h 2662187"/>
              <a:gd name="connsiteX599" fmla="*/ 0 w 7872284"/>
              <a:gd name="connsiteY599" fmla="*/ 928818 h 266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</a:cxnLst>
            <a:rect l="l" t="t" r="r" b="b"/>
            <a:pathLst>
              <a:path w="7872284" h="2662187">
                <a:moveTo>
                  <a:pt x="0" y="1095633"/>
                </a:moveTo>
                <a:lnTo>
                  <a:pt x="26312" y="1103622"/>
                </a:lnTo>
                <a:lnTo>
                  <a:pt x="52624" y="1135839"/>
                </a:lnTo>
                <a:lnTo>
                  <a:pt x="78936" y="1145304"/>
                </a:lnTo>
                <a:lnTo>
                  <a:pt x="105334" y="1140962"/>
                </a:lnTo>
                <a:lnTo>
                  <a:pt x="131646" y="1145999"/>
                </a:lnTo>
                <a:lnTo>
                  <a:pt x="157958" y="1138184"/>
                </a:lnTo>
                <a:lnTo>
                  <a:pt x="184270" y="1148257"/>
                </a:lnTo>
                <a:lnTo>
                  <a:pt x="210582" y="1142786"/>
                </a:lnTo>
                <a:lnTo>
                  <a:pt x="236981" y="1136099"/>
                </a:lnTo>
                <a:lnTo>
                  <a:pt x="263292" y="1121077"/>
                </a:lnTo>
                <a:lnTo>
                  <a:pt x="289604" y="1113348"/>
                </a:lnTo>
                <a:lnTo>
                  <a:pt x="315916" y="1095286"/>
                </a:lnTo>
                <a:lnTo>
                  <a:pt x="342228" y="1075747"/>
                </a:lnTo>
                <a:lnTo>
                  <a:pt x="368627" y="1116040"/>
                </a:lnTo>
                <a:lnTo>
                  <a:pt x="394939" y="1158851"/>
                </a:lnTo>
                <a:lnTo>
                  <a:pt x="421250" y="1181082"/>
                </a:lnTo>
                <a:lnTo>
                  <a:pt x="447562" y="1169358"/>
                </a:lnTo>
                <a:lnTo>
                  <a:pt x="473874" y="1167882"/>
                </a:lnTo>
                <a:lnTo>
                  <a:pt x="500273" y="1129934"/>
                </a:lnTo>
                <a:lnTo>
                  <a:pt x="526585" y="1119861"/>
                </a:lnTo>
                <a:lnTo>
                  <a:pt x="552897" y="1154422"/>
                </a:lnTo>
                <a:lnTo>
                  <a:pt x="579209" y="1174221"/>
                </a:lnTo>
                <a:lnTo>
                  <a:pt x="605520" y="1174048"/>
                </a:lnTo>
                <a:lnTo>
                  <a:pt x="631919" y="1185163"/>
                </a:lnTo>
                <a:lnTo>
                  <a:pt x="658231" y="1179866"/>
                </a:lnTo>
                <a:lnTo>
                  <a:pt x="684543" y="1132018"/>
                </a:lnTo>
                <a:lnTo>
                  <a:pt x="710855" y="1116127"/>
                </a:lnTo>
                <a:lnTo>
                  <a:pt x="737166" y="1136186"/>
                </a:lnTo>
                <a:lnTo>
                  <a:pt x="763478" y="1150775"/>
                </a:lnTo>
                <a:lnTo>
                  <a:pt x="789877" y="1151557"/>
                </a:lnTo>
                <a:lnTo>
                  <a:pt x="816189" y="1180213"/>
                </a:lnTo>
                <a:lnTo>
                  <a:pt x="842501" y="1160067"/>
                </a:lnTo>
                <a:lnTo>
                  <a:pt x="868813" y="1171008"/>
                </a:lnTo>
                <a:lnTo>
                  <a:pt x="895124" y="1226324"/>
                </a:lnTo>
                <a:lnTo>
                  <a:pt x="921523" y="1225803"/>
                </a:lnTo>
                <a:lnTo>
                  <a:pt x="947835" y="1201575"/>
                </a:lnTo>
                <a:lnTo>
                  <a:pt x="974147" y="1236918"/>
                </a:lnTo>
                <a:lnTo>
                  <a:pt x="1000459" y="1287631"/>
                </a:lnTo>
                <a:lnTo>
                  <a:pt x="1026771" y="1322540"/>
                </a:lnTo>
                <a:lnTo>
                  <a:pt x="1053169" y="1332614"/>
                </a:lnTo>
                <a:lnTo>
                  <a:pt x="1079481" y="1342687"/>
                </a:lnTo>
                <a:lnTo>
                  <a:pt x="1105793" y="1325927"/>
                </a:lnTo>
                <a:lnTo>
                  <a:pt x="1132105" y="1304044"/>
                </a:lnTo>
                <a:lnTo>
                  <a:pt x="1158417" y="1290931"/>
                </a:lnTo>
                <a:lnTo>
                  <a:pt x="1184816" y="1326361"/>
                </a:lnTo>
                <a:lnTo>
                  <a:pt x="1211128" y="1383327"/>
                </a:lnTo>
                <a:lnTo>
                  <a:pt x="1237439" y="1415544"/>
                </a:lnTo>
                <a:lnTo>
                  <a:pt x="1263751" y="1383066"/>
                </a:lnTo>
                <a:lnTo>
                  <a:pt x="1290063" y="1364396"/>
                </a:lnTo>
                <a:lnTo>
                  <a:pt x="1316462" y="1396092"/>
                </a:lnTo>
                <a:lnTo>
                  <a:pt x="1342774" y="1390969"/>
                </a:lnTo>
                <a:lnTo>
                  <a:pt x="1369086" y="1388450"/>
                </a:lnTo>
                <a:lnTo>
                  <a:pt x="1395397" y="1467299"/>
                </a:lnTo>
                <a:lnTo>
                  <a:pt x="1421709" y="1537638"/>
                </a:lnTo>
                <a:lnTo>
                  <a:pt x="1448108" y="1535901"/>
                </a:lnTo>
                <a:lnTo>
                  <a:pt x="1474420" y="1524699"/>
                </a:lnTo>
                <a:lnTo>
                  <a:pt x="1500732" y="1554745"/>
                </a:lnTo>
                <a:lnTo>
                  <a:pt x="1527043" y="1574023"/>
                </a:lnTo>
                <a:lnTo>
                  <a:pt x="1553355" y="1600161"/>
                </a:lnTo>
                <a:lnTo>
                  <a:pt x="1579667" y="1571678"/>
                </a:lnTo>
                <a:lnTo>
                  <a:pt x="1606066" y="1546842"/>
                </a:lnTo>
                <a:lnTo>
                  <a:pt x="1632378" y="1544758"/>
                </a:lnTo>
                <a:lnTo>
                  <a:pt x="1658690" y="1597556"/>
                </a:lnTo>
                <a:lnTo>
                  <a:pt x="1685001" y="1633680"/>
                </a:lnTo>
                <a:lnTo>
                  <a:pt x="1711313" y="1647835"/>
                </a:lnTo>
                <a:lnTo>
                  <a:pt x="1737712" y="1678575"/>
                </a:lnTo>
                <a:lnTo>
                  <a:pt x="1764024" y="1689343"/>
                </a:lnTo>
                <a:lnTo>
                  <a:pt x="1790336" y="1714960"/>
                </a:lnTo>
                <a:lnTo>
                  <a:pt x="1816648" y="1757685"/>
                </a:lnTo>
                <a:lnTo>
                  <a:pt x="1842959" y="1766629"/>
                </a:lnTo>
                <a:lnTo>
                  <a:pt x="1869358" y="1723557"/>
                </a:lnTo>
                <a:lnTo>
                  <a:pt x="1895670" y="1704106"/>
                </a:lnTo>
                <a:lnTo>
                  <a:pt x="1921982" y="1707232"/>
                </a:lnTo>
                <a:lnTo>
                  <a:pt x="1948294" y="1707666"/>
                </a:lnTo>
                <a:lnTo>
                  <a:pt x="1974606" y="1743964"/>
                </a:lnTo>
                <a:lnTo>
                  <a:pt x="2001004" y="1796328"/>
                </a:lnTo>
                <a:lnTo>
                  <a:pt x="2027316" y="1772013"/>
                </a:lnTo>
                <a:lnTo>
                  <a:pt x="2053628" y="1788252"/>
                </a:lnTo>
                <a:lnTo>
                  <a:pt x="2079940" y="1822118"/>
                </a:lnTo>
                <a:lnTo>
                  <a:pt x="2106252" y="1796154"/>
                </a:lnTo>
                <a:lnTo>
                  <a:pt x="2132651" y="1826721"/>
                </a:lnTo>
                <a:lnTo>
                  <a:pt x="2158963" y="1860935"/>
                </a:lnTo>
                <a:lnTo>
                  <a:pt x="2185274" y="1879431"/>
                </a:lnTo>
                <a:lnTo>
                  <a:pt x="2211586" y="1894281"/>
                </a:lnTo>
                <a:lnTo>
                  <a:pt x="2237898" y="1898796"/>
                </a:lnTo>
                <a:lnTo>
                  <a:pt x="2264297" y="1903312"/>
                </a:lnTo>
                <a:lnTo>
                  <a:pt x="2290609" y="1906872"/>
                </a:lnTo>
                <a:lnTo>
                  <a:pt x="2316921" y="1898709"/>
                </a:lnTo>
                <a:lnTo>
                  <a:pt x="2343232" y="1935008"/>
                </a:lnTo>
                <a:lnTo>
                  <a:pt x="2369544" y="1987979"/>
                </a:lnTo>
                <a:lnTo>
                  <a:pt x="2395943" y="1983289"/>
                </a:lnTo>
                <a:lnTo>
                  <a:pt x="2422255" y="1938655"/>
                </a:lnTo>
                <a:lnTo>
                  <a:pt x="2448567" y="1925803"/>
                </a:lnTo>
                <a:lnTo>
                  <a:pt x="2474879" y="1922937"/>
                </a:lnTo>
                <a:lnTo>
                  <a:pt x="2501191" y="1891676"/>
                </a:lnTo>
                <a:lnTo>
                  <a:pt x="2527502" y="1910519"/>
                </a:lnTo>
                <a:lnTo>
                  <a:pt x="2553901" y="1895757"/>
                </a:lnTo>
                <a:lnTo>
                  <a:pt x="2580213" y="1908262"/>
                </a:lnTo>
                <a:lnTo>
                  <a:pt x="2606525" y="1897580"/>
                </a:lnTo>
                <a:lnTo>
                  <a:pt x="2632837" y="1912343"/>
                </a:lnTo>
                <a:lnTo>
                  <a:pt x="2659149" y="1893846"/>
                </a:lnTo>
                <a:lnTo>
                  <a:pt x="2685547" y="1910780"/>
                </a:lnTo>
                <a:lnTo>
                  <a:pt x="2711859" y="1930753"/>
                </a:lnTo>
                <a:lnTo>
                  <a:pt x="2738171" y="1937699"/>
                </a:lnTo>
                <a:lnTo>
                  <a:pt x="2764483" y="1948120"/>
                </a:lnTo>
                <a:lnTo>
                  <a:pt x="2790795" y="1965227"/>
                </a:lnTo>
                <a:lnTo>
                  <a:pt x="2817193" y="1966269"/>
                </a:lnTo>
                <a:lnTo>
                  <a:pt x="2843505" y="1954286"/>
                </a:lnTo>
                <a:lnTo>
                  <a:pt x="2869817" y="1930145"/>
                </a:lnTo>
                <a:lnTo>
                  <a:pt x="2896129" y="1930145"/>
                </a:lnTo>
                <a:lnTo>
                  <a:pt x="2922441" y="1913559"/>
                </a:lnTo>
                <a:lnTo>
                  <a:pt x="2948839" y="1916511"/>
                </a:lnTo>
                <a:lnTo>
                  <a:pt x="2975151" y="1923719"/>
                </a:lnTo>
                <a:lnTo>
                  <a:pt x="3001463" y="1909391"/>
                </a:lnTo>
                <a:lnTo>
                  <a:pt x="3027775" y="1921113"/>
                </a:lnTo>
                <a:lnTo>
                  <a:pt x="3054087" y="1916685"/>
                </a:lnTo>
                <a:lnTo>
                  <a:pt x="3080486" y="1915990"/>
                </a:lnTo>
                <a:lnTo>
                  <a:pt x="3106798" y="1922069"/>
                </a:lnTo>
                <a:lnTo>
                  <a:pt x="3133109" y="1924153"/>
                </a:lnTo>
                <a:lnTo>
                  <a:pt x="3159421" y="1903659"/>
                </a:lnTo>
                <a:lnTo>
                  <a:pt x="3185733" y="1903833"/>
                </a:lnTo>
                <a:lnTo>
                  <a:pt x="3212132" y="1902356"/>
                </a:lnTo>
                <a:lnTo>
                  <a:pt x="3238444" y="1970959"/>
                </a:lnTo>
                <a:lnTo>
                  <a:pt x="3264755" y="2004391"/>
                </a:lnTo>
                <a:lnTo>
                  <a:pt x="3291067" y="2041384"/>
                </a:lnTo>
                <a:lnTo>
                  <a:pt x="3317380" y="2066046"/>
                </a:lnTo>
                <a:lnTo>
                  <a:pt x="3343778" y="2068998"/>
                </a:lnTo>
                <a:lnTo>
                  <a:pt x="3370090" y="2096092"/>
                </a:lnTo>
                <a:lnTo>
                  <a:pt x="3396402" y="2184406"/>
                </a:lnTo>
                <a:lnTo>
                  <a:pt x="3422713" y="2215841"/>
                </a:lnTo>
                <a:lnTo>
                  <a:pt x="3449025" y="2250229"/>
                </a:lnTo>
                <a:lnTo>
                  <a:pt x="3475424" y="2310668"/>
                </a:lnTo>
                <a:lnTo>
                  <a:pt x="3501736" y="2334896"/>
                </a:lnTo>
                <a:lnTo>
                  <a:pt x="3528048" y="2369197"/>
                </a:lnTo>
                <a:lnTo>
                  <a:pt x="3554360" y="2383438"/>
                </a:lnTo>
                <a:lnTo>
                  <a:pt x="3580671" y="2464979"/>
                </a:lnTo>
                <a:lnTo>
                  <a:pt x="3606984" y="2503188"/>
                </a:lnTo>
                <a:lnTo>
                  <a:pt x="3633382" y="2525418"/>
                </a:lnTo>
                <a:lnTo>
                  <a:pt x="3659694" y="2588636"/>
                </a:lnTo>
                <a:lnTo>
                  <a:pt x="3686006" y="2651246"/>
                </a:lnTo>
                <a:lnTo>
                  <a:pt x="3712318" y="2662188"/>
                </a:lnTo>
                <a:lnTo>
                  <a:pt x="3738629" y="2605830"/>
                </a:lnTo>
                <a:lnTo>
                  <a:pt x="3765028" y="2613819"/>
                </a:lnTo>
                <a:lnTo>
                  <a:pt x="3791340" y="2623197"/>
                </a:lnTo>
                <a:lnTo>
                  <a:pt x="3817652" y="2633792"/>
                </a:lnTo>
                <a:lnTo>
                  <a:pt x="3843964" y="2568924"/>
                </a:lnTo>
                <a:lnTo>
                  <a:pt x="3870276" y="2458727"/>
                </a:lnTo>
                <a:lnTo>
                  <a:pt x="3896674" y="2388909"/>
                </a:lnTo>
                <a:lnTo>
                  <a:pt x="3922987" y="2376144"/>
                </a:lnTo>
                <a:lnTo>
                  <a:pt x="3949298" y="2376144"/>
                </a:lnTo>
                <a:lnTo>
                  <a:pt x="3975610" y="2360339"/>
                </a:lnTo>
                <a:lnTo>
                  <a:pt x="4001922" y="2309192"/>
                </a:lnTo>
                <a:lnTo>
                  <a:pt x="4028321" y="2294430"/>
                </a:lnTo>
                <a:lnTo>
                  <a:pt x="4054632" y="2232775"/>
                </a:lnTo>
                <a:lnTo>
                  <a:pt x="4080945" y="2142376"/>
                </a:lnTo>
                <a:lnTo>
                  <a:pt x="4107256" y="2069606"/>
                </a:lnTo>
                <a:lnTo>
                  <a:pt x="4133568" y="1998486"/>
                </a:lnTo>
                <a:lnTo>
                  <a:pt x="4159967" y="1886292"/>
                </a:lnTo>
                <a:lnTo>
                  <a:pt x="4186279" y="1789381"/>
                </a:lnTo>
                <a:lnTo>
                  <a:pt x="4212591" y="1732328"/>
                </a:lnTo>
                <a:lnTo>
                  <a:pt x="4238903" y="1646272"/>
                </a:lnTo>
                <a:lnTo>
                  <a:pt x="4265214" y="1526001"/>
                </a:lnTo>
                <a:lnTo>
                  <a:pt x="4291613" y="1454186"/>
                </a:lnTo>
                <a:lnTo>
                  <a:pt x="4317925" y="1432390"/>
                </a:lnTo>
                <a:lnTo>
                  <a:pt x="4344237" y="1359360"/>
                </a:lnTo>
                <a:lnTo>
                  <a:pt x="4370549" y="1299181"/>
                </a:lnTo>
                <a:lnTo>
                  <a:pt x="4396861" y="1252896"/>
                </a:lnTo>
                <a:lnTo>
                  <a:pt x="4423172" y="1267919"/>
                </a:lnTo>
                <a:lnTo>
                  <a:pt x="4449571" y="1235963"/>
                </a:lnTo>
                <a:lnTo>
                  <a:pt x="4475883" y="1252202"/>
                </a:lnTo>
                <a:lnTo>
                  <a:pt x="4502195" y="1200360"/>
                </a:lnTo>
                <a:lnTo>
                  <a:pt x="4528507" y="1143394"/>
                </a:lnTo>
                <a:lnTo>
                  <a:pt x="4554819" y="1113695"/>
                </a:lnTo>
                <a:lnTo>
                  <a:pt x="4581217" y="1143394"/>
                </a:lnTo>
                <a:lnTo>
                  <a:pt x="4607529" y="1162411"/>
                </a:lnTo>
                <a:lnTo>
                  <a:pt x="4633841" y="1174221"/>
                </a:lnTo>
                <a:lnTo>
                  <a:pt x="4660153" y="1217293"/>
                </a:lnTo>
                <a:lnTo>
                  <a:pt x="4686465" y="1271653"/>
                </a:lnTo>
                <a:lnTo>
                  <a:pt x="4712863" y="1289976"/>
                </a:lnTo>
                <a:lnTo>
                  <a:pt x="4739175" y="1337997"/>
                </a:lnTo>
                <a:lnTo>
                  <a:pt x="4765487" y="1439598"/>
                </a:lnTo>
                <a:lnTo>
                  <a:pt x="4791799" y="1435516"/>
                </a:lnTo>
                <a:lnTo>
                  <a:pt x="4818111" y="1423012"/>
                </a:lnTo>
                <a:lnTo>
                  <a:pt x="4844510" y="1448803"/>
                </a:lnTo>
                <a:lnTo>
                  <a:pt x="4870821" y="1541893"/>
                </a:lnTo>
                <a:lnTo>
                  <a:pt x="4897133" y="1606326"/>
                </a:lnTo>
                <a:lnTo>
                  <a:pt x="4923445" y="1627081"/>
                </a:lnTo>
                <a:lnTo>
                  <a:pt x="4949757" y="1649051"/>
                </a:lnTo>
                <a:lnTo>
                  <a:pt x="4976156" y="1591477"/>
                </a:lnTo>
                <a:lnTo>
                  <a:pt x="5002468" y="1623347"/>
                </a:lnTo>
                <a:lnTo>
                  <a:pt x="5028779" y="1667373"/>
                </a:lnTo>
                <a:lnTo>
                  <a:pt x="5055092" y="1701501"/>
                </a:lnTo>
                <a:lnTo>
                  <a:pt x="5081403" y="1669718"/>
                </a:lnTo>
                <a:lnTo>
                  <a:pt x="5107802" y="1742314"/>
                </a:lnTo>
                <a:lnTo>
                  <a:pt x="5134114" y="1804317"/>
                </a:lnTo>
                <a:lnTo>
                  <a:pt x="5160426" y="1765326"/>
                </a:lnTo>
                <a:lnTo>
                  <a:pt x="5186737" y="1762721"/>
                </a:lnTo>
                <a:lnTo>
                  <a:pt x="5213050" y="1779568"/>
                </a:lnTo>
                <a:lnTo>
                  <a:pt x="5239448" y="1777049"/>
                </a:lnTo>
                <a:lnTo>
                  <a:pt x="5265760" y="1722689"/>
                </a:lnTo>
                <a:lnTo>
                  <a:pt x="5292072" y="1706798"/>
                </a:lnTo>
                <a:lnTo>
                  <a:pt x="5318384" y="1722515"/>
                </a:lnTo>
                <a:lnTo>
                  <a:pt x="5344695" y="1735020"/>
                </a:lnTo>
                <a:lnTo>
                  <a:pt x="5371008" y="1723123"/>
                </a:lnTo>
                <a:lnTo>
                  <a:pt x="5397406" y="1704279"/>
                </a:lnTo>
                <a:lnTo>
                  <a:pt x="5423718" y="1677794"/>
                </a:lnTo>
                <a:lnTo>
                  <a:pt x="5450030" y="1684828"/>
                </a:lnTo>
                <a:lnTo>
                  <a:pt x="5476342" y="1711053"/>
                </a:lnTo>
                <a:lnTo>
                  <a:pt x="5502654" y="1721647"/>
                </a:lnTo>
                <a:lnTo>
                  <a:pt x="5529052" y="1755080"/>
                </a:lnTo>
                <a:lnTo>
                  <a:pt x="5555364" y="1700719"/>
                </a:lnTo>
                <a:lnTo>
                  <a:pt x="5581676" y="1687780"/>
                </a:lnTo>
                <a:lnTo>
                  <a:pt x="5607988" y="1700545"/>
                </a:lnTo>
                <a:lnTo>
                  <a:pt x="5634300" y="1731286"/>
                </a:lnTo>
                <a:lnTo>
                  <a:pt x="5660699" y="1726249"/>
                </a:lnTo>
                <a:lnTo>
                  <a:pt x="5687010" y="1745788"/>
                </a:lnTo>
                <a:lnTo>
                  <a:pt x="5713322" y="1743791"/>
                </a:lnTo>
                <a:lnTo>
                  <a:pt x="5739634" y="1723384"/>
                </a:lnTo>
                <a:lnTo>
                  <a:pt x="5765946" y="1715568"/>
                </a:lnTo>
                <a:lnTo>
                  <a:pt x="5792344" y="1694206"/>
                </a:lnTo>
                <a:lnTo>
                  <a:pt x="5818657" y="1698114"/>
                </a:lnTo>
                <a:lnTo>
                  <a:pt x="5844968" y="1647835"/>
                </a:lnTo>
                <a:lnTo>
                  <a:pt x="5871280" y="1625517"/>
                </a:lnTo>
                <a:lnTo>
                  <a:pt x="5897592" y="1682309"/>
                </a:lnTo>
                <a:lnTo>
                  <a:pt x="5923991" y="1717739"/>
                </a:lnTo>
                <a:lnTo>
                  <a:pt x="5950303" y="1673713"/>
                </a:lnTo>
                <a:lnTo>
                  <a:pt x="5976615" y="1623086"/>
                </a:lnTo>
                <a:lnTo>
                  <a:pt x="6002926" y="1655911"/>
                </a:lnTo>
                <a:lnTo>
                  <a:pt x="6029238" y="1698982"/>
                </a:lnTo>
                <a:lnTo>
                  <a:pt x="6055637" y="1633072"/>
                </a:lnTo>
                <a:lnTo>
                  <a:pt x="6081949" y="1622999"/>
                </a:lnTo>
                <a:lnTo>
                  <a:pt x="6108261" y="1669197"/>
                </a:lnTo>
                <a:lnTo>
                  <a:pt x="6134573" y="1638022"/>
                </a:lnTo>
                <a:lnTo>
                  <a:pt x="6160884" y="1632551"/>
                </a:lnTo>
                <a:lnTo>
                  <a:pt x="6187283" y="1637067"/>
                </a:lnTo>
                <a:lnTo>
                  <a:pt x="6213595" y="1595732"/>
                </a:lnTo>
                <a:lnTo>
                  <a:pt x="6239907" y="1587830"/>
                </a:lnTo>
                <a:lnTo>
                  <a:pt x="6266219" y="1581491"/>
                </a:lnTo>
                <a:lnTo>
                  <a:pt x="6292531" y="1554310"/>
                </a:lnTo>
                <a:lnTo>
                  <a:pt x="6318842" y="1532167"/>
                </a:lnTo>
                <a:lnTo>
                  <a:pt x="6345241" y="1567683"/>
                </a:lnTo>
                <a:lnTo>
                  <a:pt x="6371553" y="1536161"/>
                </a:lnTo>
                <a:lnTo>
                  <a:pt x="6397865" y="1525046"/>
                </a:lnTo>
                <a:lnTo>
                  <a:pt x="6424177" y="1576107"/>
                </a:lnTo>
                <a:lnTo>
                  <a:pt x="6450489" y="1594864"/>
                </a:lnTo>
                <a:lnTo>
                  <a:pt x="6476887" y="1515147"/>
                </a:lnTo>
                <a:lnTo>
                  <a:pt x="6503199" y="1542848"/>
                </a:lnTo>
                <a:lnTo>
                  <a:pt x="6529511" y="1529214"/>
                </a:lnTo>
                <a:lnTo>
                  <a:pt x="6555823" y="1530604"/>
                </a:lnTo>
                <a:lnTo>
                  <a:pt x="6582135" y="1540851"/>
                </a:lnTo>
                <a:lnTo>
                  <a:pt x="6608534" y="1565513"/>
                </a:lnTo>
                <a:lnTo>
                  <a:pt x="6634845" y="1578972"/>
                </a:lnTo>
                <a:lnTo>
                  <a:pt x="6661157" y="1533643"/>
                </a:lnTo>
                <a:lnTo>
                  <a:pt x="6687469" y="1516883"/>
                </a:lnTo>
                <a:lnTo>
                  <a:pt x="6713781" y="1512455"/>
                </a:lnTo>
                <a:lnTo>
                  <a:pt x="6740180" y="1493524"/>
                </a:lnTo>
                <a:lnTo>
                  <a:pt x="6766491" y="1461915"/>
                </a:lnTo>
                <a:lnTo>
                  <a:pt x="6792803" y="1499603"/>
                </a:lnTo>
                <a:lnTo>
                  <a:pt x="6819115" y="1519489"/>
                </a:lnTo>
                <a:lnTo>
                  <a:pt x="6845427" y="1481280"/>
                </a:lnTo>
                <a:lnTo>
                  <a:pt x="6871826" y="1424575"/>
                </a:lnTo>
                <a:lnTo>
                  <a:pt x="6898138" y="1457313"/>
                </a:lnTo>
                <a:lnTo>
                  <a:pt x="6924449" y="1492221"/>
                </a:lnTo>
                <a:lnTo>
                  <a:pt x="6950761" y="1465996"/>
                </a:lnTo>
                <a:lnTo>
                  <a:pt x="6977073" y="1380635"/>
                </a:lnTo>
                <a:lnTo>
                  <a:pt x="7003472" y="1366741"/>
                </a:lnTo>
                <a:lnTo>
                  <a:pt x="7029784" y="1395571"/>
                </a:lnTo>
                <a:lnTo>
                  <a:pt x="7056096" y="1371343"/>
                </a:lnTo>
                <a:lnTo>
                  <a:pt x="7082407" y="1291105"/>
                </a:lnTo>
                <a:lnTo>
                  <a:pt x="7108719" y="1155291"/>
                </a:lnTo>
                <a:lnTo>
                  <a:pt x="7135118" y="1021994"/>
                </a:lnTo>
                <a:lnTo>
                  <a:pt x="7161430" y="923781"/>
                </a:lnTo>
                <a:lnTo>
                  <a:pt x="7187742" y="842066"/>
                </a:lnTo>
                <a:lnTo>
                  <a:pt x="7214054" y="803684"/>
                </a:lnTo>
                <a:lnTo>
                  <a:pt x="7240365" y="749237"/>
                </a:lnTo>
                <a:lnTo>
                  <a:pt x="7266678" y="738469"/>
                </a:lnTo>
                <a:lnTo>
                  <a:pt x="7293076" y="749932"/>
                </a:lnTo>
                <a:lnTo>
                  <a:pt x="7319388" y="777372"/>
                </a:lnTo>
                <a:lnTo>
                  <a:pt x="7345700" y="791180"/>
                </a:lnTo>
                <a:lnTo>
                  <a:pt x="7372012" y="812281"/>
                </a:lnTo>
                <a:lnTo>
                  <a:pt x="7398323" y="900248"/>
                </a:lnTo>
                <a:lnTo>
                  <a:pt x="7424723" y="937762"/>
                </a:lnTo>
                <a:lnTo>
                  <a:pt x="7451034" y="934896"/>
                </a:lnTo>
                <a:lnTo>
                  <a:pt x="7477346" y="973626"/>
                </a:lnTo>
                <a:lnTo>
                  <a:pt x="7503658" y="924476"/>
                </a:lnTo>
                <a:lnTo>
                  <a:pt x="7529970" y="894603"/>
                </a:lnTo>
                <a:lnTo>
                  <a:pt x="7556368" y="897990"/>
                </a:lnTo>
                <a:lnTo>
                  <a:pt x="7582681" y="884704"/>
                </a:lnTo>
                <a:lnTo>
                  <a:pt x="7608992" y="844758"/>
                </a:lnTo>
                <a:lnTo>
                  <a:pt x="7635304" y="893996"/>
                </a:lnTo>
                <a:lnTo>
                  <a:pt x="7661616" y="938457"/>
                </a:lnTo>
                <a:lnTo>
                  <a:pt x="7688015" y="975710"/>
                </a:lnTo>
                <a:lnTo>
                  <a:pt x="7714326" y="966939"/>
                </a:lnTo>
                <a:lnTo>
                  <a:pt x="7740639" y="992556"/>
                </a:lnTo>
                <a:lnTo>
                  <a:pt x="7766951" y="1014961"/>
                </a:lnTo>
                <a:lnTo>
                  <a:pt x="7793262" y="1055080"/>
                </a:lnTo>
                <a:lnTo>
                  <a:pt x="7819661" y="1060637"/>
                </a:lnTo>
                <a:lnTo>
                  <a:pt x="7845973" y="1086428"/>
                </a:lnTo>
                <a:lnTo>
                  <a:pt x="7872285" y="1087991"/>
                </a:lnTo>
                <a:lnTo>
                  <a:pt x="7872285" y="458764"/>
                </a:lnTo>
                <a:lnTo>
                  <a:pt x="7845973" y="454075"/>
                </a:lnTo>
                <a:lnTo>
                  <a:pt x="7819661" y="410830"/>
                </a:lnTo>
                <a:lnTo>
                  <a:pt x="7793262" y="383129"/>
                </a:lnTo>
                <a:lnTo>
                  <a:pt x="7766951" y="370103"/>
                </a:lnTo>
                <a:lnTo>
                  <a:pt x="7740639" y="392768"/>
                </a:lnTo>
                <a:lnTo>
                  <a:pt x="7714326" y="389207"/>
                </a:lnTo>
                <a:lnTo>
                  <a:pt x="7688015" y="383736"/>
                </a:lnTo>
                <a:lnTo>
                  <a:pt x="7661616" y="371145"/>
                </a:lnTo>
                <a:lnTo>
                  <a:pt x="7635304" y="298288"/>
                </a:lnTo>
                <a:lnTo>
                  <a:pt x="7608992" y="243320"/>
                </a:lnTo>
                <a:lnTo>
                  <a:pt x="7582681" y="246012"/>
                </a:lnTo>
                <a:lnTo>
                  <a:pt x="7556368" y="240975"/>
                </a:lnTo>
                <a:lnTo>
                  <a:pt x="7529970" y="201898"/>
                </a:lnTo>
                <a:lnTo>
                  <a:pt x="7503658" y="162995"/>
                </a:lnTo>
                <a:lnTo>
                  <a:pt x="7477346" y="213534"/>
                </a:lnTo>
                <a:lnTo>
                  <a:pt x="7451034" y="210842"/>
                </a:lnTo>
                <a:lnTo>
                  <a:pt x="7424723" y="193996"/>
                </a:lnTo>
                <a:lnTo>
                  <a:pt x="7398323" y="146669"/>
                </a:lnTo>
                <a:lnTo>
                  <a:pt x="7372012" y="85188"/>
                </a:lnTo>
                <a:lnTo>
                  <a:pt x="7345700" y="54100"/>
                </a:lnTo>
                <a:lnTo>
                  <a:pt x="7319388" y="50974"/>
                </a:lnTo>
                <a:lnTo>
                  <a:pt x="7293076" y="0"/>
                </a:lnTo>
                <a:lnTo>
                  <a:pt x="7266678" y="8857"/>
                </a:lnTo>
                <a:lnTo>
                  <a:pt x="7240365" y="19104"/>
                </a:lnTo>
                <a:lnTo>
                  <a:pt x="7214054" y="132949"/>
                </a:lnTo>
                <a:lnTo>
                  <a:pt x="7187742" y="191043"/>
                </a:lnTo>
                <a:lnTo>
                  <a:pt x="7161430" y="243406"/>
                </a:lnTo>
                <a:lnTo>
                  <a:pt x="7135118" y="360377"/>
                </a:lnTo>
                <a:lnTo>
                  <a:pt x="7108719" y="522416"/>
                </a:lnTo>
                <a:lnTo>
                  <a:pt x="7082407" y="636782"/>
                </a:lnTo>
                <a:lnTo>
                  <a:pt x="7056096" y="728743"/>
                </a:lnTo>
                <a:lnTo>
                  <a:pt x="7029784" y="790919"/>
                </a:lnTo>
                <a:lnTo>
                  <a:pt x="7003472" y="774159"/>
                </a:lnTo>
                <a:lnTo>
                  <a:pt x="6977073" y="734561"/>
                </a:lnTo>
                <a:lnTo>
                  <a:pt x="6950761" y="844932"/>
                </a:lnTo>
                <a:lnTo>
                  <a:pt x="6924449" y="849448"/>
                </a:lnTo>
                <a:lnTo>
                  <a:pt x="6898138" y="853355"/>
                </a:lnTo>
                <a:lnTo>
                  <a:pt x="6871826" y="877931"/>
                </a:lnTo>
                <a:lnTo>
                  <a:pt x="6845427" y="903895"/>
                </a:lnTo>
                <a:lnTo>
                  <a:pt x="6819115" y="896948"/>
                </a:lnTo>
                <a:lnTo>
                  <a:pt x="6792803" y="903374"/>
                </a:lnTo>
                <a:lnTo>
                  <a:pt x="6766491" y="922999"/>
                </a:lnTo>
                <a:lnTo>
                  <a:pt x="6740180" y="919439"/>
                </a:lnTo>
                <a:lnTo>
                  <a:pt x="6713781" y="918658"/>
                </a:lnTo>
                <a:lnTo>
                  <a:pt x="6687469" y="957908"/>
                </a:lnTo>
                <a:lnTo>
                  <a:pt x="6661157" y="955216"/>
                </a:lnTo>
                <a:lnTo>
                  <a:pt x="6634845" y="975449"/>
                </a:lnTo>
                <a:lnTo>
                  <a:pt x="6608534" y="985175"/>
                </a:lnTo>
                <a:lnTo>
                  <a:pt x="6582135" y="955998"/>
                </a:lnTo>
                <a:lnTo>
                  <a:pt x="6555823" y="917094"/>
                </a:lnTo>
                <a:lnTo>
                  <a:pt x="6529511" y="929599"/>
                </a:lnTo>
                <a:lnTo>
                  <a:pt x="6503199" y="925605"/>
                </a:lnTo>
                <a:lnTo>
                  <a:pt x="6476887" y="938022"/>
                </a:lnTo>
                <a:lnTo>
                  <a:pt x="6450489" y="991167"/>
                </a:lnTo>
                <a:lnTo>
                  <a:pt x="6424177" y="966679"/>
                </a:lnTo>
                <a:lnTo>
                  <a:pt x="6397865" y="914142"/>
                </a:lnTo>
                <a:lnTo>
                  <a:pt x="6371553" y="961729"/>
                </a:lnTo>
                <a:lnTo>
                  <a:pt x="6345241" y="942885"/>
                </a:lnTo>
                <a:lnTo>
                  <a:pt x="6318842" y="929860"/>
                </a:lnTo>
                <a:lnTo>
                  <a:pt x="6292531" y="969110"/>
                </a:lnTo>
                <a:lnTo>
                  <a:pt x="6266219" y="968676"/>
                </a:lnTo>
                <a:lnTo>
                  <a:pt x="6239907" y="930467"/>
                </a:lnTo>
                <a:lnTo>
                  <a:pt x="6213595" y="958429"/>
                </a:lnTo>
                <a:lnTo>
                  <a:pt x="6187283" y="1009924"/>
                </a:lnTo>
                <a:lnTo>
                  <a:pt x="6160884" y="999938"/>
                </a:lnTo>
                <a:lnTo>
                  <a:pt x="6134573" y="1009750"/>
                </a:lnTo>
                <a:lnTo>
                  <a:pt x="6108261" y="1015134"/>
                </a:lnTo>
                <a:lnTo>
                  <a:pt x="6081949" y="994293"/>
                </a:lnTo>
                <a:lnTo>
                  <a:pt x="6055637" y="1004106"/>
                </a:lnTo>
                <a:lnTo>
                  <a:pt x="6029238" y="1041880"/>
                </a:lnTo>
                <a:lnTo>
                  <a:pt x="6002926" y="1006537"/>
                </a:lnTo>
                <a:lnTo>
                  <a:pt x="5976615" y="1016784"/>
                </a:lnTo>
                <a:lnTo>
                  <a:pt x="5950303" y="1063764"/>
                </a:lnTo>
                <a:lnTo>
                  <a:pt x="5923991" y="1098933"/>
                </a:lnTo>
                <a:lnTo>
                  <a:pt x="5897592" y="1092854"/>
                </a:lnTo>
                <a:lnTo>
                  <a:pt x="5871280" y="1047959"/>
                </a:lnTo>
                <a:lnTo>
                  <a:pt x="5844968" y="1027465"/>
                </a:lnTo>
                <a:lnTo>
                  <a:pt x="5818657" y="1069755"/>
                </a:lnTo>
                <a:lnTo>
                  <a:pt x="5792344" y="1069495"/>
                </a:lnTo>
                <a:lnTo>
                  <a:pt x="5765946" y="1071839"/>
                </a:lnTo>
                <a:lnTo>
                  <a:pt x="5739634" y="1102233"/>
                </a:lnTo>
                <a:lnTo>
                  <a:pt x="5713322" y="1095025"/>
                </a:lnTo>
                <a:lnTo>
                  <a:pt x="5687010" y="1086949"/>
                </a:lnTo>
                <a:lnTo>
                  <a:pt x="5660699" y="1085212"/>
                </a:lnTo>
                <a:lnTo>
                  <a:pt x="5634300" y="1067237"/>
                </a:lnTo>
                <a:lnTo>
                  <a:pt x="5607988" y="1079481"/>
                </a:lnTo>
                <a:lnTo>
                  <a:pt x="5581676" y="1096501"/>
                </a:lnTo>
                <a:lnTo>
                  <a:pt x="5555364" y="1106140"/>
                </a:lnTo>
                <a:lnTo>
                  <a:pt x="5529052" y="1107269"/>
                </a:lnTo>
                <a:lnTo>
                  <a:pt x="5502654" y="1097717"/>
                </a:lnTo>
                <a:lnTo>
                  <a:pt x="5476342" y="1095459"/>
                </a:lnTo>
                <a:lnTo>
                  <a:pt x="5450030" y="1101799"/>
                </a:lnTo>
                <a:lnTo>
                  <a:pt x="5423718" y="1073142"/>
                </a:lnTo>
                <a:lnTo>
                  <a:pt x="5397406" y="1066977"/>
                </a:lnTo>
                <a:lnTo>
                  <a:pt x="5371008" y="1061072"/>
                </a:lnTo>
                <a:lnTo>
                  <a:pt x="5344695" y="1052127"/>
                </a:lnTo>
                <a:lnTo>
                  <a:pt x="5318384" y="1039015"/>
                </a:lnTo>
                <a:lnTo>
                  <a:pt x="5292072" y="1050477"/>
                </a:lnTo>
                <a:lnTo>
                  <a:pt x="5265760" y="1065587"/>
                </a:lnTo>
                <a:lnTo>
                  <a:pt x="5239448" y="1068713"/>
                </a:lnTo>
                <a:lnTo>
                  <a:pt x="5213050" y="1076355"/>
                </a:lnTo>
                <a:lnTo>
                  <a:pt x="5186737" y="1078873"/>
                </a:lnTo>
                <a:lnTo>
                  <a:pt x="5160426" y="1118645"/>
                </a:lnTo>
                <a:lnTo>
                  <a:pt x="5134114" y="1065066"/>
                </a:lnTo>
                <a:lnTo>
                  <a:pt x="5107802" y="1036149"/>
                </a:lnTo>
                <a:lnTo>
                  <a:pt x="5081403" y="1021994"/>
                </a:lnTo>
                <a:lnTo>
                  <a:pt x="5055092" y="996638"/>
                </a:lnTo>
                <a:lnTo>
                  <a:pt x="5028779" y="1052648"/>
                </a:lnTo>
                <a:lnTo>
                  <a:pt x="5002468" y="1012355"/>
                </a:lnTo>
                <a:lnTo>
                  <a:pt x="4976156" y="1029723"/>
                </a:lnTo>
                <a:lnTo>
                  <a:pt x="4949757" y="1065413"/>
                </a:lnTo>
                <a:lnTo>
                  <a:pt x="4923445" y="1028855"/>
                </a:lnTo>
                <a:lnTo>
                  <a:pt x="4897133" y="999417"/>
                </a:lnTo>
                <a:lnTo>
                  <a:pt x="4870821" y="940541"/>
                </a:lnTo>
                <a:lnTo>
                  <a:pt x="4844510" y="844151"/>
                </a:lnTo>
                <a:lnTo>
                  <a:pt x="4818111" y="801774"/>
                </a:lnTo>
                <a:lnTo>
                  <a:pt x="4791799" y="827044"/>
                </a:lnTo>
                <a:lnTo>
                  <a:pt x="4765487" y="829388"/>
                </a:lnTo>
                <a:lnTo>
                  <a:pt x="4739175" y="751147"/>
                </a:lnTo>
                <a:lnTo>
                  <a:pt x="4712863" y="710855"/>
                </a:lnTo>
                <a:lnTo>
                  <a:pt x="4686465" y="721970"/>
                </a:lnTo>
                <a:lnTo>
                  <a:pt x="4660153" y="653889"/>
                </a:lnTo>
                <a:lnTo>
                  <a:pt x="4633841" y="626361"/>
                </a:lnTo>
                <a:lnTo>
                  <a:pt x="4607529" y="600223"/>
                </a:lnTo>
                <a:lnTo>
                  <a:pt x="4581217" y="556110"/>
                </a:lnTo>
                <a:lnTo>
                  <a:pt x="4554819" y="566964"/>
                </a:lnTo>
                <a:lnTo>
                  <a:pt x="4528507" y="564706"/>
                </a:lnTo>
                <a:lnTo>
                  <a:pt x="4502195" y="633569"/>
                </a:lnTo>
                <a:lnTo>
                  <a:pt x="4475883" y="668044"/>
                </a:lnTo>
                <a:lnTo>
                  <a:pt x="4449571" y="674904"/>
                </a:lnTo>
                <a:lnTo>
                  <a:pt x="4423172" y="641992"/>
                </a:lnTo>
                <a:lnTo>
                  <a:pt x="4396861" y="672646"/>
                </a:lnTo>
                <a:lnTo>
                  <a:pt x="4370549" y="713981"/>
                </a:lnTo>
                <a:lnTo>
                  <a:pt x="4344237" y="745590"/>
                </a:lnTo>
                <a:lnTo>
                  <a:pt x="4317925" y="774159"/>
                </a:lnTo>
                <a:lnTo>
                  <a:pt x="4291613" y="842501"/>
                </a:lnTo>
                <a:lnTo>
                  <a:pt x="4265214" y="926647"/>
                </a:lnTo>
                <a:lnTo>
                  <a:pt x="4238903" y="1015395"/>
                </a:lnTo>
                <a:lnTo>
                  <a:pt x="4212591" y="1164409"/>
                </a:lnTo>
                <a:lnTo>
                  <a:pt x="4186279" y="1214861"/>
                </a:lnTo>
                <a:lnTo>
                  <a:pt x="4159967" y="1317069"/>
                </a:lnTo>
                <a:lnTo>
                  <a:pt x="4133568" y="1397916"/>
                </a:lnTo>
                <a:lnTo>
                  <a:pt x="4107256" y="1464954"/>
                </a:lnTo>
                <a:lnTo>
                  <a:pt x="4080945" y="1579667"/>
                </a:lnTo>
                <a:lnTo>
                  <a:pt x="4054632" y="1671021"/>
                </a:lnTo>
                <a:lnTo>
                  <a:pt x="4028321" y="1705756"/>
                </a:lnTo>
                <a:lnTo>
                  <a:pt x="4001922" y="1762721"/>
                </a:lnTo>
                <a:lnTo>
                  <a:pt x="3975610" y="1788686"/>
                </a:lnTo>
                <a:lnTo>
                  <a:pt x="3949298" y="1775052"/>
                </a:lnTo>
                <a:lnTo>
                  <a:pt x="3922987" y="1780002"/>
                </a:lnTo>
                <a:lnTo>
                  <a:pt x="3896674" y="1832105"/>
                </a:lnTo>
                <a:lnTo>
                  <a:pt x="3870276" y="1910780"/>
                </a:lnTo>
                <a:lnTo>
                  <a:pt x="3843964" y="1988500"/>
                </a:lnTo>
                <a:lnTo>
                  <a:pt x="3817652" y="2033134"/>
                </a:lnTo>
                <a:lnTo>
                  <a:pt x="3791340" y="2057275"/>
                </a:lnTo>
                <a:lnTo>
                  <a:pt x="3765028" y="2048765"/>
                </a:lnTo>
                <a:lnTo>
                  <a:pt x="3738629" y="2079071"/>
                </a:lnTo>
                <a:lnTo>
                  <a:pt x="3712318" y="2147239"/>
                </a:lnTo>
                <a:lnTo>
                  <a:pt x="3686006" y="2132911"/>
                </a:lnTo>
                <a:lnTo>
                  <a:pt x="3659694" y="2061096"/>
                </a:lnTo>
                <a:lnTo>
                  <a:pt x="3633382" y="2008733"/>
                </a:lnTo>
                <a:lnTo>
                  <a:pt x="3606984" y="1969482"/>
                </a:lnTo>
                <a:lnTo>
                  <a:pt x="3580671" y="1906091"/>
                </a:lnTo>
                <a:lnTo>
                  <a:pt x="3554360" y="1856506"/>
                </a:lnTo>
                <a:lnTo>
                  <a:pt x="3528048" y="1805880"/>
                </a:lnTo>
                <a:lnTo>
                  <a:pt x="3501736" y="1815085"/>
                </a:lnTo>
                <a:lnTo>
                  <a:pt x="3475424" y="1788252"/>
                </a:lnTo>
                <a:lnTo>
                  <a:pt x="3449025" y="1733110"/>
                </a:lnTo>
                <a:lnTo>
                  <a:pt x="3422713" y="1702629"/>
                </a:lnTo>
                <a:lnTo>
                  <a:pt x="3396402" y="1652871"/>
                </a:lnTo>
                <a:lnTo>
                  <a:pt x="3370090" y="1596600"/>
                </a:lnTo>
                <a:lnTo>
                  <a:pt x="3343778" y="1543890"/>
                </a:lnTo>
                <a:lnTo>
                  <a:pt x="3317380" y="1528172"/>
                </a:lnTo>
                <a:lnTo>
                  <a:pt x="3291067" y="1483103"/>
                </a:lnTo>
                <a:lnTo>
                  <a:pt x="3264755" y="1461655"/>
                </a:lnTo>
                <a:lnTo>
                  <a:pt x="3238444" y="1469296"/>
                </a:lnTo>
                <a:lnTo>
                  <a:pt x="3212132" y="1447847"/>
                </a:lnTo>
                <a:lnTo>
                  <a:pt x="3185733" y="1457834"/>
                </a:lnTo>
                <a:lnTo>
                  <a:pt x="3159421" y="1464520"/>
                </a:lnTo>
                <a:lnTo>
                  <a:pt x="3133109" y="1493264"/>
                </a:lnTo>
                <a:lnTo>
                  <a:pt x="3106798" y="1510978"/>
                </a:lnTo>
                <a:lnTo>
                  <a:pt x="3080486" y="1471207"/>
                </a:lnTo>
                <a:lnTo>
                  <a:pt x="3054087" y="1453752"/>
                </a:lnTo>
                <a:lnTo>
                  <a:pt x="3027775" y="1476938"/>
                </a:lnTo>
                <a:lnTo>
                  <a:pt x="3001463" y="1492308"/>
                </a:lnTo>
                <a:lnTo>
                  <a:pt x="2975151" y="1455663"/>
                </a:lnTo>
                <a:lnTo>
                  <a:pt x="2948839" y="1460005"/>
                </a:lnTo>
                <a:lnTo>
                  <a:pt x="2922441" y="1482582"/>
                </a:lnTo>
                <a:lnTo>
                  <a:pt x="2896129" y="1465128"/>
                </a:lnTo>
                <a:lnTo>
                  <a:pt x="2869817" y="1467125"/>
                </a:lnTo>
                <a:lnTo>
                  <a:pt x="2843505" y="1484319"/>
                </a:lnTo>
                <a:lnTo>
                  <a:pt x="2817193" y="1509936"/>
                </a:lnTo>
                <a:lnTo>
                  <a:pt x="2790795" y="1483451"/>
                </a:lnTo>
                <a:lnTo>
                  <a:pt x="2764483" y="1489790"/>
                </a:lnTo>
                <a:lnTo>
                  <a:pt x="2738171" y="1510544"/>
                </a:lnTo>
                <a:lnTo>
                  <a:pt x="2711859" y="1526696"/>
                </a:lnTo>
                <a:lnTo>
                  <a:pt x="2685547" y="1491179"/>
                </a:lnTo>
                <a:lnTo>
                  <a:pt x="2659149" y="1474854"/>
                </a:lnTo>
                <a:lnTo>
                  <a:pt x="2632837" y="1481975"/>
                </a:lnTo>
                <a:lnTo>
                  <a:pt x="2606525" y="1485795"/>
                </a:lnTo>
                <a:lnTo>
                  <a:pt x="2580213" y="1487793"/>
                </a:lnTo>
                <a:lnTo>
                  <a:pt x="2553901" y="1470338"/>
                </a:lnTo>
                <a:lnTo>
                  <a:pt x="2527502" y="1463912"/>
                </a:lnTo>
                <a:lnTo>
                  <a:pt x="2501191" y="1504900"/>
                </a:lnTo>
                <a:lnTo>
                  <a:pt x="2474879" y="1501600"/>
                </a:lnTo>
                <a:lnTo>
                  <a:pt x="2448567" y="1470252"/>
                </a:lnTo>
                <a:lnTo>
                  <a:pt x="2422255" y="1495174"/>
                </a:lnTo>
                <a:lnTo>
                  <a:pt x="2395943" y="1558218"/>
                </a:lnTo>
                <a:lnTo>
                  <a:pt x="2369544" y="1563602"/>
                </a:lnTo>
                <a:lnTo>
                  <a:pt x="2343232" y="1514018"/>
                </a:lnTo>
                <a:lnTo>
                  <a:pt x="2316921" y="1467559"/>
                </a:lnTo>
                <a:lnTo>
                  <a:pt x="2290609" y="1494653"/>
                </a:lnTo>
                <a:lnTo>
                  <a:pt x="2264297" y="1517231"/>
                </a:lnTo>
                <a:lnTo>
                  <a:pt x="2237898" y="1493264"/>
                </a:lnTo>
                <a:lnTo>
                  <a:pt x="2211586" y="1485969"/>
                </a:lnTo>
                <a:lnTo>
                  <a:pt x="2185274" y="1466083"/>
                </a:lnTo>
                <a:lnTo>
                  <a:pt x="2158963" y="1448976"/>
                </a:lnTo>
                <a:lnTo>
                  <a:pt x="2132651" y="1436124"/>
                </a:lnTo>
                <a:lnTo>
                  <a:pt x="2106252" y="1403039"/>
                </a:lnTo>
                <a:lnTo>
                  <a:pt x="2079940" y="1406599"/>
                </a:lnTo>
                <a:lnTo>
                  <a:pt x="2053628" y="1399565"/>
                </a:lnTo>
                <a:lnTo>
                  <a:pt x="2027316" y="1405123"/>
                </a:lnTo>
                <a:lnTo>
                  <a:pt x="2001004" y="1373775"/>
                </a:lnTo>
                <a:lnTo>
                  <a:pt x="1974606" y="1341297"/>
                </a:lnTo>
                <a:lnTo>
                  <a:pt x="1948294" y="1336782"/>
                </a:lnTo>
                <a:lnTo>
                  <a:pt x="1921982" y="1364049"/>
                </a:lnTo>
                <a:lnTo>
                  <a:pt x="1895670" y="1376119"/>
                </a:lnTo>
                <a:lnTo>
                  <a:pt x="1869358" y="1380635"/>
                </a:lnTo>
                <a:lnTo>
                  <a:pt x="1842959" y="1424314"/>
                </a:lnTo>
                <a:lnTo>
                  <a:pt x="1816648" y="1449758"/>
                </a:lnTo>
                <a:lnTo>
                  <a:pt x="1790336" y="1394963"/>
                </a:lnTo>
                <a:lnTo>
                  <a:pt x="1764024" y="1347463"/>
                </a:lnTo>
                <a:lnTo>
                  <a:pt x="1737712" y="1335132"/>
                </a:lnTo>
                <a:lnTo>
                  <a:pt x="1711313" y="1342947"/>
                </a:lnTo>
                <a:lnTo>
                  <a:pt x="1685001" y="1301091"/>
                </a:lnTo>
                <a:lnTo>
                  <a:pt x="1658690" y="1258020"/>
                </a:lnTo>
                <a:lnTo>
                  <a:pt x="1632378" y="1234834"/>
                </a:lnTo>
                <a:lnTo>
                  <a:pt x="1606066" y="1225542"/>
                </a:lnTo>
                <a:lnTo>
                  <a:pt x="1579667" y="1238221"/>
                </a:lnTo>
                <a:lnTo>
                  <a:pt x="1553355" y="1270959"/>
                </a:lnTo>
                <a:lnTo>
                  <a:pt x="1527043" y="1253244"/>
                </a:lnTo>
                <a:lnTo>
                  <a:pt x="1500732" y="1208435"/>
                </a:lnTo>
                <a:lnTo>
                  <a:pt x="1474420" y="1170053"/>
                </a:lnTo>
                <a:lnTo>
                  <a:pt x="1448108" y="1198536"/>
                </a:lnTo>
                <a:lnTo>
                  <a:pt x="1421709" y="1182992"/>
                </a:lnTo>
                <a:lnTo>
                  <a:pt x="1395397" y="1154162"/>
                </a:lnTo>
                <a:lnTo>
                  <a:pt x="1369086" y="1103883"/>
                </a:lnTo>
                <a:lnTo>
                  <a:pt x="1342774" y="1101538"/>
                </a:lnTo>
                <a:lnTo>
                  <a:pt x="1316462" y="1114477"/>
                </a:lnTo>
                <a:lnTo>
                  <a:pt x="1290063" y="1109701"/>
                </a:lnTo>
                <a:lnTo>
                  <a:pt x="1263751" y="1097978"/>
                </a:lnTo>
                <a:lnTo>
                  <a:pt x="1237439" y="1105011"/>
                </a:lnTo>
                <a:lnTo>
                  <a:pt x="1211128" y="1079568"/>
                </a:lnTo>
                <a:lnTo>
                  <a:pt x="1184816" y="1027031"/>
                </a:lnTo>
                <a:lnTo>
                  <a:pt x="1158417" y="1012095"/>
                </a:lnTo>
                <a:lnTo>
                  <a:pt x="1132105" y="1046135"/>
                </a:lnTo>
                <a:lnTo>
                  <a:pt x="1105793" y="1075573"/>
                </a:lnTo>
                <a:lnTo>
                  <a:pt x="1079481" y="1070971"/>
                </a:lnTo>
                <a:lnTo>
                  <a:pt x="1053169" y="1060203"/>
                </a:lnTo>
                <a:lnTo>
                  <a:pt x="1026771" y="1038233"/>
                </a:lnTo>
                <a:lnTo>
                  <a:pt x="1000459" y="1020692"/>
                </a:lnTo>
                <a:lnTo>
                  <a:pt x="974147" y="972497"/>
                </a:lnTo>
                <a:lnTo>
                  <a:pt x="947835" y="971281"/>
                </a:lnTo>
                <a:lnTo>
                  <a:pt x="921523" y="1019737"/>
                </a:lnTo>
                <a:lnTo>
                  <a:pt x="895124" y="1027986"/>
                </a:lnTo>
                <a:lnTo>
                  <a:pt x="868813" y="981962"/>
                </a:lnTo>
                <a:lnTo>
                  <a:pt x="842501" y="980660"/>
                </a:lnTo>
                <a:lnTo>
                  <a:pt x="816189" y="983699"/>
                </a:lnTo>
                <a:lnTo>
                  <a:pt x="789877" y="955824"/>
                </a:lnTo>
                <a:lnTo>
                  <a:pt x="763478" y="935417"/>
                </a:lnTo>
                <a:lnTo>
                  <a:pt x="737166" y="973192"/>
                </a:lnTo>
                <a:lnTo>
                  <a:pt x="710855" y="1001588"/>
                </a:lnTo>
                <a:lnTo>
                  <a:pt x="684543" y="1031894"/>
                </a:lnTo>
                <a:lnTo>
                  <a:pt x="658231" y="1071318"/>
                </a:lnTo>
                <a:lnTo>
                  <a:pt x="631919" y="1057859"/>
                </a:lnTo>
                <a:lnTo>
                  <a:pt x="605520" y="1025034"/>
                </a:lnTo>
                <a:lnTo>
                  <a:pt x="579209" y="1045267"/>
                </a:lnTo>
                <a:lnTo>
                  <a:pt x="552897" y="1026597"/>
                </a:lnTo>
                <a:lnTo>
                  <a:pt x="526585" y="977186"/>
                </a:lnTo>
                <a:lnTo>
                  <a:pt x="500273" y="991601"/>
                </a:lnTo>
                <a:lnTo>
                  <a:pt x="473874" y="1018868"/>
                </a:lnTo>
                <a:lnTo>
                  <a:pt x="447562" y="1023905"/>
                </a:lnTo>
                <a:lnTo>
                  <a:pt x="421250" y="1023992"/>
                </a:lnTo>
                <a:lnTo>
                  <a:pt x="394939" y="1032849"/>
                </a:lnTo>
                <a:lnTo>
                  <a:pt x="368627" y="993859"/>
                </a:lnTo>
                <a:lnTo>
                  <a:pt x="342228" y="964160"/>
                </a:lnTo>
                <a:lnTo>
                  <a:pt x="315916" y="950266"/>
                </a:lnTo>
                <a:lnTo>
                  <a:pt x="289604" y="976231"/>
                </a:lnTo>
                <a:lnTo>
                  <a:pt x="263292" y="1003845"/>
                </a:lnTo>
                <a:lnTo>
                  <a:pt x="236981" y="1012442"/>
                </a:lnTo>
                <a:lnTo>
                  <a:pt x="210582" y="1013745"/>
                </a:lnTo>
                <a:lnTo>
                  <a:pt x="184270" y="1026857"/>
                </a:lnTo>
                <a:lnTo>
                  <a:pt x="157958" y="1015742"/>
                </a:lnTo>
                <a:lnTo>
                  <a:pt x="131646" y="989951"/>
                </a:lnTo>
                <a:lnTo>
                  <a:pt x="105334" y="996638"/>
                </a:lnTo>
                <a:lnTo>
                  <a:pt x="78936" y="1008274"/>
                </a:lnTo>
                <a:lnTo>
                  <a:pt x="52624" y="975363"/>
                </a:lnTo>
                <a:lnTo>
                  <a:pt x="26312" y="945317"/>
                </a:lnTo>
                <a:lnTo>
                  <a:pt x="0" y="928818"/>
                </a:lnTo>
                <a:close/>
              </a:path>
            </a:pathLst>
          </a:custGeom>
          <a:solidFill>
            <a:srgbClr val="FF8200">
              <a:alpha val="17647"/>
            </a:srgbClr>
          </a:solidFill>
          <a:ln w="6511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D8927C37-8A5E-2DFA-ACFF-3A2788B4647F}"/>
              </a:ext>
            </a:extLst>
          </p:cNvPr>
          <p:cNvSpPr/>
          <p:nvPr/>
        </p:nvSpPr>
        <p:spPr>
          <a:xfrm>
            <a:off x="2150947" y="2276459"/>
            <a:ext cx="7872284" cy="2426075"/>
          </a:xfrm>
          <a:custGeom>
            <a:avLst/>
            <a:gdLst>
              <a:gd name="connsiteX0" fmla="*/ 0 w 7872284"/>
              <a:gd name="connsiteY0" fmla="*/ 877062 h 2426075"/>
              <a:gd name="connsiteX1" fmla="*/ 26312 w 7872284"/>
              <a:gd name="connsiteY1" fmla="*/ 874457 h 2426075"/>
              <a:gd name="connsiteX2" fmla="*/ 52624 w 7872284"/>
              <a:gd name="connsiteY2" fmla="*/ 877757 h 2426075"/>
              <a:gd name="connsiteX3" fmla="*/ 78936 w 7872284"/>
              <a:gd name="connsiteY3" fmla="*/ 911537 h 2426075"/>
              <a:gd name="connsiteX4" fmla="*/ 105334 w 7872284"/>
              <a:gd name="connsiteY4" fmla="*/ 947314 h 2426075"/>
              <a:gd name="connsiteX5" fmla="*/ 131646 w 7872284"/>
              <a:gd name="connsiteY5" fmla="*/ 919526 h 2426075"/>
              <a:gd name="connsiteX6" fmla="*/ 157958 w 7872284"/>
              <a:gd name="connsiteY6" fmla="*/ 893561 h 2426075"/>
              <a:gd name="connsiteX7" fmla="*/ 184270 w 7872284"/>
              <a:gd name="connsiteY7" fmla="*/ 903808 h 2426075"/>
              <a:gd name="connsiteX8" fmla="*/ 210582 w 7872284"/>
              <a:gd name="connsiteY8" fmla="*/ 923173 h 2426075"/>
              <a:gd name="connsiteX9" fmla="*/ 236981 w 7872284"/>
              <a:gd name="connsiteY9" fmla="*/ 893909 h 2426075"/>
              <a:gd name="connsiteX10" fmla="*/ 263292 w 7872284"/>
              <a:gd name="connsiteY10" fmla="*/ 844672 h 2426075"/>
              <a:gd name="connsiteX11" fmla="*/ 289604 w 7872284"/>
              <a:gd name="connsiteY11" fmla="*/ 845366 h 2426075"/>
              <a:gd name="connsiteX12" fmla="*/ 315916 w 7872284"/>
              <a:gd name="connsiteY12" fmla="*/ 872981 h 2426075"/>
              <a:gd name="connsiteX13" fmla="*/ 342228 w 7872284"/>
              <a:gd name="connsiteY13" fmla="*/ 883575 h 2426075"/>
              <a:gd name="connsiteX14" fmla="*/ 368627 w 7872284"/>
              <a:gd name="connsiteY14" fmla="*/ 887222 h 2426075"/>
              <a:gd name="connsiteX15" fmla="*/ 394939 w 7872284"/>
              <a:gd name="connsiteY15" fmla="*/ 872720 h 2426075"/>
              <a:gd name="connsiteX16" fmla="*/ 421250 w 7872284"/>
              <a:gd name="connsiteY16" fmla="*/ 829215 h 2426075"/>
              <a:gd name="connsiteX17" fmla="*/ 447562 w 7872284"/>
              <a:gd name="connsiteY17" fmla="*/ 820270 h 2426075"/>
              <a:gd name="connsiteX18" fmla="*/ 473874 w 7872284"/>
              <a:gd name="connsiteY18" fmla="*/ 820791 h 2426075"/>
              <a:gd name="connsiteX19" fmla="*/ 500273 w 7872284"/>
              <a:gd name="connsiteY19" fmla="*/ 862126 h 2426075"/>
              <a:gd name="connsiteX20" fmla="*/ 526585 w 7872284"/>
              <a:gd name="connsiteY20" fmla="*/ 935157 h 2426075"/>
              <a:gd name="connsiteX21" fmla="*/ 552897 w 7872284"/>
              <a:gd name="connsiteY21" fmla="*/ 930902 h 2426075"/>
              <a:gd name="connsiteX22" fmla="*/ 579209 w 7872284"/>
              <a:gd name="connsiteY22" fmla="*/ 874804 h 2426075"/>
              <a:gd name="connsiteX23" fmla="*/ 605520 w 7872284"/>
              <a:gd name="connsiteY23" fmla="*/ 840503 h 2426075"/>
              <a:gd name="connsiteX24" fmla="*/ 631919 w 7872284"/>
              <a:gd name="connsiteY24" fmla="*/ 827044 h 2426075"/>
              <a:gd name="connsiteX25" fmla="*/ 658231 w 7872284"/>
              <a:gd name="connsiteY25" fmla="*/ 849969 h 2426075"/>
              <a:gd name="connsiteX26" fmla="*/ 684543 w 7872284"/>
              <a:gd name="connsiteY26" fmla="*/ 874370 h 2426075"/>
              <a:gd name="connsiteX27" fmla="*/ 710855 w 7872284"/>
              <a:gd name="connsiteY27" fmla="*/ 880536 h 2426075"/>
              <a:gd name="connsiteX28" fmla="*/ 737166 w 7872284"/>
              <a:gd name="connsiteY28" fmla="*/ 845540 h 2426075"/>
              <a:gd name="connsiteX29" fmla="*/ 763478 w 7872284"/>
              <a:gd name="connsiteY29" fmla="*/ 826609 h 2426075"/>
              <a:gd name="connsiteX30" fmla="*/ 789877 w 7872284"/>
              <a:gd name="connsiteY30" fmla="*/ 850577 h 2426075"/>
              <a:gd name="connsiteX31" fmla="*/ 816189 w 7872284"/>
              <a:gd name="connsiteY31" fmla="*/ 876281 h 2426075"/>
              <a:gd name="connsiteX32" fmla="*/ 842501 w 7872284"/>
              <a:gd name="connsiteY32" fmla="*/ 882272 h 2426075"/>
              <a:gd name="connsiteX33" fmla="*/ 868813 w 7872284"/>
              <a:gd name="connsiteY33" fmla="*/ 865773 h 2426075"/>
              <a:gd name="connsiteX34" fmla="*/ 895124 w 7872284"/>
              <a:gd name="connsiteY34" fmla="*/ 869073 h 2426075"/>
              <a:gd name="connsiteX35" fmla="*/ 921523 w 7872284"/>
              <a:gd name="connsiteY35" fmla="*/ 863342 h 2426075"/>
              <a:gd name="connsiteX36" fmla="*/ 947835 w 7872284"/>
              <a:gd name="connsiteY36" fmla="*/ 890696 h 2426075"/>
              <a:gd name="connsiteX37" fmla="*/ 974147 w 7872284"/>
              <a:gd name="connsiteY37" fmla="*/ 893301 h 2426075"/>
              <a:gd name="connsiteX38" fmla="*/ 1000459 w 7872284"/>
              <a:gd name="connsiteY38" fmla="*/ 909540 h 2426075"/>
              <a:gd name="connsiteX39" fmla="*/ 1026771 w 7872284"/>
              <a:gd name="connsiteY39" fmla="*/ 926126 h 2426075"/>
              <a:gd name="connsiteX40" fmla="*/ 1053169 w 7872284"/>
              <a:gd name="connsiteY40" fmla="*/ 930554 h 2426075"/>
              <a:gd name="connsiteX41" fmla="*/ 1079481 w 7872284"/>
              <a:gd name="connsiteY41" fmla="*/ 908671 h 2426075"/>
              <a:gd name="connsiteX42" fmla="*/ 1105793 w 7872284"/>
              <a:gd name="connsiteY42" fmla="*/ 888959 h 2426075"/>
              <a:gd name="connsiteX43" fmla="*/ 1132105 w 7872284"/>
              <a:gd name="connsiteY43" fmla="*/ 904937 h 2426075"/>
              <a:gd name="connsiteX44" fmla="*/ 1158417 w 7872284"/>
              <a:gd name="connsiteY44" fmla="*/ 926820 h 2426075"/>
              <a:gd name="connsiteX45" fmla="*/ 1184816 w 7872284"/>
              <a:gd name="connsiteY45" fmla="*/ 923260 h 2426075"/>
              <a:gd name="connsiteX46" fmla="*/ 1211128 w 7872284"/>
              <a:gd name="connsiteY46" fmla="*/ 948096 h 2426075"/>
              <a:gd name="connsiteX47" fmla="*/ 1237439 w 7872284"/>
              <a:gd name="connsiteY47" fmla="*/ 965203 h 2426075"/>
              <a:gd name="connsiteX48" fmla="*/ 1263751 w 7872284"/>
              <a:gd name="connsiteY48" fmla="*/ 991428 h 2426075"/>
              <a:gd name="connsiteX49" fmla="*/ 1290063 w 7872284"/>
              <a:gd name="connsiteY49" fmla="*/ 1023471 h 2426075"/>
              <a:gd name="connsiteX50" fmla="*/ 1316462 w 7872284"/>
              <a:gd name="connsiteY50" fmla="*/ 1011140 h 2426075"/>
              <a:gd name="connsiteX51" fmla="*/ 1342774 w 7872284"/>
              <a:gd name="connsiteY51" fmla="*/ 1006885 h 2426075"/>
              <a:gd name="connsiteX52" fmla="*/ 1369086 w 7872284"/>
              <a:gd name="connsiteY52" fmla="*/ 1019997 h 2426075"/>
              <a:gd name="connsiteX53" fmla="*/ 1395397 w 7872284"/>
              <a:gd name="connsiteY53" fmla="*/ 1052301 h 2426075"/>
              <a:gd name="connsiteX54" fmla="*/ 1421709 w 7872284"/>
              <a:gd name="connsiteY54" fmla="*/ 1108659 h 2426075"/>
              <a:gd name="connsiteX55" fmla="*/ 1448108 w 7872284"/>
              <a:gd name="connsiteY55" fmla="*/ 1154162 h 2426075"/>
              <a:gd name="connsiteX56" fmla="*/ 1474420 w 7872284"/>
              <a:gd name="connsiteY56" fmla="*/ 1170400 h 2426075"/>
              <a:gd name="connsiteX57" fmla="*/ 1500732 w 7872284"/>
              <a:gd name="connsiteY57" fmla="*/ 1207654 h 2426075"/>
              <a:gd name="connsiteX58" fmla="*/ 1527043 w 7872284"/>
              <a:gd name="connsiteY58" fmla="*/ 1283637 h 2426075"/>
              <a:gd name="connsiteX59" fmla="*/ 1553355 w 7872284"/>
              <a:gd name="connsiteY59" fmla="*/ 1280250 h 2426075"/>
              <a:gd name="connsiteX60" fmla="*/ 1579667 w 7872284"/>
              <a:gd name="connsiteY60" fmla="*/ 1231013 h 2426075"/>
              <a:gd name="connsiteX61" fmla="*/ 1606066 w 7872284"/>
              <a:gd name="connsiteY61" fmla="*/ 1202009 h 2426075"/>
              <a:gd name="connsiteX62" fmla="*/ 1632378 w 7872284"/>
              <a:gd name="connsiteY62" fmla="*/ 1221114 h 2426075"/>
              <a:gd name="connsiteX63" fmla="*/ 1658690 w 7872284"/>
              <a:gd name="connsiteY63" fmla="*/ 1220159 h 2426075"/>
              <a:gd name="connsiteX64" fmla="*/ 1685001 w 7872284"/>
              <a:gd name="connsiteY64" fmla="*/ 1234487 h 2426075"/>
              <a:gd name="connsiteX65" fmla="*/ 1711313 w 7872284"/>
              <a:gd name="connsiteY65" fmla="*/ 1301265 h 2426075"/>
              <a:gd name="connsiteX66" fmla="*/ 1737712 w 7872284"/>
              <a:gd name="connsiteY66" fmla="*/ 1346594 h 2426075"/>
              <a:gd name="connsiteX67" fmla="*/ 1764024 w 7872284"/>
              <a:gd name="connsiteY67" fmla="*/ 1358752 h 2426075"/>
              <a:gd name="connsiteX68" fmla="*/ 1790336 w 7872284"/>
              <a:gd name="connsiteY68" fmla="*/ 1315941 h 2426075"/>
              <a:gd name="connsiteX69" fmla="*/ 1816648 w 7872284"/>
              <a:gd name="connsiteY69" fmla="*/ 1298399 h 2426075"/>
              <a:gd name="connsiteX70" fmla="*/ 1842959 w 7872284"/>
              <a:gd name="connsiteY70" fmla="*/ 1303002 h 2426075"/>
              <a:gd name="connsiteX71" fmla="*/ 1869358 w 7872284"/>
              <a:gd name="connsiteY71" fmla="*/ 1369693 h 2426075"/>
              <a:gd name="connsiteX72" fmla="*/ 1895670 w 7872284"/>
              <a:gd name="connsiteY72" fmla="*/ 1406773 h 2426075"/>
              <a:gd name="connsiteX73" fmla="*/ 1921982 w 7872284"/>
              <a:gd name="connsiteY73" fmla="*/ 1432130 h 2426075"/>
              <a:gd name="connsiteX74" fmla="*/ 1948294 w 7872284"/>
              <a:gd name="connsiteY74" fmla="*/ 1416673 h 2426075"/>
              <a:gd name="connsiteX75" fmla="*/ 1974606 w 7872284"/>
              <a:gd name="connsiteY75" fmla="*/ 1442203 h 2426075"/>
              <a:gd name="connsiteX76" fmla="*/ 2001004 w 7872284"/>
              <a:gd name="connsiteY76" fmla="*/ 1457921 h 2426075"/>
              <a:gd name="connsiteX77" fmla="*/ 2027316 w 7872284"/>
              <a:gd name="connsiteY77" fmla="*/ 1425096 h 2426075"/>
              <a:gd name="connsiteX78" fmla="*/ 2053628 w 7872284"/>
              <a:gd name="connsiteY78" fmla="*/ 1349200 h 2426075"/>
              <a:gd name="connsiteX79" fmla="*/ 2079940 w 7872284"/>
              <a:gd name="connsiteY79" fmla="*/ 1368738 h 2426075"/>
              <a:gd name="connsiteX80" fmla="*/ 2106252 w 7872284"/>
              <a:gd name="connsiteY80" fmla="*/ 1436385 h 2426075"/>
              <a:gd name="connsiteX81" fmla="*/ 2132651 w 7872284"/>
              <a:gd name="connsiteY81" fmla="*/ 1454447 h 2426075"/>
              <a:gd name="connsiteX82" fmla="*/ 2158963 w 7872284"/>
              <a:gd name="connsiteY82" fmla="*/ 1469470 h 2426075"/>
              <a:gd name="connsiteX83" fmla="*/ 2185274 w 7872284"/>
              <a:gd name="connsiteY83" fmla="*/ 1514626 h 2426075"/>
              <a:gd name="connsiteX84" fmla="*/ 2211586 w 7872284"/>
              <a:gd name="connsiteY84" fmla="*/ 1517926 h 2426075"/>
              <a:gd name="connsiteX85" fmla="*/ 2237898 w 7872284"/>
              <a:gd name="connsiteY85" fmla="*/ 1473464 h 2426075"/>
              <a:gd name="connsiteX86" fmla="*/ 2264297 w 7872284"/>
              <a:gd name="connsiteY86" fmla="*/ 1460352 h 2426075"/>
              <a:gd name="connsiteX87" fmla="*/ 2290609 w 7872284"/>
              <a:gd name="connsiteY87" fmla="*/ 1472596 h 2426075"/>
              <a:gd name="connsiteX88" fmla="*/ 2316921 w 7872284"/>
              <a:gd name="connsiteY88" fmla="*/ 1504466 h 2426075"/>
              <a:gd name="connsiteX89" fmla="*/ 2343232 w 7872284"/>
              <a:gd name="connsiteY89" fmla="*/ 1556047 h 2426075"/>
              <a:gd name="connsiteX90" fmla="*/ 2369544 w 7872284"/>
              <a:gd name="connsiteY90" fmla="*/ 1512368 h 2426075"/>
              <a:gd name="connsiteX91" fmla="*/ 2395943 w 7872284"/>
              <a:gd name="connsiteY91" fmla="*/ 1473030 h 2426075"/>
              <a:gd name="connsiteX92" fmla="*/ 2422255 w 7872284"/>
              <a:gd name="connsiteY92" fmla="*/ 1556308 h 2426075"/>
              <a:gd name="connsiteX93" fmla="*/ 2448567 w 7872284"/>
              <a:gd name="connsiteY93" fmla="*/ 1562907 h 2426075"/>
              <a:gd name="connsiteX94" fmla="*/ 2474879 w 7872284"/>
              <a:gd name="connsiteY94" fmla="*/ 1549361 h 2426075"/>
              <a:gd name="connsiteX95" fmla="*/ 2501191 w 7872284"/>
              <a:gd name="connsiteY95" fmla="*/ 1560910 h 2426075"/>
              <a:gd name="connsiteX96" fmla="*/ 2527502 w 7872284"/>
              <a:gd name="connsiteY96" fmla="*/ 1595298 h 2426075"/>
              <a:gd name="connsiteX97" fmla="*/ 2553901 w 7872284"/>
              <a:gd name="connsiteY97" fmla="*/ 1560302 h 2426075"/>
              <a:gd name="connsiteX98" fmla="*/ 2580213 w 7872284"/>
              <a:gd name="connsiteY98" fmla="*/ 1528867 h 2426075"/>
              <a:gd name="connsiteX99" fmla="*/ 2606525 w 7872284"/>
              <a:gd name="connsiteY99" fmla="*/ 1550142 h 2426075"/>
              <a:gd name="connsiteX100" fmla="*/ 2632837 w 7872284"/>
              <a:gd name="connsiteY100" fmla="*/ 1579754 h 2426075"/>
              <a:gd name="connsiteX101" fmla="*/ 2659149 w 7872284"/>
              <a:gd name="connsiteY101" fmla="*/ 1628036 h 2426075"/>
              <a:gd name="connsiteX102" fmla="*/ 2685547 w 7872284"/>
              <a:gd name="connsiteY102" fmla="*/ 1657561 h 2426075"/>
              <a:gd name="connsiteX103" fmla="*/ 2711859 w 7872284"/>
              <a:gd name="connsiteY103" fmla="*/ 1593648 h 2426075"/>
              <a:gd name="connsiteX104" fmla="*/ 2738171 w 7872284"/>
              <a:gd name="connsiteY104" fmla="*/ 1541806 h 2426075"/>
              <a:gd name="connsiteX105" fmla="*/ 2764483 w 7872284"/>
              <a:gd name="connsiteY105" fmla="*/ 1550229 h 2426075"/>
              <a:gd name="connsiteX106" fmla="*/ 2790795 w 7872284"/>
              <a:gd name="connsiteY106" fmla="*/ 1604850 h 2426075"/>
              <a:gd name="connsiteX107" fmla="*/ 2817193 w 7872284"/>
              <a:gd name="connsiteY107" fmla="*/ 1660166 h 2426075"/>
              <a:gd name="connsiteX108" fmla="*/ 2843505 w 7872284"/>
              <a:gd name="connsiteY108" fmla="*/ 1650006 h 2426075"/>
              <a:gd name="connsiteX109" fmla="*/ 2869817 w 7872284"/>
              <a:gd name="connsiteY109" fmla="*/ 1643840 h 2426075"/>
              <a:gd name="connsiteX110" fmla="*/ 2896129 w 7872284"/>
              <a:gd name="connsiteY110" fmla="*/ 1654695 h 2426075"/>
              <a:gd name="connsiteX111" fmla="*/ 2922441 w 7872284"/>
              <a:gd name="connsiteY111" fmla="*/ 1636372 h 2426075"/>
              <a:gd name="connsiteX112" fmla="*/ 2948839 w 7872284"/>
              <a:gd name="connsiteY112" fmla="*/ 1664160 h 2426075"/>
              <a:gd name="connsiteX113" fmla="*/ 2975151 w 7872284"/>
              <a:gd name="connsiteY113" fmla="*/ 1655563 h 2426075"/>
              <a:gd name="connsiteX114" fmla="*/ 3001463 w 7872284"/>
              <a:gd name="connsiteY114" fmla="*/ 1661295 h 2426075"/>
              <a:gd name="connsiteX115" fmla="*/ 3027775 w 7872284"/>
              <a:gd name="connsiteY115" fmla="*/ 1631336 h 2426075"/>
              <a:gd name="connsiteX116" fmla="*/ 3054087 w 7872284"/>
              <a:gd name="connsiteY116" fmla="*/ 1570375 h 2426075"/>
              <a:gd name="connsiteX117" fmla="*/ 3080486 w 7872284"/>
              <a:gd name="connsiteY117" fmla="*/ 1582707 h 2426075"/>
              <a:gd name="connsiteX118" fmla="*/ 3106798 w 7872284"/>
              <a:gd name="connsiteY118" fmla="*/ 1608584 h 2426075"/>
              <a:gd name="connsiteX119" fmla="*/ 3133109 w 7872284"/>
              <a:gd name="connsiteY119" fmla="*/ 1647053 h 2426075"/>
              <a:gd name="connsiteX120" fmla="*/ 3159421 w 7872284"/>
              <a:gd name="connsiteY120" fmla="*/ 1679270 h 2426075"/>
              <a:gd name="connsiteX121" fmla="*/ 3185733 w 7872284"/>
              <a:gd name="connsiteY121" fmla="*/ 1730070 h 2426075"/>
              <a:gd name="connsiteX122" fmla="*/ 3212132 w 7872284"/>
              <a:gd name="connsiteY122" fmla="*/ 1737278 h 2426075"/>
              <a:gd name="connsiteX123" fmla="*/ 3238444 w 7872284"/>
              <a:gd name="connsiteY123" fmla="*/ 1683525 h 2426075"/>
              <a:gd name="connsiteX124" fmla="*/ 3264755 w 7872284"/>
              <a:gd name="connsiteY124" fmla="*/ 1686738 h 2426075"/>
              <a:gd name="connsiteX125" fmla="*/ 3291067 w 7872284"/>
              <a:gd name="connsiteY125" fmla="*/ 1750911 h 2426075"/>
              <a:gd name="connsiteX126" fmla="*/ 3317380 w 7872284"/>
              <a:gd name="connsiteY126" fmla="*/ 1829239 h 2426075"/>
              <a:gd name="connsiteX127" fmla="*/ 3343778 w 7872284"/>
              <a:gd name="connsiteY127" fmla="*/ 1827763 h 2426075"/>
              <a:gd name="connsiteX128" fmla="*/ 3370090 w 7872284"/>
              <a:gd name="connsiteY128" fmla="*/ 1891675 h 2426075"/>
              <a:gd name="connsiteX129" fmla="*/ 3396402 w 7872284"/>
              <a:gd name="connsiteY129" fmla="*/ 1965401 h 2426075"/>
              <a:gd name="connsiteX130" fmla="*/ 3422713 w 7872284"/>
              <a:gd name="connsiteY130" fmla="*/ 1979469 h 2426075"/>
              <a:gd name="connsiteX131" fmla="*/ 3449025 w 7872284"/>
              <a:gd name="connsiteY131" fmla="*/ 1987371 h 2426075"/>
              <a:gd name="connsiteX132" fmla="*/ 3475424 w 7872284"/>
              <a:gd name="connsiteY132" fmla="*/ 1988673 h 2426075"/>
              <a:gd name="connsiteX133" fmla="*/ 3501736 w 7872284"/>
              <a:gd name="connsiteY133" fmla="*/ 2074209 h 2426075"/>
              <a:gd name="connsiteX134" fmla="*/ 3528048 w 7872284"/>
              <a:gd name="connsiteY134" fmla="*/ 2102431 h 2426075"/>
              <a:gd name="connsiteX135" fmla="*/ 3554360 w 7872284"/>
              <a:gd name="connsiteY135" fmla="*/ 2141248 h 2426075"/>
              <a:gd name="connsiteX136" fmla="*/ 3580671 w 7872284"/>
              <a:gd name="connsiteY136" fmla="*/ 2187098 h 2426075"/>
              <a:gd name="connsiteX137" fmla="*/ 3606984 w 7872284"/>
              <a:gd name="connsiteY137" fmla="*/ 2241372 h 2426075"/>
              <a:gd name="connsiteX138" fmla="*/ 3633382 w 7872284"/>
              <a:gd name="connsiteY138" fmla="*/ 2239287 h 2426075"/>
              <a:gd name="connsiteX139" fmla="*/ 3659694 w 7872284"/>
              <a:gd name="connsiteY139" fmla="*/ 2314402 h 2426075"/>
              <a:gd name="connsiteX140" fmla="*/ 3686006 w 7872284"/>
              <a:gd name="connsiteY140" fmla="*/ 2330033 h 2426075"/>
              <a:gd name="connsiteX141" fmla="*/ 3712318 w 7872284"/>
              <a:gd name="connsiteY141" fmla="*/ 2354521 h 2426075"/>
              <a:gd name="connsiteX142" fmla="*/ 3738629 w 7872284"/>
              <a:gd name="connsiteY142" fmla="*/ 2349658 h 2426075"/>
              <a:gd name="connsiteX143" fmla="*/ 3765028 w 7872284"/>
              <a:gd name="connsiteY143" fmla="*/ 2405235 h 2426075"/>
              <a:gd name="connsiteX144" fmla="*/ 3791340 w 7872284"/>
              <a:gd name="connsiteY144" fmla="*/ 2426076 h 2426075"/>
              <a:gd name="connsiteX145" fmla="*/ 3817652 w 7872284"/>
              <a:gd name="connsiteY145" fmla="*/ 2415568 h 2426075"/>
              <a:gd name="connsiteX146" fmla="*/ 3843964 w 7872284"/>
              <a:gd name="connsiteY146" fmla="*/ 2355216 h 2426075"/>
              <a:gd name="connsiteX147" fmla="*/ 3870276 w 7872284"/>
              <a:gd name="connsiteY147" fmla="*/ 2304329 h 2426075"/>
              <a:gd name="connsiteX148" fmla="*/ 3896674 w 7872284"/>
              <a:gd name="connsiteY148" fmla="*/ 2227478 h 2426075"/>
              <a:gd name="connsiteX149" fmla="*/ 3922987 w 7872284"/>
              <a:gd name="connsiteY149" fmla="*/ 2233817 h 2426075"/>
              <a:gd name="connsiteX150" fmla="*/ 3949298 w 7872284"/>
              <a:gd name="connsiteY150" fmla="*/ 2156618 h 2426075"/>
              <a:gd name="connsiteX151" fmla="*/ 3975610 w 7872284"/>
              <a:gd name="connsiteY151" fmla="*/ 2122143 h 2426075"/>
              <a:gd name="connsiteX152" fmla="*/ 4001922 w 7872284"/>
              <a:gd name="connsiteY152" fmla="*/ 2092879 h 2426075"/>
              <a:gd name="connsiteX153" fmla="*/ 4028321 w 7872284"/>
              <a:gd name="connsiteY153" fmla="*/ 2002046 h 2426075"/>
              <a:gd name="connsiteX154" fmla="*/ 4054632 w 7872284"/>
              <a:gd name="connsiteY154" fmla="*/ 1939089 h 2426075"/>
              <a:gd name="connsiteX155" fmla="*/ 4080945 w 7872284"/>
              <a:gd name="connsiteY155" fmla="*/ 1909651 h 2426075"/>
              <a:gd name="connsiteX156" fmla="*/ 4107256 w 7872284"/>
              <a:gd name="connsiteY156" fmla="*/ 1876566 h 2426075"/>
              <a:gd name="connsiteX157" fmla="*/ 4133568 w 7872284"/>
              <a:gd name="connsiteY157" fmla="*/ 1789815 h 2426075"/>
              <a:gd name="connsiteX158" fmla="*/ 4159967 w 7872284"/>
              <a:gd name="connsiteY158" fmla="*/ 1729375 h 2426075"/>
              <a:gd name="connsiteX159" fmla="*/ 4186279 w 7872284"/>
              <a:gd name="connsiteY159" fmla="*/ 1663205 h 2426075"/>
              <a:gd name="connsiteX160" fmla="*/ 4212591 w 7872284"/>
              <a:gd name="connsiteY160" fmla="*/ 1533035 h 2426075"/>
              <a:gd name="connsiteX161" fmla="*/ 4238903 w 7872284"/>
              <a:gd name="connsiteY161" fmla="*/ 1477459 h 2426075"/>
              <a:gd name="connsiteX162" fmla="*/ 4265214 w 7872284"/>
              <a:gd name="connsiteY162" fmla="*/ 1427440 h 2426075"/>
              <a:gd name="connsiteX163" fmla="*/ 4291613 w 7872284"/>
              <a:gd name="connsiteY163" fmla="*/ 1412938 h 2426075"/>
              <a:gd name="connsiteX164" fmla="*/ 4317925 w 7872284"/>
              <a:gd name="connsiteY164" fmla="*/ 1342687 h 2426075"/>
              <a:gd name="connsiteX165" fmla="*/ 4344237 w 7872284"/>
              <a:gd name="connsiteY165" fmla="*/ 1326622 h 2426075"/>
              <a:gd name="connsiteX166" fmla="*/ 4370549 w 7872284"/>
              <a:gd name="connsiteY166" fmla="*/ 1281292 h 2426075"/>
              <a:gd name="connsiteX167" fmla="*/ 4396861 w 7872284"/>
              <a:gd name="connsiteY167" fmla="*/ 1239437 h 2426075"/>
              <a:gd name="connsiteX168" fmla="*/ 4423172 w 7872284"/>
              <a:gd name="connsiteY168" fmla="*/ 1218943 h 2426075"/>
              <a:gd name="connsiteX169" fmla="*/ 4449571 w 7872284"/>
              <a:gd name="connsiteY169" fmla="*/ 1191155 h 2426075"/>
              <a:gd name="connsiteX170" fmla="*/ 4475883 w 7872284"/>
              <a:gd name="connsiteY170" fmla="*/ 1163714 h 2426075"/>
              <a:gd name="connsiteX171" fmla="*/ 4502195 w 7872284"/>
              <a:gd name="connsiteY171" fmla="*/ 1139139 h 2426075"/>
              <a:gd name="connsiteX172" fmla="*/ 4528507 w 7872284"/>
              <a:gd name="connsiteY172" fmla="*/ 1099020 h 2426075"/>
              <a:gd name="connsiteX173" fmla="*/ 4554819 w 7872284"/>
              <a:gd name="connsiteY173" fmla="*/ 1087991 h 2426075"/>
              <a:gd name="connsiteX174" fmla="*/ 4581217 w 7872284"/>
              <a:gd name="connsiteY174" fmla="*/ 1076355 h 2426075"/>
              <a:gd name="connsiteX175" fmla="*/ 4607529 w 7872284"/>
              <a:gd name="connsiteY175" fmla="*/ 1074705 h 2426075"/>
              <a:gd name="connsiteX176" fmla="*/ 4633841 w 7872284"/>
              <a:gd name="connsiteY176" fmla="*/ 1080871 h 2426075"/>
              <a:gd name="connsiteX177" fmla="*/ 4660153 w 7872284"/>
              <a:gd name="connsiteY177" fmla="*/ 1101712 h 2426075"/>
              <a:gd name="connsiteX178" fmla="*/ 4686465 w 7872284"/>
              <a:gd name="connsiteY178" fmla="*/ 1086428 h 2426075"/>
              <a:gd name="connsiteX179" fmla="*/ 4712863 w 7872284"/>
              <a:gd name="connsiteY179" fmla="*/ 1133321 h 2426075"/>
              <a:gd name="connsiteX180" fmla="*/ 4739175 w 7872284"/>
              <a:gd name="connsiteY180" fmla="*/ 1201836 h 2426075"/>
              <a:gd name="connsiteX181" fmla="*/ 4765487 w 7872284"/>
              <a:gd name="connsiteY181" fmla="*/ 1195236 h 2426075"/>
              <a:gd name="connsiteX182" fmla="*/ 4791799 w 7872284"/>
              <a:gd name="connsiteY182" fmla="*/ 1213125 h 2426075"/>
              <a:gd name="connsiteX183" fmla="*/ 4818111 w 7872284"/>
              <a:gd name="connsiteY183" fmla="*/ 1262188 h 2426075"/>
              <a:gd name="connsiteX184" fmla="*/ 4844510 w 7872284"/>
              <a:gd name="connsiteY184" fmla="*/ 1289976 h 2426075"/>
              <a:gd name="connsiteX185" fmla="*/ 4870821 w 7872284"/>
              <a:gd name="connsiteY185" fmla="*/ 1317591 h 2426075"/>
              <a:gd name="connsiteX186" fmla="*/ 4897133 w 7872284"/>
              <a:gd name="connsiteY186" fmla="*/ 1337911 h 2426075"/>
              <a:gd name="connsiteX187" fmla="*/ 4923445 w 7872284"/>
              <a:gd name="connsiteY187" fmla="*/ 1315333 h 2426075"/>
              <a:gd name="connsiteX188" fmla="*/ 4949757 w 7872284"/>
              <a:gd name="connsiteY188" fmla="*/ 1357189 h 2426075"/>
              <a:gd name="connsiteX189" fmla="*/ 4976156 w 7872284"/>
              <a:gd name="connsiteY189" fmla="*/ 1425183 h 2426075"/>
              <a:gd name="connsiteX190" fmla="*/ 5002468 w 7872284"/>
              <a:gd name="connsiteY190" fmla="*/ 1463739 h 2426075"/>
              <a:gd name="connsiteX191" fmla="*/ 5028779 w 7872284"/>
              <a:gd name="connsiteY191" fmla="*/ 1395831 h 2426075"/>
              <a:gd name="connsiteX192" fmla="*/ 5055092 w 7872284"/>
              <a:gd name="connsiteY192" fmla="*/ 1460526 h 2426075"/>
              <a:gd name="connsiteX193" fmla="*/ 5081403 w 7872284"/>
              <a:gd name="connsiteY193" fmla="*/ 1572460 h 2426075"/>
              <a:gd name="connsiteX194" fmla="*/ 5107802 w 7872284"/>
              <a:gd name="connsiteY194" fmla="*/ 1523483 h 2426075"/>
              <a:gd name="connsiteX195" fmla="*/ 5134114 w 7872284"/>
              <a:gd name="connsiteY195" fmla="*/ 1555179 h 2426075"/>
              <a:gd name="connsiteX196" fmla="*/ 5160426 w 7872284"/>
              <a:gd name="connsiteY196" fmla="*/ 1579407 h 2426075"/>
              <a:gd name="connsiteX197" fmla="*/ 5186737 w 7872284"/>
              <a:gd name="connsiteY197" fmla="*/ 1627341 h 2426075"/>
              <a:gd name="connsiteX198" fmla="*/ 5213050 w 7872284"/>
              <a:gd name="connsiteY198" fmla="*/ 1609366 h 2426075"/>
              <a:gd name="connsiteX199" fmla="*/ 5239448 w 7872284"/>
              <a:gd name="connsiteY199" fmla="*/ 1653479 h 2426075"/>
              <a:gd name="connsiteX200" fmla="*/ 5265760 w 7872284"/>
              <a:gd name="connsiteY200" fmla="*/ 1626646 h 2426075"/>
              <a:gd name="connsiteX201" fmla="*/ 5292072 w 7872284"/>
              <a:gd name="connsiteY201" fmla="*/ 1615010 h 2426075"/>
              <a:gd name="connsiteX202" fmla="*/ 5318384 w 7872284"/>
              <a:gd name="connsiteY202" fmla="*/ 1645838 h 2426075"/>
              <a:gd name="connsiteX203" fmla="*/ 5344695 w 7872284"/>
              <a:gd name="connsiteY203" fmla="*/ 1691948 h 2426075"/>
              <a:gd name="connsiteX204" fmla="*/ 5371008 w 7872284"/>
              <a:gd name="connsiteY204" fmla="*/ 1630120 h 2426075"/>
              <a:gd name="connsiteX205" fmla="*/ 5397406 w 7872284"/>
              <a:gd name="connsiteY205" fmla="*/ 1608584 h 2426075"/>
              <a:gd name="connsiteX206" fmla="*/ 5423718 w 7872284"/>
              <a:gd name="connsiteY206" fmla="*/ 1611623 h 2426075"/>
              <a:gd name="connsiteX207" fmla="*/ 5450030 w 7872284"/>
              <a:gd name="connsiteY207" fmla="*/ 1580883 h 2426075"/>
              <a:gd name="connsiteX208" fmla="*/ 5476342 w 7872284"/>
              <a:gd name="connsiteY208" fmla="*/ 1580622 h 2426075"/>
              <a:gd name="connsiteX209" fmla="*/ 5502654 w 7872284"/>
              <a:gd name="connsiteY209" fmla="*/ 1611623 h 2426075"/>
              <a:gd name="connsiteX210" fmla="*/ 5529052 w 7872284"/>
              <a:gd name="connsiteY210" fmla="*/ 1599640 h 2426075"/>
              <a:gd name="connsiteX211" fmla="*/ 5555364 w 7872284"/>
              <a:gd name="connsiteY211" fmla="*/ 1584791 h 2426075"/>
              <a:gd name="connsiteX212" fmla="*/ 5581676 w 7872284"/>
              <a:gd name="connsiteY212" fmla="*/ 1591651 h 2426075"/>
              <a:gd name="connsiteX213" fmla="*/ 5607988 w 7872284"/>
              <a:gd name="connsiteY213" fmla="*/ 1588003 h 2426075"/>
              <a:gd name="connsiteX214" fmla="*/ 5634300 w 7872284"/>
              <a:gd name="connsiteY214" fmla="*/ 1498648 h 2426075"/>
              <a:gd name="connsiteX215" fmla="*/ 5660699 w 7872284"/>
              <a:gd name="connsiteY215" fmla="*/ 1466691 h 2426075"/>
              <a:gd name="connsiteX216" fmla="*/ 5687010 w 7872284"/>
              <a:gd name="connsiteY216" fmla="*/ 1492742 h 2426075"/>
              <a:gd name="connsiteX217" fmla="*/ 5713322 w 7872284"/>
              <a:gd name="connsiteY217" fmla="*/ 1480498 h 2426075"/>
              <a:gd name="connsiteX218" fmla="*/ 5739634 w 7872284"/>
              <a:gd name="connsiteY218" fmla="*/ 1473464 h 2426075"/>
              <a:gd name="connsiteX219" fmla="*/ 5765946 w 7872284"/>
              <a:gd name="connsiteY219" fmla="*/ 1456271 h 2426075"/>
              <a:gd name="connsiteX220" fmla="*/ 5792344 w 7872284"/>
              <a:gd name="connsiteY220" fmla="*/ 1445068 h 2426075"/>
              <a:gd name="connsiteX221" fmla="*/ 5818657 w 7872284"/>
              <a:gd name="connsiteY221" fmla="*/ 1394355 h 2426075"/>
              <a:gd name="connsiteX222" fmla="*/ 5844968 w 7872284"/>
              <a:gd name="connsiteY222" fmla="*/ 1370562 h 2426075"/>
              <a:gd name="connsiteX223" fmla="*/ 5871280 w 7872284"/>
              <a:gd name="connsiteY223" fmla="*/ 1391055 h 2426075"/>
              <a:gd name="connsiteX224" fmla="*/ 5897592 w 7872284"/>
              <a:gd name="connsiteY224" fmla="*/ 1385498 h 2426075"/>
              <a:gd name="connsiteX225" fmla="*/ 5923991 w 7872284"/>
              <a:gd name="connsiteY225" fmla="*/ 1322540 h 2426075"/>
              <a:gd name="connsiteX226" fmla="*/ 5950303 w 7872284"/>
              <a:gd name="connsiteY226" fmla="*/ 1285460 h 2426075"/>
              <a:gd name="connsiteX227" fmla="*/ 5976615 w 7872284"/>
              <a:gd name="connsiteY227" fmla="*/ 1264533 h 2426075"/>
              <a:gd name="connsiteX228" fmla="*/ 6002926 w 7872284"/>
              <a:gd name="connsiteY228" fmla="*/ 1267051 h 2426075"/>
              <a:gd name="connsiteX229" fmla="*/ 6029238 w 7872284"/>
              <a:gd name="connsiteY229" fmla="*/ 1251420 h 2426075"/>
              <a:gd name="connsiteX230" fmla="*/ 6055637 w 7872284"/>
              <a:gd name="connsiteY230" fmla="*/ 1211301 h 2426075"/>
              <a:gd name="connsiteX231" fmla="*/ 6081949 w 7872284"/>
              <a:gd name="connsiteY231" fmla="*/ 1201749 h 2426075"/>
              <a:gd name="connsiteX232" fmla="*/ 6108261 w 7872284"/>
              <a:gd name="connsiteY232" fmla="*/ 1247860 h 2426075"/>
              <a:gd name="connsiteX233" fmla="*/ 6134573 w 7872284"/>
              <a:gd name="connsiteY233" fmla="*/ 1288500 h 2426075"/>
              <a:gd name="connsiteX234" fmla="*/ 6160884 w 7872284"/>
              <a:gd name="connsiteY234" fmla="*/ 1335740 h 2426075"/>
              <a:gd name="connsiteX235" fmla="*/ 6187283 w 7872284"/>
              <a:gd name="connsiteY235" fmla="*/ 1277037 h 2426075"/>
              <a:gd name="connsiteX236" fmla="*/ 6213595 w 7872284"/>
              <a:gd name="connsiteY236" fmla="*/ 1272782 h 2426075"/>
              <a:gd name="connsiteX237" fmla="*/ 6239907 w 7872284"/>
              <a:gd name="connsiteY237" fmla="*/ 1257499 h 2426075"/>
              <a:gd name="connsiteX238" fmla="*/ 6266219 w 7872284"/>
              <a:gd name="connsiteY238" fmla="*/ 1273130 h 2426075"/>
              <a:gd name="connsiteX239" fmla="*/ 6292531 w 7872284"/>
              <a:gd name="connsiteY239" fmla="*/ 1248033 h 2426075"/>
              <a:gd name="connsiteX240" fmla="*/ 6318842 w 7872284"/>
              <a:gd name="connsiteY240" fmla="*/ 1199491 h 2426075"/>
              <a:gd name="connsiteX241" fmla="*/ 6345241 w 7872284"/>
              <a:gd name="connsiteY241" fmla="*/ 1205396 h 2426075"/>
              <a:gd name="connsiteX242" fmla="*/ 6371553 w 7872284"/>
              <a:gd name="connsiteY242" fmla="*/ 1197928 h 2426075"/>
              <a:gd name="connsiteX243" fmla="*/ 6397865 w 7872284"/>
              <a:gd name="connsiteY243" fmla="*/ 1165711 h 2426075"/>
              <a:gd name="connsiteX244" fmla="*/ 6424177 w 7872284"/>
              <a:gd name="connsiteY244" fmla="*/ 1206612 h 2426075"/>
              <a:gd name="connsiteX245" fmla="*/ 6450489 w 7872284"/>
              <a:gd name="connsiteY245" fmla="*/ 1217119 h 2426075"/>
              <a:gd name="connsiteX246" fmla="*/ 6476887 w 7872284"/>
              <a:gd name="connsiteY246" fmla="*/ 1277471 h 2426075"/>
              <a:gd name="connsiteX247" fmla="*/ 6503199 w 7872284"/>
              <a:gd name="connsiteY247" fmla="*/ 1229884 h 2426075"/>
              <a:gd name="connsiteX248" fmla="*/ 6529511 w 7872284"/>
              <a:gd name="connsiteY248" fmla="*/ 1196973 h 2426075"/>
              <a:gd name="connsiteX249" fmla="*/ 6555823 w 7872284"/>
              <a:gd name="connsiteY249" fmla="*/ 1209217 h 2426075"/>
              <a:gd name="connsiteX250" fmla="*/ 6582135 w 7872284"/>
              <a:gd name="connsiteY250" fmla="*/ 1212951 h 2426075"/>
              <a:gd name="connsiteX251" fmla="*/ 6608534 w 7872284"/>
              <a:gd name="connsiteY251" fmla="*/ 1273043 h 2426075"/>
              <a:gd name="connsiteX252" fmla="*/ 6634845 w 7872284"/>
              <a:gd name="connsiteY252" fmla="*/ 1231100 h 2426075"/>
              <a:gd name="connsiteX253" fmla="*/ 6661157 w 7872284"/>
              <a:gd name="connsiteY253" fmla="*/ 1212430 h 2426075"/>
              <a:gd name="connsiteX254" fmla="*/ 6687469 w 7872284"/>
              <a:gd name="connsiteY254" fmla="*/ 1171182 h 2426075"/>
              <a:gd name="connsiteX255" fmla="*/ 6713781 w 7872284"/>
              <a:gd name="connsiteY255" fmla="*/ 1154770 h 2426075"/>
              <a:gd name="connsiteX256" fmla="*/ 6740180 w 7872284"/>
              <a:gd name="connsiteY256" fmla="*/ 1203138 h 2426075"/>
              <a:gd name="connsiteX257" fmla="*/ 6766491 w 7872284"/>
              <a:gd name="connsiteY257" fmla="*/ 1211041 h 2426075"/>
              <a:gd name="connsiteX258" fmla="*/ 6792803 w 7872284"/>
              <a:gd name="connsiteY258" fmla="*/ 1176305 h 2426075"/>
              <a:gd name="connsiteX259" fmla="*/ 6819115 w 7872284"/>
              <a:gd name="connsiteY259" fmla="*/ 1211735 h 2426075"/>
              <a:gd name="connsiteX260" fmla="*/ 6845427 w 7872284"/>
              <a:gd name="connsiteY260" fmla="*/ 1196018 h 2426075"/>
              <a:gd name="connsiteX261" fmla="*/ 6871826 w 7872284"/>
              <a:gd name="connsiteY261" fmla="*/ 1174916 h 2426075"/>
              <a:gd name="connsiteX262" fmla="*/ 6898138 w 7872284"/>
              <a:gd name="connsiteY262" fmla="*/ 1183426 h 2426075"/>
              <a:gd name="connsiteX263" fmla="*/ 6924449 w 7872284"/>
              <a:gd name="connsiteY263" fmla="*/ 1177000 h 2426075"/>
              <a:gd name="connsiteX264" fmla="*/ 6950761 w 7872284"/>
              <a:gd name="connsiteY264" fmla="*/ 1124897 h 2426075"/>
              <a:gd name="connsiteX265" fmla="*/ 6977073 w 7872284"/>
              <a:gd name="connsiteY265" fmla="*/ 1147823 h 2426075"/>
              <a:gd name="connsiteX266" fmla="*/ 7003472 w 7872284"/>
              <a:gd name="connsiteY266" fmla="*/ 1161630 h 2426075"/>
              <a:gd name="connsiteX267" fmla="*/ 7029784 w 7872284"/>
              <a:gd name="connsiteY267" fmla="*/ 1124984 h 2426075"/>
              <a:gd name="connsiteX268" fmla="*/ 7056096 w 7872284"/>
              <a:gd name="connsiteY268" fmla="*/ 1089815 h 2426075"/>
              <a:gd name="connsiteX269" fmla="*/ 7082407 w 7872284"/>
              <a:gd name="connsiteY269" fmla="*/ 1022602 h 2426075"/>
              <a:gd name="connsiteX270" fmla="*/ 7108719 w 7872284"/>
              <a:gd name="connsiteY270" fmla="*/ 958429 h 2426075"/>
              <a:gd name="connsiteX271" fmla="*/ 7135118 w 7872284"/>
              <a:gd name="connsiteY271" fmla="*/ 847277 h 2426075"/>
              <a:gd name="connsiteX272" fmla="*/ 7161430 w 7872284"/>
              <a:gd name="connsiteY272" fmla="*/ 764433 h 2426075"/>
              <a:gd name="connsiteX273" fmla="*/ 7187742 w 7872284"/>
              <a:gd name="connsiteY273" fmla="*/ 661704 h 2426075"/>
              <a:gd name="connsiteX274" fmla="*/ 7214054 w 7872284"/>
              <a:gd name="connsiteY274" fmla="*/ 630790 h 2426075"/>
              <a:gd name="connsiteX275" fmla="*/ 7240365 w 7872284"/>
              <a:gd name="connsiteY275" fmla="*/ 607257 h 2426075"/>
              <a:gd name="connsiteX276" fmla="*/ 7266678 w 7872284"/>
              <a:gd name="connsiteY276" fmla="*/ 586069 h 2426075"/>
              <a:gd name="connsiteX277" fmla="*/ 7293076 w 7872284"/>
              <a:gd name="connsiteY277" fmla="*/ 576082 h 2426075"/>
              <a:gd name="connsiteX278" fmla="*/ 7319388 w 7872284"/>
              <a:gd name="connsiteY278" fmla="*/ 570438 h 2426075"/>
              <a:gd name="connsiteX279" fmla="*/ 7345700 w 7872284"/>
              <a:gd name="connsiteY279" fmla="*/ 592321 h 2426075"/>
              <a:gd name="connsiteX280" fmla="*/ 7372012 w 7872284"/>
              <a:gd name="connsiteY280" fmla="*/ 639040 h 2426075"/>
              <a:gd name="connsiteX281" fmla="*/ 7398323 w 7872284"/>
              <a:gd name="connsiteY281" fmla="*/ 657102 h 2426075"/>
              <a:gd name="connsiteX282" fmla="*/ 7424723 w 7872284"/>
              <a:gd name="connsiteY282" fmla="*/ 667349 h 2426075"/>
              <a:gd name="connsiteX283" fmla="*/ 7451034 w 7872284"/>
              <a:gd name="connsiteY283" fmla="*/ 659968 h 2426075"/>
              <a:gd name="connsiteX284" fmla="*/ 7477346 w 7872284"/>
              <a:gd name="connsiteY284" fmla="*/ 688103 h 2426075"/>
              <a:gd name="connsiteX285" fmla="*/ 7503658 w 7872284"/>
              <a:gd name="connsiteY285" fmla="*/ 643121 h 2426075"/>
              <a:gd name="connsiteX286" fmla="*/ 7529970 w 7872284"/>
              <a:gd name="connsiteY286" fmla="*/ 614465 h 2426075"/>
              <a:gd name="connsiteX287" fmla="*/ 7556368 w 7872284"/>
              <a:gd name="connsiteY287" fmla="*/ 590497 h 2426075"/>
              <a:gd name="connsiteX288" fmla="*/ 7582681 w 7872284"/>
              <a:gd name="connsiteY288" fmla="*/ 566964 h 2426075"/>
              <a:gd name="connsiteX289" fmla="*/ 7608992 w 7872284"/>
              <a:gd name="connsiteY289" fmla="*/ 616809 h 2426075"/>
              <a:gd name="connsiteX290" fmla="*/ 7635304 w 7872284"/>
              <a:gd name="connsiteY290" fmla="*/ 658144 h 2426075"/>
              <a:gd name="connsiteX291" fmla="*/ 7661616 w 7872284"/>
              <a:gd name="connsiteY291" fmla="*/ 728396 h 2426075"/>
              <a:gd name="connsiteX292" fmla="*/ 7688015 w 7872284"/>
              <a:gd name="connsiteY292" fmla="*/ 822788 h 2426075"/>
              <a:gd name="connsiteX293" fmla="*/ 7714326 w 7872284"/>
              <a:gd name="connsiteY293" fmla="*/ 867076 h 2426075"/>
              <a:gd name="connsiteX294" fmla="*/ 7740639 w 7872284"/>
              <a:gd name="connsiteY294" fmla="*/ 939412 h 2426075"/>
              <a:gd name="connsiteX295" fmla="*/ 7766951 w 7872284"/>
              <a:gd name="connsiteY295" fmla="*/ 985957 h 2426075"/>
              <a:gd name="connsiteX296" fmla="*/ 7793262 w 7872284"/>
              <a:gd name="connsiteY296" fmla="*/ 972236 h 2426075"/>
              <a:gd name="connsiteX297" fmla="*/ 7819661 w 7872284"/>
              <a:gd name="connsiteY297" fmla="*/ 1008448 h 2426075"/>
              <a:gd name="connsiteX298" fmla="*/ 7845973 w 7872284"/>
              <a:gd name="connsiteY298" fmla="*/ 1044746 h 2426075"/>
              <a:gd name="connsiteX299" fmla="*/ 7872285 w 7872284"/>
              <a:gd name="connsiteY299" fmla="*/ 1096849 h 2426075"/>
              <a:gd name="connsiteX300" fmla="*/ 7872285 w 7872284"/>
              <a:gd name="connsiteY300" fmla="*/ 517554 h 2426075"/>
              <a:gd name="connsiteX301" fmla="*/ 7845973 w 7872284"/>
              <a:gd name="connsiteY301" fmla="*/ 481082 h 2426075"/>
              <a:gd name="connsiteX302" fmla="*/ 7819661 w 7872284"/>
              <a:gd name="connsiteY302" fmla="*/ 404664 h 2426075"/>
              <a:gd name="connsiteX303" fmla="*/ 7793262 w 7872284"/>
              <a:gd name="connsiteY303" fmla="*/ 397978 h 2426075"/>
              <a:gd name="connsiteX304" fmla="*/ 7766951 w 7872284"/>
              <a:gd name="connsiteY304" fmla="*/ 385560 h 2426075"/>
              <a:gd name="connsiteX305" fmla="*/ 7740639 w 7872284"/>
              <a:gd name="connsiteY305" fmla="*/ 354472 h 2426075"/>
              <a:gd name="connsiteX306" fmla="*/ 7714326 w 7872284"/>
              <a:gd name="connsiteY306" fmla="*/ 333978 h 2426075"/>
              <a:gd name="connsiteX307" fmla="*/ 7688015 w 7872284"/>
              <a:gd name="connsiteY307" fmla="*/ 245838 h 2426075"/>
              <a:gd name="connsiteX308" fmla="*/ 7661616 w 7872284"/>
              <a:gd name="connsiteY308" fmla="*/ 164210 h 2426075"/>
              <a:gd name="connsiteX309" fmla="*/ 7635304 w 7872284"/>
              <a:gd name="connsiteY309" fmla="*/ 85448 h 2426075"/>
              <a:gd name="connsiteX310" fmla="*/ 7608992 w 7872284"/>
              <a:gd name="connsiteY310" fmla="*/ 60179 h 2426075"/>
              <a:gd name="connsiteX311" fmla="*/ 7582681 w 7872284"/>
              <a:gd name="connsiteY311" fmla="*/ 41595 h 2426075"/>
              <a:gd name="connsiteX312" fmla="*/ 7556368 w 7872284"/>
              <a:gd name="connsiteY312" fmla="*/ 33867 h 2426075"/>
              <a:gd name="connsiteX313" fmla="*/ 7529970 w 7872284"/>
              <a:gd name="connsiteY313" fmla="*/ 82670 h 2426075"/>
              <a:gd name="connsiteX314" fmla="*/ 7503658 w 7872284"/>
              <a:gd name="connsiteY314" fmla="*/ 134512 h 2426075"/>
              <a:gd name="connsiteX315" fmla="*/ 7477346 w 7872284"/>
              <a:gd name="connsiteY315" fmla="*/ 135380 h 2426075"/>
              <a:gd name="connsiteX316" fmla="*/ 7451034 w 7872284"/>
              <a:gd name="connsiteY316" fmla="*/ 149622 h 2426075"/>
              <a:gd name="connsiteX317" fmla="*/ 7424723 w 7872284"/>
              <a:gd name="connsiteY317" fmla="*/ 148753 h 2426075"/>
              <a:gd name="connsiteX318" fmla="*/ 7398323 w 7872284"/>
              <a:gd name="connsiteY318" fmla="*/ 179407 h 2426075"/>
              <a:gd name="connsiteX319" fmla="*/ 7372012 w 7872284"/>
              <a:gd name="connsiteY319" fmla="*/ 124786 h 2426075"/>
              <a:gd name="connsiteX320" fmla="*/ 7345700 w 7872284"/>
              <a:gd name="connsiteY320" fmla="*/ 36298 h 2426075"/>
              <a:gd name="connsiteX321" fmla="*/ 7319388 w 7872284"/>
              <a:gd name="connsiteY321" fmla="*/ 3213 h 2426075"/>
              <a:gd name="connsiteX322" fmla="*/ 7293076 w 7872284"/>
              <a:gd name="connsiteY322" fmla="*/ 0 h 2426075"/>
              <a:gd name="connsiteX323" fmla="*/ 7266678 w 7872284"/>
              <a:gd name="connsiteY323" fmla="*/ 26051 h 2426075"/>
              <a:gd name="connsiteX324" fmla="*/ 7240365 w 7872284"/>
              <a:gd name="connsiteY324" fmla="*/ 60700 h 2426075"/>
              <a:gd name="connsiteX325" fmla="*/ 7214054 w 7872284"/>
              <a:gd name="connsiteY325" fmla="*/ 127131 h 2426075"/>
              <a:gd name="connsiteX326" fmla="*/ 7187742 w 7872284"/>
              <a:gd name="connsiteY326" fmla="*/ 161171 h 2426075"/>
              <a:gd name="connsiteX327" fmla="*/ 7161430 w 7872284"/>
              <a:gd name="connsiteY327" fmla="*/ 213708 h 2426075"/>
              <a:gd name="connsiteX328" fmla="*/ 7135118 w 7872284"/>
              <a:gd name="connsiteY328" fmla="*/ 346136 h 2426075"/>
              <a:gd name="connsiteX329" fmla="*/ 7108719 w 7872284"/>
              <a:gd name="connsiteY329" fmla="*/ 414824 h 2426075"/>
              <a:gd name="connsiteX330" fmla="*/ 7082407 w 7872284"/>
              <a:gd name="connsiteY330" fmla="*/ 480040 h 2426075"/>
              <a:gd name="connsiteX331" fmla="*/ 7056096 w 7872284"/>
              <a:gd name="connsiteY331" fmla="*/ 538829 h 2426075"/>
              <a:gd name="connsiteX332" fmla="*/ 7029784 w 7872284"/>
              <a:gd name="connsiteY332" fmla="*/ 569917 h 2426075"/>
              <a:gd name="connsiteX333" fmla="*/ 7003472 w 7872284"/>
              <a:gd name="connsiteY333" fmla="*/ 635566 h 2426075"/>
              <a:gd name="connsiteX334" fmla="*/ 6977073 w 7872284"/>
              <a:gd name="connsiteY334" fmla="*/ 575735 h 2426075"/>
              <a:gd name="connsiteX335" fmla="*/ 6950761 w 7872284"/>
              <a:gd name="connsiteY335" fmla="*/ 606476 h 2426075"/>
              <a:gd name="connsiteX336" fmla="*/ 6924449 w 7872284"/>
              <a:gd name="connsiteY336" fmla="*/ 660054 h 2426075"/>
              <a:gd name="connsiteX337" fmla="*/ 6898138 w 7872284"/>
              <a:gd name="connsiteY337" fmla="*/ 635566 h 2426075"/>
              <a:gd name="connsiteX338" fmla="*/ 6871826 w 7872284"/>
              <a:gd name="connsiteY338" fmla="*/ 633829 h 2426075"/>
              <a:gd name="connsiteX339" fmla="*/ 6845427 w 7872284"/>
              <a:gd name="connsiteY339" fmla="*/ 667001 h 2426075"/>
              <a:gd name="connsiteX340" fmla="*/ 6819115 w 7872284"/>
              <a:gd name="connsiteY340" fmla="*/ 674296 h 2426075"/>
              <a:gd name="connsiteX341" fmla="*/ 6792803 w 7872284"/>
              <a:gd name="connsiteY341" fmla="*/ 707728 h 2426075"/>
              <a:gd name="connsiteX342" fmla="*/ 6766491 w 7872284"/>
              <a:gd name="connsiteY342" fmla="*/ 693140 h 2426075"/>
              <a:gd name="connsiteX343" fmla="*/ 6740180 w 7872284"/>
              <a:gd name="connsiteY343" fmla="*/ 707989 h 2426075"/>
              <a:gd name="connsiteX344" fmla="*/ 6713781 w 7872284"/>
              <a:gd name="connsiteY344" fmla="*/ 702258 h 2426075"/>
              <a:gd name="connsiteX345" fmla="*/ 6687469 w 7872284"/>
              <a:gd name="connsiteY345" fmla="*/ 738990 h 2426075"/>
              <a:gd name="connsiteX346" fmla="*/ 6661157 w 7872284"/>
              <a:gd name="connsiteY346" fmla="*/ 759050 h 2426075"/>
              <a:gd name="connsiteX347" fmla="*/ 6634845 w 7872284"/>
              <a:gd name="connsiteY347" fmla="*/ 762523 h 2426075"/>
              <a:gd name="connsiteX348" fmla="*/ 6608534 w 7872284"/>
              <a:gd name="connsiteY348" fmla="*/ 782409 h 2426075"/>
              <a:gd name="connsiteX349" fmla="*/ 6582135 w 7872284"/>
              <a:gd name="connsiteY349" fmla="*/ 754447 h 2426075"/>
              <a:gd name="connsiteX350" fmla="*/ 6555823 w 7872284"/>
              <a:gd name="connsiteY350" fmla="*/ 719625 h 2426075"/>
              <a:gd name="connsiteX351" fmla="*/ 6529511 w 7872284"/>
              <a:gd name="connsiteY351" fmla="*/ 727875 h 2426075"/>
              <a:gd name="connsiteX352" fmla="*/ 6503199 w 7872284"/>
              <a:gd name="connsiteY352" fmla="*/ 796911 h 2426075"/>
              <a:gd name="connsiteX353" fmla="*/ 6476887 w 7872284"/>
              <a:gd name="connsiteY353" fmla="*/ 795435 h 2426075"/>
              <a:gd name="connsiteX354" fmla="*/ 6450489 w 7872284"/>
              <a:gd name="connsiteY354" fmla="*/ 752016 h 2426075"/>
              <a:gd name="connsiteX355" fmla="*/ 6424177 w 7872284"/>
              <a:gd name="connsiteY355" fmla="*/ 695050 h 2426075"/>
              <a:gd name="connsiteX356" fmla="*/ 6397865 w 7872284"/>
              <a:gd name="connsiteY356" fmla="*/ 703647 h 2426075"/>
              <a:gd name="connsiteX357" fmla="*/ 6371553 w 7872284"/>
              <a:gd name="connsiteY357" fmla="*/ 725009 h 2426075"/>
              <a:gd name="connsiteX358" fmla="*/ 6345241 w 7872284"/>
              <a:gd name="connsiteY358" fmla="*/ 721015 h 2426075"/>
              <a:gd name="connsiteX359" fmla="*/ 6318842 w 7872284"/>
              <a:gd name="connsiteY359" fmla="*/ 752623 h 2426075"/>
              <a:gd name="connsiteX360" fmla="*/ 6292531 w 7872284"/>
              <a:gd name="connsiteY360" fmla="*/ 759223 h 2426075"/>
              <a:gd name="connsiteX361" fmla="*/ 6266219 w 7872284"/>
              <a:gd name="connsiteY361" fmla="*/ 721709 h 2426075"/>
              <a:gd name="connsiteX362" fmla="*/ 6239907 w 7872284"/>
              <a:gd name="connsiteY362" fmla="*/ 717020 h 2426075"/>
              <a:gd name="connsiteX363" fmla="*/ 6213595 w 7872284"/>
              <a:gd name="connsiteY363" fmla="*/ 727701 h 2426075"/>
              <a:gd name="connsiteX364" fmla="*/ 6187283 w 7872284"/>
              <a:gd name="connsiteY364" fmla="*/ 745677 h 2426075"/>
              <a:gd name="connsiteX365" fmla="*/ 6160884 w 7872284"/>
              <a:gd name="connsiteY365" fmla="*/ 798387 h 2426075"/>
              <a:gd name="connsiteX366" fmla="*/ 6134573 w 7872284"/>
              <a:gd name="connsiteY366" fmla="*/ 741335 h 2426075"/>
              <a:gd name="connsiteX367" fmla="*/ 6108261 w 7872284"/>
              <a:gd name="connsiteY367" fmla="*/ 715544 h 2426075"/>
              <a:gd name="connsiteX368" fmla="*/ 6081949 w 7872284"/>
              <a:gd name="connsiteY368" fmla="*/ 701389 h 2426075"/>
              <a:gd name="connsiteX369" fmla="*/ 6055637 w 7872284"/>
              <a:gd name="connsiteY369" fmla="*/ 700781 h 2426075"/>
              <a:gd name="connsiteX370" fmla="*/ 6029238 w 7872284"/>
              <a:gd name="connsiteY370" fmla="*/ 695484 h 2426075"/>
              <a:gd name="connsiteX371" fmla="*/ 6002926 w 7872284"/>
              <a:gd name="connsiteY371" fmla="*/ 690969 h 2426075"/>
              <a:gd name="connsiteX372" fmla="*/ 5976615 w 7872284"/>
              <a:gd name="connsiteY372" fmla="*/ 657536 h 2426075"/>
              <a:gd name="connsiteX373" fmla="*/ 5950303 w 7872284"/>
              <a:gd name="connsiteY373" fmla="*/ 664744 h 2426075"/>
              <a:gd name="connsiteX374" fmla="*/ 5923991 w 7872284"/>
              <a:gd name="connsiteY374" fmla="*/ 739424 h 2426075"/>
              <a:gd name="connsiteX375" fmla="*/ 5897592 w 7872284"/>
              <a:gd name="connsiteY375" fmla="*/ 821920 h 2426075"/>
              <a:gd name="connsiteX376" fmla="*/ 5871280 w 7872284"/>
              <a:gd name="connsiteY376" fmla="*/ 810718 h 2426075"/>
              <a:gd name="connsiteX377" fmla="*/ 5844968 w 7872284"/>
              <a:gd name="connsiteY377" fmla="*/ 809068 h 2426075"/>
              <a:gd name="connsiteX378" fmla="*/ 5818657 w 7872284"/>
              <a:gd name="connsiteY378" fmla="*/ 799603 h 2426075"/>
              <a:gd name="connsiteX379" fmla="*/ 5792344 w 7872284"/>
              <a:gd name="connsiteY379" fmla="*/ 842240 h 2426075"/>
              <a:gd name="connsiteX380" fmla="*/ 5765946 w 7872284"/>
              <a:gd name="connsiteY380" fmla="*/ 818707 h 2426075"/>
              <a:gd name="connsiteX381" fmla="*/ 5739634 w 7872284"/>
              <a:gd name="connsiteY381" fmla="*/ 818099 h 2426075"/>
              <a:gd name="connsiteX382" fmla="*/ 5713322 w 7872284"/>
              <a:gd name="connsiteY382" fmla="*/ 870549 h 2426075"/>
              <a:gd name="connsiteX383" fmla="*/ 5687010 w 7872284"/>
              <a:gd name="connsiteY383" fmla="*/ 874370 h 2426075"/>
              <a:gd name="connsiteX384" fmla="*/ 5660699 w 7872284"/>
              <a:gd name="connsiteY384" fmla="*/ 837812 h 2426075"/>
              <a:gd name="connsiteX385" fmla="*/ 5634300 w 7872284"/>
              <a:gd name="connsiteY385" fmla="*/ 824004 h 2426075"/>
              <a:gd name="connsiteX386" fmla="*/ 5607988 w 7872284"/>
              <a:gd name="connsiteY386" fmla="*/ 894082 h 2426075"/>
              <a:gd name="connsiteX387" fmla="*/ 5581676 w 7872284"/>
              <a:gd name="connsiteY387" fmla="*/ 898945 h 2426075"/>
              <a:gd name="connsiteX388" fmla="*/ 5555364 w 7872284"/>
              <a:gd name="connsiteY388" fmla="*/ 876628 h 2426075"/>
              <a:gd name="connsiteX389" fmla="*/ 5529052 w 7872284"/>
              <a:gd name="connsiteY389" fmla="*/ 862994 h 2426075"/>
              <a:gd name="connsiteX390" fmla="*/ 5502654 w 7872284"/>
              <a:gd name="connsiteY390" fmla="*/ 869594 h 2426075"/>
              <a:gd name="connsiteX391" fmla="*/ 5476342 w 7872284"/>
              <a:gd name="connsiteY391" fmla="*/ 829128 h 2426075"/>
              <a:gd name="connsiteX392" fmla="*/ 5450030 w 7872284"/>
              <a:gd name="connsiteY392" fmla="*/ 818360 h 2426075"/>
              <a:gd name="connsiteX393" fmla="*/ 5423718 w 7872284"/>
              <a:gd name="connsiteY393" fmla="*/ 824352 h 2426075"/>
              <a:gd name="connsiteX394" fmla="*/ 5397406 w 7872284"/>
              <a:gd name="connsiteY394" fmla="*/ 840677 h 2426075"/>
              <a:gd name="connsiteX395" fmla="*/ 5371008 w 7872284"/>
              <a:gd name="connsiteY395" fmla="*/ 852313 h 2426075"/>
              <a:gd name="connsiteX396" fmla="*/ 5344695 w 7872284"/>
              <a:gd name="connsiteY396" fmla="*/ 825915 h 2426075"/>
              <a:gd name="connsiteX397" fmla="*/ 5318384 w 7872284"/>
              <a:gd name="connsiteY397" fmla="*/ 852140 h 2426075"/>
              <a:gd name="connsiteX398" fmla="*/ 5292072 w 7872284"/>
              <a:gd name="connsiteY398" fmla="*/ 829128 h 2426075"/>
              <a:gd name="connsiteX399" fmla="*/ 5265760 w 7872284"/>
              <a:gd name="connsiteY399" fmla="*/ 859000 h 2426075"/>
              <a:gd name="connsiteX400" fmla="*/ 5239448 w 7872284"/>
              <a:gd name="connsiteY400" fmla="*/ 898337 h 2426075"/>
              <a:gd name="connsiteX401" fmla="*/ 5213050 w 7872284"/>
              <a:gd name="connsiteY401" fmla="*/ 842848 h 2426075"/>
              <a:gd name="connsiteX402" fmla="*/ 5186737 w 7872284"/>
              <a:gd name="connsiteY402" fmla="*/ 819749 h 2426075"/>
              <a:gd name="connsiteX403" fmla="*/ 5160426 w 7872284"/>
              <a:gd name="connsiteY403" fmla="*/ 825133 h 2426075"/>
              <a:gd name="connsiteX404" fmla="*/ 5134114 w 7872284"/>
              <a:gd name="connsiteY404" fmla="*/ 780498 h 2426075"/>
              <a:gd name="connsiteX405" fmla="*/ 5107802 w 7872284"/>
              <a:gd name="connsiteY405" fmla="*/ 774072 h 2426075"/>
              <a:gd name="connsiteX406" fmla="*/ 5081403 w 7872284"/>
              <a:gd name="connsiteY406" fmla="*/ 769817 h 2426075"/>
              <a:gd name="connsiteX407" fmla="*/ 5055092 w 7872284"/>
              <a:gd name="connsiteY407" fmla="*/ 758094 h 2426075"/>
              <a:gd name="connsiteX408" fmla="*/ 5028779 w 7872284"/>
              <a:gd name="connsiteY408" fmla="*/ 684022 h 2426075"/>
              <a:gd name="connsiteX409" fmla="*/ 5002468 w 7872284"/>
              <a:gd name="connsiteY409" fmla="*/ 723359 h 2426075"/>
              <a:gd name="connsiteX410" fmla="*/ 4976156 w 7872284"/>
              <a:gd name="connsiteY410" fmla="*/ 724401 h 2426075"/>
              <a:gd name="connsiteX411" fmla="*/ 4949757 w 7872284"/>
              <a:gd name="connsiteY411" fmla="*/ 673427 h 2426075"/>
              <a:gd name="connsiteX412" fmla="*/ 4923445 w 7872284"/>
              <a:gd name="connsiteY412" fmla="*/ 638519 h 2426075"/>
              <a:gd name="connsiteX413" fmla="*/ 4897133 w 7872284"/>
              <a:gd name="connsiteY413" fmla="*/ 570872 h 2426075"/>
              <a:gd name="connsiteX414" fmla="*/ 4870821 w 7872284"/>
              <a:gd name="connsiteY414" fmla="*/ 543344 h 2426075"/>
              <a:gd name="connsiteX415" fmla="*/ 4844510 w 7872284"/>
              <a:gd name="connsiteY415" fmla="*/ 553504 h 2426075"/>
              <a:gd name="connsiteX416" fmla="*/ 4818111 w 7872284"/>
              <a:gd name="connsiteY416" fmla="*/ 528321 h 2426075"/>
              <a:gd name="connsiteX417" fmla="*/ 4791799 w 7872284"/>
              <a:gd name="connsiteY417" fmla="*/ 494107 h 2426075"/>
              <a:gd name="connsiteX418" fmla="*/ 4765487 w 7872284"/>
              <a:gd name="connsiteY418" fmla="*/ 445652 h 2426075"/>
              <a:gd name="connsiteX419" fmla="*/ 4739175 w 7872284"/>
              <a:gd name="connsiteY419" fmla="*/ 495584 h 2426075"/>
              <a:gd name="connsiteX420" fmla="*/ 4712863 w 7872284"/>
              <a:gd name="connsiteY420" fmla="*/ 478129 h 2426075"/>
              <a:gd name="connsiteX421" fmla="*/ 4686465 w 7872284"/>
              <a:gd name="connsiteY421" fmla="*/ 422813 h 2426075"/>
              <a:gd name="connsiteX422" fmla="*/ 4660153 w 7872284"/>
              <a:gd name="connsiteY422" fmla="*/ 369929 h 2426075"/>
              <a:gd name="connsiteX423" fmla="*/ 4633841 w 7872284"/>
              <a:gd name="connsiteY423" fmla="*/ 364806 h 2426075"/>
              <a:gd name="connsiteX424" fmla="*/ 4607529 w 7872284"/>
              <a:gd name="connsiteY424" fmla="*/ 378352 h 2426075"/>
              <a:gd name="connsiteX425" fmla="*/ 4581217 w 7872284"/>
              <a:gd name="connsiteY425" fmla="*/ 360551 h 2426075"/>
              <a:gd name="connsiteX426" fmla="*/ 4554819 w 7872284"/>
              <a:gd name="connsiteY426" fmla="*/ 393115 h 2426075"/>
              <a:gd name="connsiteX427" fmla="*/ 4528507 w 7872284"/>
              <a:gd name="connsiteY427" fmla="*/ 405099 h 2426075"/>
              <a:gd name="connsiteX428" fmla="*/ 4502195 w 7872284"/>
              <a:gd name="connsiteY428" fmla="*/ 458243 h 2426075"/>
              <a:gd name="connsiteX429" fmla="*/ 4475883 w 7872284"/>
              <a:gd name="connsiteY429" fmla="*/ 508957 h 2426075"/>
              <a:gd name="connsiteX430" fmla="*/ 4449571 w 7872284"/>
              <a:gd name="connsiteY430" fmla="*/ 545602 h 2426075"/>
              <a:gd name="connsiteX431" fmla="*/ 4423172 w 7872284"/>
              <a:gd name="connsiteY431" fmla="*/ 539697 h 2426075"/>
              <a:gd name="connsiteX432" fmla="*/ 4396861 w 7872284"/>
              <a:gd name="connsiteY432" fmla="*/ 567312 h 2426075"/>
              <a:gd name="connsiteX433" fmla="*/ 4370549 w 7872284"/>
              <a:gd name="connsiteY433" fmla="*/ 619762 h 2426075"/>
              <a:gd name="connsiteX434" fmla="*/ 4344237 w 7872284"/>
              <a:gd name="connsiteY434" fmla="*/ 657189 h 2426075"/>
              <a:gd name="connsiteX435" fmla="*/ 4317925 w 7872284"/>
              <a:gd name="connsiteY435" fmla="*/ 717802 h 2426075"/>
              <a:gd name="connsiteX436" fmla="*/ 4291613 w 7872284"/>
              <a:gd name="connsiteY436" fmla="*/ 770512 h 2426075"/>
              <a:gd name="connsiteX437" fmla="*/ 4265214 w 7872284"/>
              <a:gd name="connsiteY437" fmla="*/ 855874 h 2426075"/>
              <a:gd name="connsiteX438" fmla="*/ 4238903 w 7872284"/>
              <a:gd name="connsiteY438" fmla="*/ 834512 h 2426075"/>
              <a:gd name="connsiteX439" fmla="*/ 4212591 w 7872284"/>
              <a:gd name="connsiteY439" fmla="*/ 870289 h 2426075"/>
              <a:gd name="connsiteX440" fmla="*/ 4186279 w 7872284"/>
              <a:gd name="connsiteY440" fmla="*/ 1002630 h 2426075"/>
              <a:gd name="connsiteX441" fmla="*/ 4159967 w 7872284"/>
              <a:gd name="connsiteY441" fmla="*/ 1129674 h 2426075"/>
              <a:gd name="connsiteX442" fmla="*/ 4133568 w 7872284"/>
              <a:gd name="connsiteY442" fmla="*/ 1217380 h 2426075"/>
              <a:gd name="connsiteX443" fmla="*/ 4107256 w 7872284"/>
              <a:gd name="connsiteY443" fmla="*/ 1287545 h 2426075"/>
              <a:gd name="connsiteX444" fmla="*/ 4080945 w 7872284"/>
              <a:gd name="connsiteY444" fmla="*/ 1343381 h 2426075"/>
              <a:gd name="connsiteX445" fmla="*/ 4054632 w 7872284"/>
              <a:gd name="connsiteY445" fmla="*/ 1411375 h 2426075"/>
              <a:gd name="connsiteX446" fmla="*/ 4028321 w 7872284"/>
              <a:gd name="connsiteY446" fmla="*/ 1469383 h 2426075"/>
              <a:gd name="connsiteX447" fmla="*/ 4001922 w 7872284"/>
              <a:gd name="connsiteY447" fmla="*/ 1530430 h 2426075"/>
              <a:gd name="connsiteX448" fmla="*/ 3975610 w 7872284"/>
              <a:gd name="connsiteY448" fmla="*/ 1549013 h 2426075"/>
              <a:gd name="connsiteX449" fmla="*/ 3949298 w 7872284"/>
              <a:gd name="connsiteY449" fmla="*/ 1558392 h 2426075"/>
              <a:gd name="connsiteX450" fmla="*/ 3922987 w 7872284"/>
              <a:gd name="connsiteY450" fmla="*/ 1632291 h 2426075"/>
              <a:gd name="connsiteX451" fmla="*/ 3896674 w 7872284"/>
              <a:gd name="connsiteY451" fmla="*/ 1730939 h 2426075"/>
              <a:gd name="connsiteX452" fmla="*/ 3870276 w 7872284"/>
              <a:gd name="connsiteY452" fmla="*/ 1819687 h 2426075"/>
              <a:gd name="connsiteX453" fmla="*/ 3843964 w 7872284"/>
              <a:gd name="connsiteY453" fmla="*/ 1865016 h 2426075"/>
              <a:gd name="connsiteX454" fmla="*/ 3817652 w 7872284"/>
              <a:gd name="connsiteY454" fmla="*/ 1930231 h 2426075"/>
              <a:gd name="connsiteX455" fmla="*/ 3791340 w 7872284"/>
              <a:gd name="connsiteY455" fmla="*/ 1926845 h 2426075"/>
              <a:gd name="connsiteX456" fmla="*/ 3765028 w 7872284"/>
              <a:gd name="connsiteY456" fmla="*/ 1885336 h 2426075"/>
              <a:gd name="connsiteX457" fmla="*/ 3738629 w 7872284"/>
              <a:gd name="connsiteY457" fmla="*/ 1835839 h 2426075"/>
              <a:gd name="connsiteX458" fmla="*/ 3712318 w 7872284"/>
              <a:gd name="connsiteY458" fmla="*/ 1834710 h 2426075"/>
              <a:gd name="connsiteX459" fmla="*/ 3686006 w 7872284"/>
              <a:gd name="connsiteY459" fmla="*/ 1827068 h 2426075"/>
              <a:gd name="connsiteX460" fmla="*/ 3659694 w 7872284"/>
              <a:gd name="connsiteY460" fmla="*/ 1824724 h 2426075"/>
              <a:gd name="connsiteX461" fmla="*/ 3633382 w 7872284"/>
              <a:gd name="connsiteY461" fmla="*/ 1763763 h 2426075"/>
              <a:gd name="connsiteX462" fmla="*/ 3606984 w 7872284"/>
              <a:gd name="connsiteY462" fmla="*/ 1751953 h 2426075"/>
              <a:gd name="connsiteX463" fmla="*/ 3580671 w 7872284"/>
              <a:gd name="connsiteY463" fmla="*/ 1730070 h 2426075"/>
              <a:gd name="connsiteX464" fmla="*/ 3554360 w 7872284"/>
              <a:gd name="connsiteY464" fmla="*/ 1645403 h 2426075"/>
              <a:gd name="connsiteX465" fmla="*/ 3528048 w 7872284"/>
              <a:gd name="connsiteY465" fmla="*/ 1600682 h 2426075"/>
              <a:gd name="connsiteX466" fmla="*/ 3501736 w 7872284"/>
              <a:gd name="connsiteY466" fmla="*/ 1578886 h 2426075"/>
              <a:gd name="connsiteX467" fmla="*/ 3475424 w 7872284"/>
              <a:gd name="connsiteY467" fmla="*/ 1507157 h 2426075"/>
              <a:gd name="connsiteX468" fmla="*/ 3449025 w 7872284"/>
              <a:gd name="connsiteY468" fmla="*/ 1499863 h 2426075"/>
              <a:gd name="connsiteX469" fmla="*/ 3422713 w 7872284"/>
              <a:gd name="connsiteY469" fmla="*/ 1506984 h 2426075"/>
              <a:gd name="connsiteX470" fmla="*/ 3396402 w 7872284"/>
              <a:gd name="connsiteY470" fmla="*/ 1491092 h 2426075"/>
              <a:gd name="connsiteX471" fmla="*/ 3370090 w 7872284"/>
              <a:gd name="connsiteY471" fmla="*/ 1419191 h 2426075"/>
              <a:gd name="connsiteX472" fmla="*/ 3343778 w 7872284"/>
              <a:gd name="connsiteY472" fmla="*/ 1413025 h 2426075"/>
              <a:gd name="connsiteX473" fmla="*/ 3317380 w 7872284"/>
              <a:gd name="connsiteY473" fmla="*/ 1374382 h 2426075"/>
              <a:gd name="connsiteX474" fmla="*/ 3291067 w 7872284"/>
              <a:gd name="connsiteY474" fmla="*/ 1298747 h 2426075"/>
              <a:gd name="connsiteX475" fmla="*/ 3264755 w 7872284"/>
              <a:gd name="connsiteY475" fmla="*/ 1234053 h 2426075"/>
              <a:gd name="connsiteX476" fmla="*/ 3238444 w 7872284"/>
              <a:gd name="connsiteY476" fmla="*/ 1273824 h 2426075"/>
              <a:gd name="connsiteX477" fmla="*/ 3212132 w 7872284"/>
              <a:gd name="connsiteY477" fmla="*/ 1328098 h 2426075"/>
              <a:gd name="connsiteX478" fmla="*/ 3185733 w 7872284"/>
              <a:gd name="connsiteY478" fmla="*/ 1313075 h 2426075"/>
              <a:gd name="connsiteX479" fmla="*/ 3159421 w 7872284"/>
              <a:gd name="connsiteY479" fmla="*/ 1283724 h 2426075"/>
              <a:gd name="connsiteX480" fmla="*/ 3133109 w 7872284"/>
              <a:gd name="connsiteY480" fmla="*/ 1281466 h 2426075"/>
              <a:gd name="connsiteX481" fmla="*/ 3106798 w 7872284"/>
              <a:gd name="connsiteY481" fmla="*/ 1248294 h 2426075"/>
              <a:gd name="connsiteX482" fmla="*/ 3080486 w 7872284"/>
              <a:gd name="connsiteY482" fmla="*/ 1222503 h 2426075"/>
              <a:gd name="connsiteX483" fmla="*/ 3054087 w 7872284"/>
              <a:gd name="connsiteY483" fmla="*/ 1235876 h 2426075"/>
              <a:gd name="connsiteX484" fmla="*/ 3027775 w 7872284"/>
              <a:gd name="connsiteY484" fmla="*/ 1254894 h 2426075"/>
              <a:gd name="connsiteX485" fmla="*/ 3001463 w 7872284"/>
              <a:gd name="connsiteY485" fmla="*/ 1248815 h 2426075"/>
              <a:gd name="connsiteX486" fmla="*/ 2975151 w 7872284"/>
              <a:gd name="connsiteY486" fmla="*/ 1268440 h 2426075"/>
              <a:gd name="connsiteX487" fmla="*/ 2948839 w 7872284"/>
              <a:gd name="connsiteY487" fmla="*/ 1254459 h 2426075"/>
              <a:gd name="connsiteX488" fmla="*/ 2922441 w 7872284"/>
              <a:gd name="connsiteY488" fmla="*/ 1199491 h 2426075"/>
              <a:gd name="connsiteX489" fmla="*/ 2896129 w 7872284"/>
              <a:gd name="connsiteY489" fmla="*/ 1194107 h 2426075"/>
              <a:gd name="connsiteX490" fmla="*/ 2869817 w 7872284"/>
              <a:gd name="connsiteY490" fmla="*/ 1232576 h 2426075"/>
              <a:gd name="connsiteX491" fmla="*/ 2843505 w 7872284"/>
              <a:gd name="connsiteY491" fmla="*/ 1221982 h 2426075"/>
              <a:gd name="connsiteX492" fmla="*/ 2817193 w 7872284"/>
              <a:gd name="connsiteY492" fmla="*/ 1218682 h 2426075"/>
              <a:gd name="connsiteX493" fmla="*/ 2790795 w 7872284"/>
              <a:gd name="connsiteY493" fmla="*/ 1183339 h 2426075"/>
              <a:gd name="connsiteX494" fmla="*/ 2764483 w 7872284"/>
              <a:gd name="connsiteY494" fmla="*/ 1118471 h 2426075"/>
              <a:gd name="connsiteX495" fmla="*/ 2738171 w 7872284"/>
              <a:gd name="connsiteY495" fmla="*/ 1097717 h 2426075"/>
              <a:gd name="connsiteX496" fmla="*/ 2711859 w 7872284"/>
              <a:gd name="connsiteY496" fmla="*/ 1154683 h 2426075"/>
              <a:gd name="connsiteX497" fmla="*/ 2685547 w 7872284"/>
              <a:gd name="connsiteY497" fmla="*/ 1210433 h 2426075"/>
              <a:gd name="connsiteX498" fmla="*/ 2659149 w 7872284"/>
              <a:gd name="connsiteY498" fmla="*/ 1187334 h 2426075"/>
              <a:gd name="connsiteX499" fmla="*/ 2632837 w 7872284"/>
              <a:gd name="connsiteY499" fmla="*/ 1176132 h 2426075"/>
              <a:gd name="connsiteX500" fmla="*/ 2606525 w 7872284"/>
              <a:gd name="connsiteY500" fmla="*/ 1168751 h 2426075"/>
              <a:gd name="connsiteX501" fmla="*/ 2580213 w 7872284"/>
              <a:gd name="connsiteY501" fmla="*/ 1129500 h 2426075"/>
              <a:gd name="connsiteX502" fmla="*/ 2553901 w 7872284"/>
              <a:gd name="connsiteY502" fmla="*/ 1150775 h 2426075"/>
              <a:gd name="connsiteX503" fmla="*/ 2527502 w 7872284"/>
              <a:gd name="connsiteY503" fmla="*/ 1214948 h 2426075"/>
              <a:gd name="connsiteX504" fmla="*/ 2501191 w 7872284"/>
              <a:gd name="connsiteY504" fmla="*/ 1182818 h 2426075"/>
              <a:gd name="connsiteX505" fmla="*/ 2474879 w 7872284"/>
              <a:gd name="connsiteY505" fmla="*/ 1149299 h 2426075"/>
              <a:gd name="connsiteX506" fmla="*/ 2448567 w 7872284"/>
              <a:gd name="connsiteY506" fmla="*/ 1206959 h 2426075"/>
              <a:gd name="connsiteX507" fmla="*/ 2422255 w 7872284"/>
              <a:gd name="connsiteY507" fmla="*/ 1191502 h 2426075"/>
              <a:gd name="connsiteX508" fmla="*/ 2395943 w 7872284"/>
              <a:gd name="connsiteY508" fmla="*/ 1116995 h 2426075"/>
              <a:gd name="connsiteX509" fmla="*/ 2369544 w 7872284"/>
              <a:gd name="connsiteY509" fmla="*/ 1096241 h 2426075"/>
              <a:gd name="connsiteX510" fmla="*/ 2343232 w 7872284"/>
              <a:gd name="connsiteY510" fmla="*/ 1115345 h 2426075"/>
              <a:gd name="connsiteX511" fmla="*/ 2316921 w 7872284"/>
              <a:gd name="connsiteY511" fmla="*/ 1070624 h 2426075"/>
              <a:gd name="connsiteX512" fmla="*/ 2290609 w 7872284"/>
              <a:gd name="connsiteY512" fmla="*/ 1054124 h 2426075"/>
              <a:gd name="connsiteX513" fmla="*/ 2264297 w 7872284"/>
              <a:gd name="connsiteY513" fmla="*/ 1042141 h 2426075"/>
              <a:gd name="connsiteX514" fmla="*/ 2237898 w 7872284"/>
              <a:gd name="connsiteY514" fmla="*/ 1041099 h 2426075"/>
              <a:gd name="connsiteX515" fmla="*/ 2211586 w 7872284"/>
              <a:gd name="connsiteY515" fmla="*/ 1085820 h 2426075"/>
              <a:gd name="connsiteX516" fmla="*/ 2185274 w 7872284"/>
              <a:gd name="connsiteY516" fmla="*/ 1112914 h 2426075"/>
              <a:gd name="connsiteX517" fmla="*/ 2158963 w 7872284"/>
              <a:gd name="connsiteY517" fmla="*/ 1071232 h 2426075"/>
              <a:gd name="connsiteX518" fmla="*/ 2132651 w 7872284"/>
              <a:gd name="connsiteY518" fmla="*/ 1034239 h 2426075"/>
              <a:gd name="connsiteX519" fmla="*/ 2106252 w 7872284"/>
              <a:gd name="connsiteY519" fmla="*/ 1024079 h 2426075"/>
              <a:gd name="connsiteX520" fmla="*/ 2079940 w 7872284"/>
              <a:gd name="connsiteY520" fmla="*/ 986565 h 2426075"/>
              <a:gd name="connsiteX521" fmla="*/ 2053628 w 7872284"/>
              <a:gd name="connsiteY521" fmla="*/ 1000111 h 2426075"/>
              <a:gd name="connsiteX522" fmla="*/ 2027316 w 7872284"/>
              <a:gd name="connsiteY522" fmla="*/ 1066629 h 2426075"/>
              <a:gd name="connsiteX523" fmla="*/ 2001004 w 7872284"/>
              <a:gd name="connsiteY523" fmla="*/ 1099454 h 2426075"/>
              <a:gd name="connsiteX524" fmla="*/ 1974606 w 7872284"/>
              <a:gd name="connsiteY524" fmla="*/ 1043617 h 2426075"/>
              <a:gd name="connsiteX525" fmla="*/ 1948294 w 7872284"/>
              <a:gd name="connsiteY525" fmla="*/ 1038320 h 2426075"/>
              <a:gd name="connsiteX526" fmla="*/ 1921982 w 7872284"/>
              <a:gd name="connsiteY526" fmla="*/ 1046396 h 2426075"/>
              <a:gd name="connsiteX527" fmla="*/ 1895670 w 7872284"/>
              <a:gd name="connsiteY527" fmla="*/ 1038841 h 2426075"/>
              <a:gd name="connsiteX528" fmla="*/ 1869358 w 7872284"/>
              <a:gd name="connsiteY528" fmla="*/ 981962 h 2426075"/>
              <a:gd name="connsiteX529" fmla="*/ 1842959 w 7872284"/>
              <a:gd name="connsiteY529" fmla="*/ 945664 h 2426075"/>
              <a:gd name="connsiteX530" fmla="*/ 1816648 w 7872284"/>
              <a:gd name="connsiteY530" fmla="*/ 941756 h 2426075"/>
              <a:gd name="connsiteX531" fmla="*/ 1790336 w 7872284"/>
              <a:gd name="connsiteY531" fmla="*/ 968589 h 2426075"/>
              <a:gd name="connsiteX532" fmla="*/ 1764024 w 7872284"/>
              <a:gd name="connsiteY532" fmla="*/ 984307 h 2426075"/>
              <a:gd name="connsiteX533" fmla="*/ 1737712 w 7872284"/>
              <a:gd name="connsiteY533" fmla="*/ 957214 h 2426075"/>
              <a:gd name="connsiteX534" fmla="*/ 1711313 w 7872284"/>
              <a:gd name="connsiteY534" fmla="*/ 929425 h 2426075"/>
              <a:gd name="connsiteX535" fmla="*/ 1685001 w 7872284"/>
              <a:gd name="connsiteY535" fmla="*/ 895906 h 2426075"/>
              <a:gd name="connsiteX536" fmla="*/ 1658690 w 7872284"/>
              <a:gd name="connsiteY536" fmla="*/ 882012 h 2426075"/>
              <a:gd name="connsiteX537" fmla="*/ 1632378 w 7872284"/>
              <a:gd name="connsiteY537" fmla="*/ 868813 h 2426075"/>
              <a:gd name="connsiteX538" fmla="*/ 1606066 w 7872284"/>
              <a:gd name="connsiteY538" fmla="*/ 856829 h 2426075"/>
              <a:gd name="connsiteX539" fmla="*/ 1579667 w 7872284"/>
              <a:gd name="connsiteY539" fmla="*/ 894343 h 2426075"/>
              <a:gd name="connsiteX540" fmla="*/ 1553355 w 7872284"/>
              <a:gd name="connsiteY540" fmla="*/ 972931 h 2426075"/>
              <a:gd name="connsiteX541" fmla="*/ 1527043 w 7872284"/>
              <a:gd name="connsiteY541" fmla="*/ 985436 h 2426075"/>
              <a:gd name="connsiteX542" fmla="*/ 1500732 w 7872284"/>
              <a:gd name="connsiteY542" fmla="*/ 927862 h 2426075"/>
              <a:gd name="connsiteX543" fmla="*/ 1474420 w 7872284"/>
              <a:gd name="connsiteY543" fmla="*/ 889393 h 2426075"/>
              <a:gd name="connsiteX544" fmla="*/ 1448108 w 7872284"/>
              <a:gd name="connsiteY544" fmla="*/ 863689 h 2426075"/>
              <a:gd name="connsiteX545" fmla="*/ 1421709 w 7872284"/>
              <a:gd name="connsiteY545" fmla="*/ 792743 h 2426075"/>
              <a:gd name="connsiteX546" fmla="*/ 1395397 w 7872284"/>
              <a:gd name="connsiteY546" fmla="*/ 786403 h 2426075"/>
              <a:gd name="connsiteX547" fmla="*/ 1369086 w 7872284"/>
              <a:gd name="connsiteY547" fmla="*/ 776938 h 2426075"/>
              <a:gd name="connsiteX548" fmla="*/ 1342774 w 7872284"/>
              <a:gd name="connsiteY548" fmla="*/ 758529 h 2426075"/>
              <a:gd name="connsiteX549" fmla="*/ 1316462 w 7872284"/>
              <a:gd name="connsiteY549" fmla="*/ 773551 h 2426075"/>
              <a:gd name="connsiteX550" fmla="*/ 1290063 w 7872284"/>
              <a:gd name="connsiteY550" fmla="*/ 767039 h 2426075"/>
              <a:gd name="connsiteX551" fmla="*/ 1263751 w 7872284"/>
              <a:gd name="connsiteY551" fmla="*/ 785448 h 2426075"/>
              <a:gd name="connsiteX552" fmla="*/ 1237439 w 7872284"/>
              <a:gd name="connsiteY552" fmla="*/ 778328 h 2426075"/>
              <a:gd name="connsiteX553" fmla="*/ 1211128 w 7872284"/>
              <a:gd name="connsiteY553" fmla="*/ 756879 h 2426075"/>
              <a:gd name="connsiteX554" fmla="*/ 1184816 w 7872284"/>
              <a:gd name="connsiteY554" fmla="*/ 721362 h 2426075"/>
              <a:gd name="connsiteX555" fmla="*/ 1158417 w 7872284"/>
              <a:gd name="connsiteY555" fmla="*/ 694876 h 2426075"/>
              <a:gd name="connsiteX556" fmla="*/ 1132105 w 7872284"/>
              <a:gd name="connsiteY556" fmla="*/ 688277 h 2426075"/>
              <a:gd name="connsiteX557" fmla="*/ 1105793 w 7872284"/>
              <a:gd name="connsiteY557" fmla="*/ 660315 h 2426075"/>
              <a:gd name="connsiteX558" fmla="*/ 1079481 w 7872284"/>
              <a:gd name="connsiteY558" fmla="*/ 690969 h 2426075"/>
              <a:gd name="connsiteX559" fmla="*/ 1053169 w 7872284"/>
              <a:gd name="connsiteY559" fmla="*/ 735256 h 2426075"/>
              <a:gd name="connsiteX560" fmla="*/ 1026771 w 7872284"/>
              <a:gd name="connsiteY560" fmla="*/ 725530 h 2426075"/>
              <a:gd name="connsiteX561" fmla="*/ 1000459 w 7872284"/>
              <a:gd name="connsiteY561" fmla="*/ 708770 h 2426075"/>
              <a:gd name="connsiteX562" fmla="*/ 974147 w 7872284"/>
              <a:gd name="connsiteY562" fmla="*/ 703126 h 2426075"/>
              <a:gd name="connsiteX563" fmla="*/ 947835 w 7872284"/>
              <a:gd name="connsiteY563" fmla="*/ 682893 h 2426075"/>
              <a:gd name="connsiteX564" fmla="*/ 921523 w 7872284"/>
              <a:gd name="connsiteY564" fmla="*/ 679506 h 2426075"/>
              <a:gd name="connsiteX565" fmla="*/ 895124 w 7872284"/>
              <a:gd name="connsiteY565" fmla="*/ 676293 h 2426075"/>
              <a:gd name="connsiteX566" fmla="*/ 868813 w 7872284"/>
              <a:gd name="connsiteY566" fmla="*/ 667436 h 2426075"/>
              <a:gd name="connsiteX567" fmla="*/ 842501 w 7872284"/>
              <a:gd name="connsiteY567" fmla="*/ 668217 h 2426075"/>
              <a:gd name="connsiteX568" fmla="*/ 816189 w 7872284"/>
              <a:gd name="connsiteY568" fmla="*/ 674904 h 2426075"/>
              <a:gd name="connsiteX569" fmla="*/ 789877 w 7872284"/>
              <a:gd name="connsiteY569" fmla="*/ 663094 h 2426075"/>
              <a:gd name="connsiteX570" fmla="*/ 763478 w 7872284"/>
              <a:gd name="connsiteY570" fmla="*/ 676033 h 2426075"/>
              <a:gd name="connsiteX571" fmla="*/ 737166 w 7872284"/>
              <a:gd name="connsiteY571" fmla="*/ 722404 h 2426075"/>
              <a:gd name="connsiteX572" fmla="*/ 710855 w 7872284"/>
              <a:gd name="connsiteY572" fmla="*/ 753318 h 2426075"/>
              <a:gd name="connsiteX573" fmla="*/ 684543 w 7872284"/>
              <a:gd name="connsiteY573" fmla="*/ 738903 h 2426075"/>
              <a:gd name="connsiteX574" fmla="*/ 658231 w 7872284"/>
              <a:gd name="connsiteY574" fmla="*/ 708770 h 2426075"/>
              <a:gd name="connsiteX575" fmla="*/ 631919 w 7872284"/>
              <a:gd name="connsiteY575" fmla="*/ 709639 h 2426075"/>
              <a:gd name="connsiteX576" fmla="*/ 605520 w 7872284"/>
              <a:gd name="connsiteY576" fmla="*/ 702865 h 2426075"/>
              <a:gd name="connsiteX577" fmla="*/ 579209 w 7872284"/>
              <a:gd name="connsiteY577" fmla="*/ 751668 h 2426075"/>
              <a:gd name="connsiteX578" fmla="*/ 552897 w 7872284"/>
              <a:gd name="connsiteY578" fmla="*/ 798300 h 2426075"/>
              <a:gd name="connsiteX579" fmla="*/ 526585 w 7872284"/>
              <a:gd name="connsiteY579" fmla="*/ 761915 h 2426075"/>
              <a:gd name="connsiteX580" fmla="*/ 500273 w 7872284"/>
              <a:gd name="connsiteY580" fmla="*/ 719625 h 2426075"/>
              <a:gd name="connsiteX581" fmla="*/ 473874 w 7872284"/>
              <a:gd name="connsiteY581" fmla="*/ 677075 h 2426075"/>
              <a:gd name="connsiteX582" fmla="*/ 447562 w 7872284"/>
              <a:gd name="connsiteY582" fmla="*/ 678638 h 2426075"/>
              <a:gd name="connsiteX583" fmla="*/ 421250 w 7872284"/>
              <a:gd name="connsiteY583" fmla="*/ 719625 h 2426075"/>
              <a:gd name="connsiteX584" fmla="*/ 394939 w 7872284"/>
              <a:gd name="connsiteY584" fmla="*/ 737080 h 2426075"/>
              <a:gd name="connsiteX585" fmla="*/ 368627 w 7872284"/>
              <a:gd name="connsiteY585" fmla="*/ 758008 h 2426075"/>
              <a:gd name="connsiteX586" fmla="*/ 342228 w 7872284"/>
              <a:gd name="connsiteY586" fmla="*/ 749150 h 2426075"/>
              <a:gd name="connsiteX587" fmla="*/ 315916 w 7872284"/>
              <a:gd name="connsiteY587" fmla="*/ 725183 h 2426075"/>
              <a:gd name="connsiteX588" fmla="*/ 289604 w 7872284"/>
              <a:gd name="connsiteY588" fmla="*/ 698350 h 2426075"/>
              <a:gd name="connsiteX589" fmla="*/ 263292 w 7872284"/>
              <a:gd name="connsiteY589" fmla="*/ 704429 h 2426075"/>
              <a:gd name="connsiteX590" fmla="*/ 236981 w 7872284"/>
              <a:gd name="connsiteY590" fmla="*/ 740119 h 2426075"/>
              <a:gd name="connsiteX591" fmla="*/ 210582 w 7872284"/>
              <a:gd name="connsiteY591" fmla="*/ 751755 h 2426075"/>
              <a:gd name="connsiteX592" fmla="*/ 184270 w 7872284"/>
              <a:gd name="connsiteY592" fmla="*/ 727875 h 2426075"/>
              <a:gd name="connsiteX593" fmla="*/ 157958 w 7872284"/>
              <a:gd name="connsiteY593" fmla="*/ 722664 h 2426075"/>
              <a:gd name="connsiteX594" fmla="*/ 131646 w 7872284"/>
              <a:gd name="connsiteY594" fmla="*/ 743766 h 2426075"/>
              <a:gd name="connsiteX595" fmla="*/ 105334 w 7872284"/>
              <a:gd name="connsiteY595" fmla="*/ 749845 h 2426075"/>
              <a:gd name="connsiteX596" fmla="*/ 78936 w 7872284"/>
              <a:gd name="connsiteY596" fmla="*/ 746198 h 2426075"/>
              <a:gd name="connsiteX597" fmla="*/ 52624 w 7872284"/>
              <a:gd name="connsiteY597" fmla="*/ 734388 h 2426075"/>
              <a:gd name="connsiteX598" fmla="*/ 26312 w 7872284"/>
              <a:gd name="connsiteY598" fmla="*/ 704429 h 2426075"/>
              <a:gd name="connsiteX599" fmla="*/ 0 w 7872284"/>
              <a:gd name="connsiteY599" fmla="*/ 708076 h 242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</a:cxnLst>
            <a:rect l="l" t="t" r="r" b="b"/>
            <a:pathLst>
              <a:path w="7872284" h="2426075">
                <a:moveTo>
                  <a:pt x="0" y="877062"/>
                </a:moveTo>
                <a:lnTo>
                  <a:pt x="26312" y="874457"/>
                </a:lnTo>
                <a:lnTo>
                  <a:pt x="52624" y="877757"/>
                </a:lnTo>
                <a:lnTo>
                  <a:pt x="78936" y="911537"/>
                </a:lnTo>
                <a:lnTo>
                  <a:pt x="105334" y="947314"/>
                </a:lnTo>
                <a:lnTo>
                  <a:pt x="131646" y="919526"/>
                </a:lnTo>
                <a:lnTo>
                  <a:pt x="157958" y="893561"/>
                </a:lnTo>
                <a:lnTo>
                  <a:pt x="184270" y="903808"/>
                </a:lnTo>
                <a:lnTo>
                  <a:pt x="210582" y="923173"/>
                </a:lnTo>
                <a:lnTo>
                  <a:pt x="236981" y="893909"/>
                </a:lnTo>
                <a:lnTo>
                  <a:pt x="263292" y="844672"/>
                </a:lnTo>
                <a:lnTo>
                  <a:pt x="289604" y="845366"/>
                </a:lnTo>
                <a:lnTo>
                  <a:pt x="315916" y="872981"/>
                </a:lnTo>
                <a:lnTo>
                  <a:pt x="342228" y="883575"/>
                </a:lnTo>
                <a:lnTo>
                  <a:pt x="368627" y="887222"/>
                </a:lnTo>
                <a:lnTo>
                  <a:pt x="394939" y="872720"/>
                </a:lnTo>
                <a:lnTo>
                  <a:pt x="421250" y="829215"/>
                </a:lnTo>
                <a:lnTo>
                  <a:pt x="447562" y="820270"/>
                </a:lnTo>
                <a:lnTo>
                  <a:pt x="473874" y="820791"/>
                </a:lnTo>
                <a:lnTo>
                  <a:pt x="500273" y="862126"/>
                </a:lnTo>
                <a:lnTo>
                  <a:pt x="526585" y="935157"/>
                </a:lnTo>
                <a:lnTo>
                  <a:pt x="552897" y="930902"/>
                </a:lnTo>
                <a:lnTo>
                  <a:pt x="579209" y="874804"/>
                </a:lnTo>
                <a:lnTo>
                  <a:pt x="605520" y="840503"/>
                </a:lnTo>
                <a:lnTo>
                  <a:pt x="631919" y="827044"/>
                </a:lnTo>
                <a:lnTo>
                  <a:pt x="658231" y="849969"/>
                </a:lnTo>
                <a:lnTo>
                  <a:pt x="684543" y="874370"/>
                </a:lnTo>
                <a:lnTo>
                  <a:pt x="710855" y="880536"/>
                </a:lnTo>
                <a:lnTo>
                  <a:pt x="737166" y="845540"/>
                </a:lnTo>
                <a:lnTo>
                  <a:pt x="763478" y="826609"/>
                </a:lnTo>
                <a:lnTo>
                  <a:pt x="789877" y="850577"/>
                </a:lnTo>
                <a:lnTo>
                  <a:pt x="816189" y="876281"/>
                </a:lnTo>
                <a:lnTo>
                  <a:pt x="842501" y="882272"/>
                </a:lnTo>
                <a:lnTo>
                  <a:pt x="868813" y="865773"/>
                </a:lnTo>
                <a:lnTo>
                  <a:pt x="895124" y="869073"/>
                </a:lnTo>
                <a:lnTo>
                  <a:pt x="921523" y="863342"/>
                </a:lnTo>
                <a:lnTo>
                  <a:pt x="947835" y="890696"/>
                </a:lnTo>
                <a:lnTo>
                  <a:pt x="974147" y="893301"/>
                </a:lnTo>
                <a:lnTo>
                  <a:pt x="1000459" y="909540"/>
                </a:lnTo>
                <a:lnTo>
                  <a:pt x="1026771" y="926126"/>
                </a:lnTo>
                <a:lnTo>
                  <a:pt x="1053169" y="930554"/>
                </a:lnTo>
                <a:lnTo>
                  <a:pt x="1079481" y="908671"/>
                </a:lnTo>
                <a:lnTo>
                  <a:pt x="1105793" y="888959"/>
                </a:lnTo>
                <a:lnTo>
                  <a:pt x="1132105" y="904937"/>
                </a:lnTo>
                <a:lnTo>
                  <a:pt x="1158417" y="926820"/>
                </a:lnTo>
                <a:lnTo>
                  <a:pt x="1184816" y="923260"/>
                </a:lnTo>
                <a:lnTo>
                  <a:pt x="1211128" y="948096"/>
                </a:lnTo>
                <a:lnTo>
                  <a:pt x="1237439" y="965203"/>
                </a:lnTo>
                <a:lnTo>
                  <a:pt x="1263751" y="991428"/>
                </a:lnTo>
                <a:lnTo>
                  <a:pt x="1290063" y="1023471"/>
                </a:lnTo>
                <a:lnTo>
                  <a:pt x="1316462" y="1011140"/>
                </a:lnTo>
                <a:lnTo>
                  <a:pt x="1342774" y="1006885"/>
                </a:lnTo>
                <a:lnTo>
                  <a:pt x="1369086" y="1019997"/>
                </a:lnTo>
                <a:lnTo>
                  <a:pt x="1395397" y="1052301"/>
                </a:lnTo>
                <a:lnTo>
                  <a:pt x="1421709" y="1108659"/>
                </a:lnTo>
                <a:lnTo>
                  <a:pt x="1448108" y="1154162"/>
                </a:lnTo>
                <a:lnTo>
                  <a:pt x="1474420" y="1170400"/>
                </a:lnTo>
                <a:lnTo>
                  <a:pt x="1500732" y="1207654"/>
                </a:lnTo>
                <a:lnTo>
                  <a:pt x="1527043" y="1283637"/>
                </a:lnTo>
                <a:lnTo>
                  <a:pt x="1553355" y="1280250"/>
                </a:lnTo>
                <a:lnTo>
                  <a:pt x="1579667" y="1231013"/>
                </a:lnTo>
                <a:lnTo>
                  <a:pt x="1606066" y="1202009"/>
                </a:lnTo>
                <a:lnTo>
                  <a:pt x="1632378" y="1221114"/>
                </a:lnTo>
                <a:lnTo>
                  <a:pt x="1658690" y="1220159"/>
                </a:lnTo>
                <a:lnTo>
                  <a:pt x="1685001" y="1234487"/>
                </a:lnTo>
                <a:lnTo>
                  <a:pt x="1711313" y="1301265"/>
                </a:lnTo>
                <a:lnTo>
                  <a:pt x="1737712" y="1346594"/>
                </a:lnTo>
                <a:lnTo>
                  <a:pt x="1764024" y="1358752"/>
                </a:lnTo>
                <a:lnTo>
                  <a:pt x="1790336" y="1315941"/>
                </a:lnTo>
                <a:lnTo>
                  <a:pt x="1816648" y="1298399"/>
                </a:lnTo>
                <a:lnTo>
                  <a:pt x="1842959" y="1303002"/>
                </a:lnTo>
                <a:lnTo>
                  <a:pt x="1869358" y="1369693"/>
                </a:lnTo>
                <a:lnTo>
                  <a:pt x="1895670" y="1406773"/>
                </a:lnTo>
                <a:lnTo>
                  <a:pt x="1921982" y="1432130"/>
                </a:lnTo>
                <a:lnTo>
                  <a:pt x="1948294" y="1416673"/>
                </a:lnTo>
                <a:lnTo>
                  <a:pt x="1974606" y="1442203"/>
                </a:lnTo>
                <a:lnTo>
                  <a:pt x="2001004" y="1457921"/>
                </a:lnTo>
                <a:lnTo>
                  <a:pt x="2027316" y="1425096"/>
                </a:lnTo>
                <a:lnTo>
                  <a:pt x="2053628" y="1349200"/>
                </a:lnTo>
                <a:lnTo>
                  <a:pt x="2079940" y="1368738"/>
                </a:lnTo>
                <a:lnTo>
                  <a:pt x="2106252" y="1436385"/>
                </a:lnTo>
                <a:lnTo>
                  <a:pt x="2132651" y="1454447"/>
                </a:lnTo>
                <a:lnTo>
                  <a:pt x="2158963" y="1469470"/>
                </a:lnTo>
                <a:lnTo>
                  <a:pt x="2185274" y="1514626"/>
                </a:lnTo>
                <a:lnTo>
                  <a:pt x="2211586" y="1517926"/>
                </a:lnTo>
                <a:lnTo>
                  <a:pt x="2237898" y="1473464"/>
                </a:lnTo>
                <a:lnTo>
                  <a:pt x="2264297" y="1460352"/>
                </a:lnTo>
                <a:lnTo>
                  <a:pt x="2290609" y="1472596"/>
                </a:lnTo>
                <a:lnTo>
                  <a:pt x="2316921" y="1504466"/>
                </a:lnTo>
                <a:lnTo>
                  <a:pt x="2343232" y="1556047"/>
                </a:lnTo>
                <a:lnTo>
                  <a:pt x="2369544" y="1512368"/>
                </a:lnTo>
                <a:lnTo>
                  <a:pt x="2395943" y="1473030"/>
                </a:lnTo>
                <a:lnTo>
                  <a:pt x="2422255" y="1556308"/>
                </a:lnTo>
                <a:lnTo>
                  <a:pt x="2448567" y="1562907"/>
                </a:lnTo>
                <a:lnTo>
                  <a:pt x="2474879" y="1549361"/>
                </a:lnTo>
                <a:lnTo>
                  <a:pt x="2501191" y="1560910"/>
                </a:lnTo>
                <a:lnTo>
                  <a:pt x="2527502" y="1595298"/>
                </a:lnTo>
                <a:lnTo>
                  <a:pt x="2553901" y="1560302"/>
                </a:lnTo>
                <a:lnTo>
                  <a:pt x="2580213" y="1528867"/>
                </a:lnTo>
                <a:lnTo>
                  <a:pt x="2606525" y="1550142"/>
                </a:lnTo>
                <a:lnTo>
                  <a:pt x="2632837" y="1579754"/>
                </a:lnTo>
                <a:lnTo>
                  <a:pt x="2659149" y="1628036"/>
                </a:lnTo>
                <a:lnTo>
                  <a:pt x="2685547" y="1657561"/>
                </a:lnTo>
                <a:lnTo>
                  <a:pt x="2711859" y="1593648"/>
                </a:lnTo>
                <a:lnTo>
                  <a:pt x="2738171" y="1541806"/>
                </a:lnTo>
                <a:lnTo>
                  <a:pt x="2764483" y="1550229"/>
                </a:lnTo>
                <a:lnTo>
                  <a:pt x="2790795" y="1604850"/>
                </a:lnTo>
                <a:lnTo>
                  <a:pt x="2817193" y="1660166"/>
                </a:lnTo>
                <a:lnTo>
                  <a:pt x="2843505" y="1650006"/>
                </a:lnTo>
                <a:lnTo>
                  <a:pt x="2869817" y="1643840"/>
                </a:lnTo>
                <a:lnTo>
                  <a:pt x="2896129" y="1654695"/>
                </a:lnTo>
                <a:lnTo>
                  <a:pt x="2922441" y="1636372"/>
                </a:lnTo>
                <a:lnTo>
                  <a:pt x="2948839" y="1664160"/>
                </a:lnTo>
                <a:lnTo>
                  <a:pt x="2975151" y="1655563"/>
                </a:lnTo>
                <a:lnTo>
                  <a:pt x="3001463" y="1661295"/>
                </a:lnTo>
                <a:lnTo>
                  <a:pt x="3027775" y="1631336"/>
                </a:lnTo>
                <a:lnTo>
                  <a:pt x="3054087" y="1570375"/>
                </a:lnTo>
                <a:lnTo>
                  <a:pt x="3080486" y="1582707"/>
                </a:lnTo>
                <a:lnTo>
                  <a:pt x="3106798" y="1608584"/>
                </a:lnTo>
                <a:lnTo>
                  <a:pt x="3133109" y="1647053"/>
                </a:lnTo>
                <a:lnTo>
                  <a:pt x="3159421" y="1679270"/>
                </a:lnTo>
                <a:lnTo>
                  <a:pt x="3185733" y="1730070"/>
                </a:lnTo>
                <a:lnTo>
                  <a:pt x="3212132" y="1737278"/>
                </a:lnTo>
                <a:lnTo>
                  <a:pt x="3238444" y="1683525"/>
                </a:lnTo>
                <a:lnTo>
                  <a:pt x="3264755" y="1686738"/>
                </a:lnTo>
                <a:lnTo>
                  <a:pt x="3291067" y="1750911"/>
                </a:lnTo>
                <a:lnTo>
                  <a:pt x="3317380" y="1829239"/>
                </a:lnTo>
                <a:lnTo>
                  <a:pt x="3343778" y="1827763"/>
                </a:lnTo>
                <a:lnTo>
                  <a:pt x="3370090" y="1891675"/>
                </a:lnTo>
                <a:lnTo>
                  <a:pt x="3396402" y="1965401"/>
                </a:lnTo>
                <a:lnTo>
                  <a:pt x="3422713" y="1979469"/>
                </a:lnTo>
                <a:lnTo>
                  <a:pt x="3449025" y="1987371"/>
                </a:lnTo>
                <a:lnTo>
                  <a:pt x="3475424" y="1988673"/>
                </a:lnTo>
                <a:lnTo>
                  <a:pt x="3501736" y="2074209"/>
                </a:lnTo>
                <a:lnTo>
                  <a:pt x="3528048" y="2102431"/>
                </a:lnTo>
                <a:lnTo>
                  <a:pt x="3554360" y="2141248"/>
                </a:lnTo>
                <a:lnTo>
                  <a:pt x="3580671" y="2187098"/>
                </a:lnTo>
                <a:lnTo>
                  <a:pt x="3606984" y="2241372"/>
                </a:lnTo>
                <a:lnTo>
                  <a:pt x="3633382" y="2239287"/>
                </a:lnTo>
                <a:lnTo>
                  <a:pt x="3659694" y="2314402"/>
                </a:lnTo>
                <a:lnTo>
                  <a:pt x="3686006" y="2330033"/>
                </a:lnTo>
                <a:lnTo>
                  <a:pt x="3712318" y="2354521"/>
                </a:lnTo>
                <a:lnTo>
                  <a:pt x="3738629" y="2349658"/>
                </a:lnTo>
                <a:lnTo>
                  <a:pt x="3765028" y="2405235"/>
                </a:lnTo>
                <a:lnTo>
                  <a:pt x="3791340" y="2426076"/>
                </a:lnTo>
                <a:lnTo>
                  <a:pt x="3817652" y="2415568"/>
                </a:lnTo>
                <a:lnTo>
                  <a:pt x="3843964" y="2355216"/>
                </a:lnTo>
                <a:lnTo>
                  <a:pt x="3870276" y="2304329"/>
                </a:lnTo>
                <a:lnTo>
                  <a:pt x="3896674" y="2227478"/>
                </a:lnTo>
                <a:lnTo>
                  <a:pt x="3922987" y="2233817"/>
                </a:lnTo>
                <a:lnTo>
                  <a:pt x="3949298" y="2156618"/>
                </a:lnTo>
                <a:lnTo>
                  <a:pt x="3975610" y="2122143"/>
                </a:lnTo>
                <a:lnTo>
                  <a:pt x="4001922" y="2092879"/>
                </a:lnTo>
                <a:lnTo>
                  <a:pt x="4028321" y="2002046"/>
                </a:lnTo>
                <a:lnTo>
                  <a:pt x="4054632" y="1939089"/>
                </a:lnTo>
                <a:lnTo>
                  <a:pt x="4080945" y="1909651"/>
                </a:lnTo>
                <a:lnTo>
                  <a:pt x="4107256" y="1876566"/>
                </a:lnTo>
                <a:lnTo>
                  <a:pt x="4133568" y="1789815"/>
                </a:lnTo>
                <a:lnTo>
                  <a:pt x="4159967" y="1729375"/>
                </a:lnTo>
                <a:lnTo>
                  <a:pt x="4186279" y="1663205"/>
                </a:lnTo>
                <a:lnTo>
                  <a:pt x="4212591" y="1533035"/>
                </a:lnTo>
                <a:lnTo>
                  <a:pt x="4238903" y="1477459"/>
                </a:lnTo>
                <a:lnTo>
                  <a:pt x="4265214" y="1427440"/>
                </a:lnTo>
                <a:lnTo>
                  <a:pt x="4291613" y="1412938"/>
                </a:lnTo>
                <a:lnTo>
                  <a:pt x="4317925" y="1342687"/>
                </a:lnTo>
                <a:lnTo>
                  <a:pt x="4344237" y="1326622"/>
                </a:lnTo>
                <a:lnTo>
                  <a:pt x="4370549" y="1281292"/>
                </a:lnTo>
                <a:lnTo>
                  <a:pt x="4396861" y="1239437"/>
                </a:lnTo>
                <a:lnTo>
                  <a:pt x="4423172" y="1218943"/>
                </a:lnTo>
                <a:lnTo>
                  <a:pt x="4449571" y="1191155"/>
                </a:lnTo>
                <a:lnTo>
                  <a:pt x="4475883" y="1163714"/>
                </a:lnTo>
                <a:lnTo>
                  <a:pt x="4502195" y="1139139"/>
                </a:lnTo>
                <a:lnTo>
                  <a:pt x="4528507" y="1099020"/>
                </a:lnTo>
                <a:lnTo>
                  <a:pt x="4554819" y="1087991"/>
                </a:lnTo>
                <a:lnTo>
                  <a:pt x="4581217" y="1076355"/>
                </a:lnTo>
                <a:lnTo>
                  <a:pt x="4607529" y="1074705"/>
                </a:lnTo>
                <a:lnTo>
                  <a:pt x="4633841" y="1080871"/>
                </a:lnTo>
                <a:lnTo>
                  <a:pt x="4660153" y="1101712"/>
                </a:lnTo>
                <a:lnTo>
                  <a:pt x="4686465" y="1086428"/>
                </a:lnTo>
                <a:lnTo>
                  <a:pt x="4712863" y="1133321"/>
                </a:lnTo>
                <a:lnTo>
                  <a:pt x="4739175" y="1201836"/>
                </a:lnTo>
                <a:lnTo>
                  <a:pt x="4765487" y="1195236"/>
                </a:lnTo>
                <a:lnTo>
                  <a:pt x="4791799" y="1213125"/>
                </a:lnTo>
                <a:lnTo>
                  <a:pt x="4818111" y="1262188"/>
                </a:lnTo>
                <a:lnTo>
                  <a:pt x="4844510" y="1289976"/>
                </a:lnTo>
                <a:lnTo>
                  <a:pt x="4870821" y="1317591"/>
                </a:lnTo>
                <a:lnTo>
                  <a:pt x="4897133" y="1337911"/>
                </a:lnTo>
                <a:lnTo>
                  <a:pt x="4923445" y="1315333"/>
                </a:lnTo>
                <a:lnTo>
                  <a:pt x="4949757" y="1357189"/>
                </a:lnTo>
                <a:lnTo>
                  <a:pt x="4976156" y="1425183"/>
                </a:lnTo>
                <a:lnTo>
                  <a:pt x="5002468" y="1463739"/>
                </a:lnTo>
                <a:lnTo>
                  <a:pt x="5028779" y="1395831"/>
                </a:lnTo>
                <a:lnTo>
                  <a:pt x="5055092" y="1460526"/>
                </a:lnTo>
                <a:lnTo>
                  <a:pt x="5081403" y="1572460"/>
                </a:lnTo>
                <a:lnTo>
                  <a:pt x="5107802" y="1523483"/>
                </a:lnTo>
                <a:lnTo>
                  <a:pt x="5134114" y="1555179"/>
                </a:lnTo>
                <a:lnTo>
                  <a:pt x="5160426" y="1579407"/>
                </a:lnTo>
                <a:lnTo>
                  <a:pt x="5186737" y="1627341"/>
                </a:lnTo>
                <a:lnTo>
                  <a:pt x="5213050" y="1609366"/>
                </a:lnTo>
                <a:lnTo>
                  <a:pt x="5239448" y="1653479"/>
                </a:lnTo>
                <a:lnTo>
                  <a:pt x="5265760" y="1626646"/>
                </a:lnTo>
                <a:lnTo>
                  <a:pt x="5292072" y="1615010"/>
                </a:lnTo>
                <a:lnTo>
                  <a:pt x="5318384" y="1645838"/>
                </a:lnTo>
                <a:lnTo>
                  <a:pt x="5344695" y="1691948"/>
                </a:lnTo>
                <a:lnTo>
                  <a:pt x="5371008" y="1630120"/>
                </a:lnTo>
                <a:lnTo>
                  <a:pt x="5397406" y="1608584"/>
                </a:lnTo>
                <a:lnTo>
                  <a:pt x="5423718" y="1611623"/>
                </a:lnTo>
                <a:lnTo>
                  <a:pt x="5450030" y="1580883"/>
                </a:lnTo>
                <a:lnTo>
                  <a:pt x="5476342" y="1580622"/>
                </a:lnTo>
                <a:lnTo>
                  <a:pt x="5502654" y="1611623"/>
                </a:lnTo>
                <a:lnTo>
                  <a:pt x="5529052" y="1599640"/>
                </a:lnTo>
                <a:lnTo>
                  <a:pt x="5555364" y="1584791"/>
                </a:lnTo>
                <a:lnTo>
                  <a:pt x="5581676" y="1591651"/>
                </a:lnTo>
                <a:lnTo>
                  <a:pt x="5607988" y="1588003"/>
                </a:lnTo>
                <a:lnTo>
                  <a:pt x="5634300" y="1498648"/>
                </a:lnTo>
                <a:lnTo>
                  <a:pt x="5660699" y="1466691"/>
                </a:lnTo>
                <a:lnTo>
                  <a:pt x="5687010" y="1492742"/>
                </a:lnTo>
                <a:lnTo>
                  <a:pt x="5713322" y="1480498"/>
                </a:lnTo>
                <a:lnTo>
                  <a:pt x="5739634" y="1473464"/>
                </a:lnTo>
                <a:lnTo>
                  <a:pt x="5765946" y="1456271"/>
                </a:lnTo>
                <a:lnTo>
                  <a:pt x="5792344" y="1445068"/>
                </a:lnTo>
                <a:lnTo>
                  <a:pt x="5818657" y="1394355"/>
                </a:lnTo>
                <a:lnTo>
                  <a:pt x="5844968" y="1370562"/>
                </a:lnTo>
                <a:lnTo>
                  <a:pt x="5871280" y="1391055"/>
                </a:lnTo>
                <a:lnTo>
                  <a:pt x="5897592" y="1385498"/>
                </a:lnTo>
                <a:lnTo>
                  <a:pt x="5923991" y="1322540"/>
                </a:lnTo>
                <a:lnTo>
                  <a:pt x="5950303" y="1285460"/>
                </a:lnTo>
                <a:lnTo>
                  <a:pt x="5976615" y="1264533"/>
                </a:lnTo>
                <a:lnTo>
                  <a:pt x="6002926" y="1267051"/>
                </a:lnTo>
                <a:lnTo>
                  <a:pt x="6029238" y="1251420"/>
                </a:lnTo>
                <a:lnTo>
                  <a:pt x="6055637" y="1211301"/>
                </a:lnTo>
                <a:lnTo>
                  <a:pt x="6081949" y="1201749"/>
                </a:lnTo>
                <a:lnTo>
                  <a:pt x="6108261" y="1247860"/>
                </a:lnTo>
                <a:lnTo>
                  <a:pt x="6134573" y="1288500"/>
                </a:lnTo>
                <a:lnTo>
                  <a:pt x="6160884" y="1335740"/>
                </a:lnTo>
                <a:lnTo>
                  <a:pt x="6187283" y="1277037"/>
                </a:lnTo>
                <a:lnTo>
                  <a:pt x="6213595" y="1272782"/>
                </a:lnTo>
                <a:lnTo>
                  <a:pt x="6239907" y="1257499"/>
                </a:lnTo>
                <a:lnTo>
                  <a:pt x="6266219" y="1273130"/>
                </a:lnTo>
                <a:lnTo>
                  <a:pt x="6292531" y="1248033"/>
                </a:lnTo>
                <a:lnTo>
                  <a:pt x="6318842" y="1199491"/>
                </a:lnTo>
                <a:lnTo>
                  <a:pt x="6345241" y="1205396"/>
                </a:lnTo>
                <a:lnTo>
                  <a:pt x="6371553" y="1197928"/>
                </a:lnTo>
                <a:lnTo>
                  <a:pt x="6397865" y="1165711"/>
                </a:lnTo>
                <a:lnTo>
                  <a:pt x="6424177" y="1206612"/>
                </a:lnTo>
                <a:lnTo>
                  <a:pt x="6450489" y="1217119"/>
                </a:lnTo>
                <a:lnTo>
                  <a:pt x="6476887" y="1277471"/>
                </a:lnTo>
                <a:lnTo>
                  <a:pt x="6503199" y="1229884"/>
                </a:lnTo>
                <a:lnTo>
                  <a:pt x="6529511" y="1196973"/>
                </a:lnTo>
                <a:lnTo>
                  <a:pt x="6555823" y="1209217"/>
                </a:lnTo>
                <a:lnTo>
                  <a:pt x="6582135" y="1212951"/>
                </a:lnTo>
                <a:lnTo>
                  <a:pt x="6608534" y="1273043"/>
                </a:lnTo>
                <a:lnTo>
                  <a:pt x="6634845" y="1231100"/>
                </a:lnTo>
                <a:lnTo>
                  <a:pt x="6661157" y="1212430"/>
                </a:lnTo>
                <a:lnTo>
                  <a:pt x="6687469" y="1171182"/>
                </a:lnTo>
                <a:lnTo>
                  <a:pt x="6713781" y="1154770"/>
                </a:lnTo>
                <a:lnTo>
                  <a:pt x="6740180" y="1203138"/>
                </a:lnTo>
                <a:lnTo>
                  <a:pt x="6766491" y="1211041"/>
                </a:lnTo>
                <a:lnTo>
                  <a:pt x="6792803" y="1176305"/>
                </a:lnTo>
                <a:lnTo>
                  <a:pt x="6819115" y="1211735"/>
                </a:lnTo>
                <a:lnTo>
                  <a:pt x="6845427" y="1196018"/>
                </a:lnTo>
                <a:lnTo>
                  <a:pt x="6871826" y="1174916"/>
                </a:lnTo>
                <a:lnTo>
                  <a:pt x="6898138" y="1183426"/>
                </a:lnTo>
                <a:lnTo>
                  <a:pt x="6924449" y="1177000"/>
                </a:lnTo>
                <a:lnTo>
                  <a:pt x="6950761" y="1124897"/>
                </a:lnTo>
                <a:lnTo>
                  <a:pt x="6977073" y="1147823"/>
                </a:lnTo>
                <a:lnTo>
                  <a:pt x="7003472" y="1161630"/>
                </a:lnTo>
                <a:lnTo>
                  <a:pt x="7029784" y="1124984"/>
                </a:lnTo>
                <a:lnTo>
                  <a:pt x="7056096" y="1089815"/>
                </a:lnTo>
                <a:lnTo>
                  <a:pt x="7082407" y="1022602"/>
                </a:lnTo>
                <a:lnTo>
                  <a:pt x="7108719" y="958429"/>
                </a:lnTo>
                <a:lnTo>
                  <a:pt x="7135118" y="847277"/>
                </a:lnTo>
                <a:lnTo>
                  <a:pt x="7161430" y="764433"/>
                </a:lnTo>
                <a:lnTo>
                  <a:pt x="7187742" y="661704"/>
                </a:lnTo>
                <a:lnTo>
                  <a:pt x="7214054" y="630790"/>
                </a:lnTo>
                <a:lnTo>
                  <a:pt x="7240365" y="607257"/>
                </a:lnTo>
                <a:lnTo>
                  <a:pt x="7266678" y="586069"/>
                </a:lnTo>
                <a:lnTo>
                  <a:pt x="7293076" y="576082"/>
                </a:lnTo>
                <a:lnTo>
                  <a:pt x="7319388" y="570438"/>
                </a:lnTo>
                <a:lnTo>
                  <a:pt x="7345700" y="592321"/>
                </a:lnTo>
                <a:lnTo>
                  <a:pt x="7372012" y="639040"/>
                </a:lnTo>
                <a:lnTo>
                  <a:pt x="7398323" y="657102"/>
                </a:lnTo>
                <a:lnTo>
                  <a:pt x="7424723" y="667349"/>
                </a:lnTo>
                <a:lnTo>
                  <a:pt x="7451034" y="659968"/>
                </a:lnTo>
                <a:lnTo>
                  <a:pt x="7477346" y="688103"/>
                </a:lnTo>
                <a:lnTo>
                  <a:pt x="7503658" y="643121"/>
                </a:lnTo>
                <a:lnTo>
                  <a:pt x="7529970" y="614465"/>
                </a:lnTo>
                <a:lnTo>
                  <a:pt x="7556368" y="590497"/>
                </a:lnTo>
                <a:lnTo>
                  <a:pt x="7582681" y="566964"/>
                </a:lnTo>
                <a:lnTo>
                  <a:pt x="7608992" y="616809"/>
                </a:lnTo>
                <a:lnTo>
                  <a:pt x="7635304" y="658144"/>
                </a:lnTo>
                <a:lnTo>
                  <a:pt x="7661616" y="728396"/>
                </a:lnTo>
                <a:lnTo>
                  <a:pt x="7688015" y="822788"/>
                </a:lnTo>
                <a:lnTo>
                  <a:pt x="7714326" y="867076"/>
                </a:lnTo>
                <a:lnTo>
                  <a:pt x="7740639" y="939412"/>
                </a:lnTo>
                <a:lnTo>
                  <a:pt x="7766951" y="985957"/>
                </a:lnTo>
                <a:lnTo>
                  <a:pt x="7793262" y="972236"/>
                </a:lnTo>
                <a:lnTo>
                  <a:pt x="7819661" y="1008448"/>
                </a:lnTo>
                <a:lnTo>
                  <a:pt x="7845973" y="1044746"/>
                </a:lnTo>
                <a:lnTo>
                  <a:pt x="7872285" y="1096849"/>
                </a:lnTo>
                <a:lnTo>
                  <a:pt x="7872285" y="517554"/>
                </a:lnTo>
                <a:lnTo>
                  <a:pt x="7845973" y="481082"/>
                </a:lnTo>
                <a:lnTo>
                  <a:pt x="7819661" y="404664"/>
                </a:lnTo>
                <a:lnTo>
                  <a:pt x="7793262" y="397978"/>
                </a:lnTo>
                <a:lnTo>
                  <a:pt x="7766951" y="385560"/>
                </a:lnTo>
                <a:lnTo>
                  <a:pt x="7740639" y="354472"/>
                </a:lnTo>
                <a:lnTo>
                  <a:pt x="7714326" y="333978"/>
                </a:lnTo>
                <a:lnTo>
                  <a:pt x="7688015" y="245838"/>
                </a:lnTo>
                <a:lnTo>
                  <a:pt x="7661616" y="164210"/>
                </a:lnTo>
                <a:lnTo>
                  <a:pt x="7635304" y="85448"/>
                </a:lnTo>
                <a:lnTo>
                  <a:pt x="7608992" y="60179"/>
                </a:lnTo>
                <a:lnTo>
                  <a:pt x="7582681" y="41595"/>
                </a:lnTo>
                <a:lnTo>
                  <a:pt x="7556368" y="33867"/>
                </a:lnTo>
                <a:lnTo>
                  <a:pt x="7529970" y="82670"/>
                </a:lnTo>
                <a:lnTo>
                  <a:pt x="7503658" y="134512"/>
                </a:lnTo>
                <a:lnTo>
                  <a:pt x="7477346" y="135380"/>
                </a:lnTo>
                <a:lnTo>
                  <a:pt x="7451034" y="149622"/>
                </a:lnTo>
                <a:lnTo>
                  <a:pt x="7424723" y="148753"/>
                </a:lnTo>
                <a:lnTo>
                  <a:pt x="7398323" y="179407"/>
                </a:lnTo>
                <a:lnTo>
                  <a:pt x="7372012" y="124786"/>
                </a:lnTo>
                <a:lnTo>
                  <a:pt x="7345700" y="36298"/>
                </a:lnTo>
                <a:lnTo>
                  <a:pt x="7319388" y="3213"/>
                </a:lnTo>
                <a:lnTo>
                  <a:pt x="7293076" y="0"/>
                </a:lnTo>
                <a:lnTo>
                  <a:pt x="7266678" y="26051"/>
                </a:lnTo>
                <a:lnTo>
                  <a:pt x="7240365" y="60700"/>
                </a:lnTo>
                <a:lnTo>
                  <a:pt x="7214054" y="127131"/>
                </a:lnTo>
                <a:lnTo>
                  <a:pt x="7187742" y="161171"/>
                </a:lnTo>
                <a:lnTo>
                  <a:pt x="7161430" y="213708"/>
                </a:lnTo>
                <a:lnTo>
                  <a:pt x="7135118" y="346136"/>
                </a:lnTo>
                <a:lnTo>
                  <a:pt x="7108719" y="414824"/>
                </a:lnTo>
                <a:lnTo>
                  <a:pt x="7082407" y="480040"/>
                </a:lnTo>
                <a:lnTo>
                  <a:pt x="7056096" y="538829"/>
                </a:lnTo>
                <a:lnTo>
                  <a:pt x="7029784" y="569917"/>
                </a:lnTo>
                <a:lnTo>
                  <a:pt x="7003472" y="635566"/>
                </a:lnTo>
                <a:lnTo>
                  <a:pt x="6977073" y="575735"/>
                </a:lnTo>
                <a:lnTo>
                  <a:pt x="6950761" y="606476"/>
                </a:lnTo>
                <a:lnTo>
                  <a:pt x="6924449" y="660054"/>
                </a:lnTo>
                <a:lnTo>
                  <a:pt x="6898138" y="635566"/>
                </a:lnTo>
                <a:lnTo>
                  <a:pt x="6871826" y="633829"/>
                </a:lnTo>
                <a:lnTo>
                  <a:pt x="6845427" y="667001"/>
                </a:lnTo>
                <a:lnTo>
                  <a:pt x="6819115" y="674296"/>
                </a:lnTo>
                <a:lnTo>
                  <a:pt x="6792803" y="707728"/>
                </a:lnTo>
                <a:lnTo>
                  <a:pt x="6766491" y="693140"/>
                </a:lnTo>
                <a:lnTo>
                  <a:pt x="6740180" y="707989"/>
                </a:lnTo>
                <a:lnTo>
                  <a:pt x="6713781" y="702258"/>
                </a:lnTo>
                <a:lnTo>
                  <a:pt x="6687469" y="738990"/>
                </a:lnTo>
                <a:lnTo>
                  <a:pt x="6661157" y="759050"/>
                </a:lnTo>
                <a:lnTo>
                  <a:pt x="6634845" y="762523"/>
                </a:lnTo>
                <a:lnTo>
                  <a:pt x="6608534" y="782409"/>
                </a:lnTo>
                <a:lnTo>
                  <a:pt x="6582135" y="754447"/>
                </a:lnTo>
                <a:lnTo>
                  <a:pt x="6555823" y="719625"/>
                </a:lnTo>
                <a:lnTo>
                  <a:pt x="6529511" y="727875"/>
                </a:lnTo>
                <a:lnTo>
                  <a:pt x="6503199" y="796911"/>
                </a:lnTo>
                <a:lnTo>
                  <a:pt x="6476887" y="795435"/>
                </a:lnTo>
                <a:lnTo>
                  <a:pt x="6450489" y="752016"/>
                </a:lnTo>
                <a:lnTo>
                  <a:pt x="6424177" y="695050"/>
                </a:lnTo>
                <a:lnTo>
                  <a:pt x="6397865" y="703647"/>
                </a:lnTo>
                <a:lnTo>
                  <a:pt x="6371553" y="725009"/>
                </a:lnTo>
                <a:lnTo>
                  <a:pt x="6345241" y="721015"/>
                </a:lnTo>
                <a:lnTo>
                  <a:pt x="6318842" y="752623"/>
                </a:lnTo>
                <a:lnTo>
                  <a:pt x="6292531" y="759223"/>
                </a:lnTo>
                <a:lnTo>
                  <a:pt x="6266219" y="721709"/>
                </a:lnTo>
                <a:lnTo>
                  <a:pt x="6239907" y="717020"/>
                </a:lnTo>
                <a:lnTo>
                  <a:pt x="6213595" y="727701"/>
                </a:lnTo>
                <a:lnTo>
                  <a:pt x="6187283" y="745677"/>
                </a:lnTo>
                <a:lnTo>
                  <a:pt x="6160884" y="798387"/>
                </a:lnTo>
                <a:lnTo>
                  <a:pt x="6134573" y="741335"/>
                </a:lnTo>
                <a:lnTo>
                  <a:pt x="6108261" y="715544"/>
                </a:lnTo>
                <a:lnTo>
                  <a:pt x="6081949" y="701389"/>
                </a:lnTo>
                <a:lnTo>
                  <a:pt x="6055637" y="700781"/>
                </a:lnTo>
                <a:lnTo>
                  <a:pt x="6029238" y="695484"/>
                </a:lnTo>
                <a:lnTo>
                  <a:pt x="6002926" y="690969"/>
                </a:lnTo>
                <a:lnTo>
                  <a:pt x="5976615" y="657536"/>
                </a:lnTo>
                <a:lnTo>
                  <a:pt x="5950303" y="664744"/>
                </a:lnTo>
                <a:lnTo>
                  <a:pt x="5923991" y="739424"/>
                </a:lnTo>
                <a:lnTo>
                  <a:pt x="5897592" y="821920"/>
                </a:lnTo>
                <a:lnTo>
                  <a:pt x="5871280" y="810718"/>
                </a:lnTo>
                <a:lnTo>
                  <a:pt x="5844968" y="809068"/>
                </a:lnTo>
                <a:lnTo>
                  <a:pt x="5818657" y="799603"/>
                </a:lnTo>
                <a:lnTo>
                  <a:pt x="5792344" y="842240"/>
                </a:lnTo>
                <a:lnTo>
                  <a:pt x="5765946" y="818707"/>
                </a:lnTo>
                <a:lnTo>
                  <a:pt x="5739634" y="818099"/>
                </a:lnTo>
                <a:lnTo>
                  <a:pt x="5713322" y="870549"/>
                </a:lnTo>
                <a:lnTo>
                  <a:pt x="5687010" y="874370"/>
                </a:lnTo>
                <a:lnTo>
                  <a:pt x="5660699" y="837812"/>
                </a:lnTo>
                <a:lnTo>
                  <a:pt x="5634300" y="824004"/>
                </a:lnTo>
                <a:lnTo>
                  <a:pt x="5607988" y="894082"/>
                </a:lnTo>
                <a:lnTo>
                  <a:pt x="5581676" y="898945"/>
                </a:lnTo>
                <a:lnTo>
                  <a:pt x="5555364" y="876628"/>
                </a:lnTo>
                <a:lnTo>
                  <a:pt x="5529052" y="862994"/>
                </a:lnTo>
                <a:lnTo>
                  <a:pt x="5502654" y="869594"/>
                </a:lnTo>
                <a:lnTo>
                  <a:pt x="5476342" y="829128"/>
                </a:lnTo>
                <a:lnTo>
                  <a:pt x="5450030" y="818360"/>
                </a:lnTo>
                <a:lnTo>
                  <a:pt x="5423718" y="824352"/>
                </a:lnTo>
                <a:lnTo>
                  <a:pt x="5397406" y="840677"/>
                </a:lnTo>
                <a:lnTo>
                  <a:pt x="5371008" y="852313"/>
                </a:lnTo>
                <a:lnTo>
                  <a:pt x="5344695" y="825915"/>
                </a:lnTo>
                <a:lnTo>
                  <a:pt x="5318384" y="852140"/>
                </a:lnTo>
                <a:lnTo>
                  <a:pt x="5292072" y="829128"/>
                </a:lnTo>
                <a:lnTo>
                  <a:pt x="5265760" y="859000"/>
                </a:lnTo>
                <a:lnTo>
                  <a:pt x="5239448" y="898337"/>
                </a:lnTo>
                <a:lnTo>
                  <a:pt x="5213050" y="842848"/>
                </a:lnTo>
                <a:lnTo>
                  <a:pt x="5186737" y="819749"/>
                </a:lnTo>
                <a:lnTo>
                  <a:pt x="5160426" y="825133"/>
                </a:lnTo>
                <a:lnTo>
                  <a:pt x="5134114" y="780498"/>
                </a:lnTo>
                <a:lnTo>
                  <a:pt x="5107802" y="774072"/>
                </a:lnTo>
                <a:lnTo>
                  <a:pt x="5081403" y="769817"/>
                </a:lnTo>
                <a:lnTo>
                  <a:pt x="5055092" y="758094"/>
                </a:lnTo>
                <a:lnTo>
                  <a:pt x="5028779" y="684022"/>
                </a:lnTo>
                <a:lnTo>
                  <a:pt x="5002468" y="723359"/>
                </a:lnTo>
                <a:lnTo>
                  <a:pt x="4976156" y="724401"/>
                </a:lnTo>
                <a:lnTo>
                  <a:pt x="4949757" y="673427"/>
                </a:lnTo>
                <a:lnTo>
                  <a:pt x="4923445" y="638519"/>
                </a:lnTo>
                <a:lnTo>
                  <a:pt x="4897133" y="570872"/>
                </a:lnTo>
                <a:lnTo>
                  <a:pt x="4870821" y="543344"/>
                </a:lnTo>
                <a:lnTo>
                  <a:pt x="4844510" y="553504"/>
                </a:lnTo>
                <a:lnTo>
                  <a:pt x="4818111" y="528321"/>
                </a:lnTo>
                <a:lnTo>
                  <a:pt x="4791799" y="494107"/>
                </a:lnTo>
                <a:lnTo>
                  <a:pt x="4765487" y="445652"/>
                </a:lnTo>
                <a:lnTo>
                  <a:pt x="4739175" y="495584"/>
                </a:lnTo>
                <a:lnTo>
                  <a:pt x="4712863" y="478129"/>
                </a:lnTo>
                <a:lnTo>
                  <a:pt x="4686465" y="422813"/>
                </a:lnTo>
                <a:lnTo>
                  <a:pt x="4660153" y="369929"/>
                </a:lnTo>
                <a:lnTo>
                  <a:pt x="4633841" y="364806"/>
                </a:lnTo>
                <a:lnTo>
                  <a:pt x="4607529" y="378352"/>
                </a:lnTo>
                <a:lnTo>
                  <a:pt x="4581217" y="360551"/>
                </a:lnTo>
                <a:lnTo>
                  <a:pt x="4554819" y="393115"/>
                </a:lnTo>
                <a:lnTo>
                  <a:pt x="4528507" y="405099"/>
                </a:lnTo>
                <a:lnTo>
                  <a:pt x="4502195" y="458243"/>
                </a:lnTo>
                <a:lnTo>
                  <a:pt x="4475883" y="508957"/>
                </a:lnTo>
                <a:lnTo>
                  <a:pt x="4449571" y="545602"/>
                </a:lnTo>
                <a:lnTo>
                  <a:pt x="4423172" y="539697"/>
                </a:lnTo>
                <a:lnTo>
                  <a:pt x="4396861" y="567312"/>
                </a:lnTo>
                <a:lnTo>
                  <a:pt x="4370549" y="619762"/>
                </a:lnTo>
                <a:lnTo>
                  <a:pt x="4344237" y="657189"/>
                </a:lnTo>
                <a:lnTo>
                  <a:pt x="4317925" y="717802"/>
                </a:lnTo>
                <a:lnTo>
                  <a:pt x="4291613" y="770512"/>
                </a:lnTo>
                <a:lnTo>
                  <a:pt x="4265214" y="855874"/>
                </a:lnTo>
                <a:lnTo>
                  <a:pt x="4238903" y="834512"/>
                </a:lnTo>
                <a:lnTo>
                  <a:pt x="4212591" y="870289"/>
                </a:lnTo>
                <a:lnTo>
                  <a:pt x="4186279" y="1002630"/>
                </a:lnTo>
                <a:lnTo>
                  <a:pt x="4159967" y="1129674"/>
                </a:lnTo>
                <a:lnTo>
                  <a:pt x="4133568" y="1217380"/>
                </a:lnTo>
                <a:lnTo>
                  <a:pt x="4107256" y="1287545"/>
                </a:lnTo>
                <a:lnTo>
                  <a:pt x="4080945" y="1343381"/>
                </a:lnTo>
                <a:lnTo>
                  <a:pt x="4054632" y="1411375"/>
                </a:lnTo>
                <a:lnTo>
                  <a:pt x="4028321" y="1469383"/>
                </a:lnTo>
                <a:lnTo>
                  <a:pt x="4001922" y="1530430"/>
                </a:lnTo>
                <a:lnTo>
                  <a:pt x="3975610" y="1549013"/>
                </a:lnTo>
                <a:lnTo>
                  <a:pt x="3949298" y="1558392"/>
                </a:lnTo>
                <a:lnTo>
                  <a:pt x="3922987" y="1632291"/>
                </a:lnTo>
                <a:lnTo>
                  <a:pt x="3896674" y="1730939"/>
                </a:lnTo>
                <a:lnTo>
                  <a:pt x="3870276" y="1819687"/>
                </a:lnTo>
                <a:lnTo>
                  <a:pt x="3843964" y="1865016"/>
                </a:lnTo>
                <a:lnTo>
                  <a:pt x="3817652" y="1930231"/>
                </a:lnTo>
                <a:lnTo>
                  <a:pt x="3791340" y="1926845"/>
                </a:lnTo>
                <a:lnTo>
                  <a:pt x="3765028" y="1885336"/>
                </a:lnTo>
                <a:lnTo>
                  <a:pt x="3738629" y="1835839"/>
                </a:lnTo>
                <a:lnTo>
                  <a:pt x="3712318" y="1834710"/>
                </a:lnTo>
                <a:lnTo>
                  <a:pt x="3686006" y="1827068"/>
                </a:lnTo>
                <a:lnTo>
                  <a:pt x="3659694" y="1824724"/>
                </a:lnTo>
                <a:lnTo>
                  <a:pt x="3633382" y="1763763"/>
                </a:lnTo>
                <a:lnTo>
                  <a:pt x="3606984" y="1751953"/>
                </a:lnTo>
                <a:lnTo>
                  <a:pt x="3580671" y="1730070"/>
                </a:lnTo>
                <a:lnTo>
                  <a:pt x="3554360" y="1645403"/>
                </a:lnTo>
                <a:lnTo>
                  <a:pt x="3528048" y="1600682"/>
                </a:lnTo>
                <a:lnTo>
                  <a:pt x="3501736" y="1578886"/>
                </a:lnTo>
                <a:lnTo>
                  <a:pt x="3475424" y="1507157"/>
                </a:lnTo>
                <a:lnTo>
                  <a:pt x="3449025" y="1499863"/>
                </a:lnTo>
                <a:lnTo>
                  <a:pt x="3422713" y="1506984"/>
                </a:lnTo>
                <a:lnTo>
                  <a:pt x="3396402" y="1491092"/>
                </a:lnTo>
                <a:lnTo>
                  <a:pt x="3370090" y="1419191"/>
                </a:lnTo>
                <a:lnTo>
                  <a:pt x="3343778" y="1413025"/>
                </a:lnTo>
                <a:lnTo>
                  <a:pt x="3317380" y="1374382"/>
                </a:lnTo>
                <a:lnTo>
                  <a:pt x="3291067" y="1298747"/>
                </a:lnTo>
                <a:lnTo>
                  <a:pt x="3264755" y="1234053"/>
                </a:lnTo>
                <a:lnTo>
                  <a:pt x="3238444" y="1273824"/>
                </a:lnTo>
                <a:lnTo>
                  <a:pt x="3212132" y="1328098"/>
                </a:lnTo>
                <a:lnTo>
                  <a:pt x="3185733" y="1313075"/>
                </a:lnTo>
                <a:lnTo>
                  <a:pt x="3159421" y="1283724"/>
                </a:lnTo>
                <a:lnTo>
                  <a:pt x="3133109" y="1281466"/>
                </a:lnTo>
                <a:lnTo>
                  <a:pt x="3106798" y="1248294"/>
                </a:lnTo>
                <a:lnTo>
                  <a:pt x="3080486" y="1222503"/>
                </a:lnTo>
                <a:lnTo>
                  <a:pt x="3054087" y="1235876"/>
                </a:lnTo>
                <a:lnTo>
                  <a:pt x="3027775" y="1254894"/>
                </a:lnTo>
                <a:lnTo>
                  <a:pt x="3001463" y="1248815"/>
                </a:lnTo>
                <a:lnTo>
                  <a:pt x="2975151" y="1268440"/>
                </a:lnTo>
                <a:lnTo>
                  <a:pt x="2948839" y="1254459"/>
                </a:lnTo>
                <a:lnTo>
                  <a:pt x="2922441" y="1199491"/>
                </a:lnTo>
                <a:lnTo>
                  <a:pt x="2896129" y="1194107"/>
                </a:lnTo>
                <a:lnTo>
                  <a:pt x="2869817" y="1232576"/>
                </a:lnTo>
                <a:lnTo>
                  <a:pt x="2843505" y="1221982"/>
                </a:lnTo>
                <a:lnTo>
                  <a:pt x="2817193" y="1218682"/>
                </a:lnTo>
                <a:lnTo>
                  <a:pt x="2790795" y="1183339"/>
                </a:lnTo>
                <a:lnTo>
                  <a:pt x="2764483" y="1118471"/>
                </a:lnTo>
                <a:lnTo>
                  <a:pt x="2738171" y="1097717"/>
                </a:lnTo>
                <a:lnTo>
                  <a:pt x="2711859" y="1154683"/>
                </a:lnTo>
                <a:lnTo>
                  <a:pt x="2685547" y="1210433"/>
                </a:lnTo>
                <a:lnTo>
                  <a:pt x="2659149" y="1187334"/>
                </a:lnTo>
                <a:lnTo>
                  <a:pt x="2632837" y="1176132"/>
                </a:lnTo>
                <a:lnTo>
                  <a:pt x="2606525" y="1168751"/>
                </a:lnTo>
                <a:lnTo>
                  <a:pt x="2580213" y="1129500"/>
                </a:lnTo>
                <a:lnTo>
                  <a:pt x="2553901" y="1150775"/>
                </a:lnTo>
                <a:lnTo>
                  <a:pt x="2527502" y="1214948"/>
                </a:lnTo>
                <a:lnTo>
                  <a:pt x="2501191" y="1182818"/>
                </a:lnTo>
                <a:lnTo>
                  <a:pt x="2474879" y="1149299"/>
                </a:lnTo>
                <a:lnTo>
                  <a:pt x="2448567" y="1206959"/>
                </a:lnTo>
                <a:lnTo>
                  <a:pt x="2422255" y="1191502"/>
                </a:lnTo>
                <a:lnTo>
                  <a:pt x="2395943" y="1116995"/>
                </a:lnTo>
                <a:lnTo>
                  <a:pt x="2369544" y="1096241"/>
                </a:lnTo>
                <a:lnTo>
                  <a:pt x="2343232" y="1115345"/>
                </a:lnTo>
                <a:lnTo>
                  <a:pt x="2316921" y="1070624"/>
                </a:lnTo>
                <a:lnTo>
                  <a:pt x="2290609" y="1054124"/>
                </a:lnTo>
                <a:lnTo>
                  <a:pt x="2264297" y="1042141"/>
                </a:lnTo>
                <a:lnTo>
                  <a:pt x="2237898" y="1041099"/>
                </a:lnTo>
                <a:lnTo>
                  <a:pt x="2211586" y="1085820"/>
                </a:lnTo>
                <a:lnTo>
                  <a:pt x="2185274" y="1112914"/>
                </a:lnTo>
                <a:lnTo>
                  <a:pt x="2158963" y="1071232"/>
                </a:lnTo>
                <a:lnTo>
                  <a:pt x="2132651" y="1034239"/>
                </a:lnTo>
                <a:lnTo>
                  <a:pt x="2106252" y="1024079"/>
                </a:lnTo>
                <a:lnTo>
                  <a:pt x="2079940" y="986565"/>
                </a:lnTo>
                <a:lnTo>
                  <a:pt x="2053628" y="1000111"/>
                </a:lnTo>
                <a:lnTo>
                  <a:pt x="2027316" y="1066629"/>
                </a:lnTo>
                <a:lnTo>
                  <a:pt x="2001004" y="1099454"/>
                </a:lnTo>
                <a:lnTo>
                  <a:pt x="1974606" y="1043617"/>
                </a:lnTo>
                <a:lnTo>
                  <a:pt x="1948294" y="1038320"/>
                </a:lnTo>
                <a:lnTo>
                  <a:pt x="1921982" y="1046396"/>
                </a:lnTo>
                <a:lnTo>
                  <a:pt x="1895670" y="1038841"/>
                </a:lnTo>
                <a:lnTo>
                  <a:pt x="1869358" y="981962"/>
                </a:lnTo>
                <a:lnTo>
                  <a:pt x="1842959" y="945664"/>
                </a:lnTo>
                <a:lnTo>
                  <a:pt x="1816648" y="941756"/>
                </a:lnTo>
                <a:lnTo>
                  <a:pt x="1790336" y="968589"/>
                </a:lnTo>
                <a:lnTo>
                  <a:pt x="1764024" y="984307"/>
                </a:lnTo>
                <a:lnTo>
                  <a:pt x="1737712" y="957214"/>
                </a:lnTo>
                <a:lnTo>
                  <a:pt x="1711313" y="929425"/>
                </a:lnTo>
                <a:lnTo>
                  <a:pt x="1685001" y="895906"/>
                </a:lnTo>
                <a:lnTo>
                  <a:pt x="1658690" y="882012"/>
                </a:lnTo>
                <a:lnTo>
                  <a:pt x="1632378" y="868813"/>
                </a:lnTo>
                <a:lnTo>
                  <a:pt x="1606066" y="856829"/>
                </a:lnTo>
                <a:lnTo>
                  <a:pt x="1579667" y="894343"/>
                </a:lnTo>
                <a:lnTo>
                  <a:pt x="1553355" y="972931"/>
                </a:lnTo>
                <a:lnTo>
                  <a:pt x="1527043" y="985436"/>
                </a:lnTo>
                <a:lnTo>
                  <a:pt x="1500732" y="927862"/>
                </a:lnTo>
                <a:lnTo>
                  <a:pt x="1474420" y="889393"/>
                </a:lnTo>
                <a:lnTo>
                  <a:pt x="1448108" y="863689"/>
                </a:lnTo>
                <a:lnTo>
                  <a:pt x="1421709" y="792743"/>
                </a:lnTo>
                <a:lnTo>
                  <a:pt x="1395397" y="786403"/>
                </a:lnTo>
                <a:lnTo>
                  <a:pt x="1369086" y="776938"/>
                </a:lnTo>
                <a:lnTo>
                  <a:pt x="1342774" y="758529"/>
                </a:lnTo>
                <a:lnTo>
                  <a:pt x="1316462" y="773551"/>
                </a:lnTo>
                <a:lnTo>
                  <a:pt x="1290063" y="767039"/>
                </a:lnTo>
                <a:lnTo>
                  <a:pt x="1263751" y="785448"/>
                </a:lnTo>
                <a:lnTo>
                  <a:pt x="1237439" y="778328"/>
                </a:lnTo>
                <a:lnTo>
                  <a:pt x="1211128" y="756879"/>
                </a:lnTo>
                <a:lnTo>
                  <a:pt x="1184816" y="721362"/>
                </a:lnTo>
                <a:lnTo>
                  <a:pt x="1158417" y="694876"/>
                </a:lnTo>
                <a:lnTo>
                  <a:pt x="1132105" y="688277"/>
                </a:lnTo>
                <a:lnTo>
                  <a:pt x="1105793" y="660315"/>
                </a:lnTo>
                <a:lnTo>
                  <a:pt x="1079481" y="690969"/>
                </a:lnTo>
                <a:lnTo>
                  <a:pt x="1053169" y="735256"/>
                </a:lnTo>
                <a:lnTo>
                  <a:pt x="1026771" y="725530"/>
                </a:lnTo>
                <a:lnTo>
                  <a:pt x="1000459" y="708770"/>
                </a:lnTo>
                <a:lnTo>
                  <a:pt x="974147" y="703126"/>
                </a:lnTo>
                <a:lnTo>
                  <a:pt x="947835" y="682893"/>
                </a:lnTo>
                <a:lnTo>
                  <a:pt x="921523" y="679506"/>
                </a:lnTo>
                <a:lnTo>
                  <a:pt x="895124" y="676293"/>
                </a:lnTo>
                <a:lnTo>
                  <a:pt x="868813" y="667436"/>
                </a:lnTo>
                <a:lnTo>
                  <a:pt x="842501" y="668217"/>
                </a:lnTo>
                <a:lnTo>
                  <a:pt x="816189" y="674904"/>
                </a:lnTo>
                <a:lnTo>
                  <a:pt x="789877" y="663094"/>
                </a:lnTo>
                <a:lnTo>
                  <a:pt x="763478" y="676033"/>
                </a:lnTo>
                <a:lnTo>
                  <a:pt x="737166" y="722404"/>
                </a:lnTo>
                <a:lnTo>
                  <a:pt x="710855" y="753318"/>
                </a:lnTo>
                <a:lnTo>
                  <a:pt x="684543" y="738903"/>
                </a:lnTo>
                <a:lnTo>
                  <a:pt x="658231" y="708770"/>
                </a:lnTo>
                <a:lnTo>
                  <a:pt x="631919" y="709639"/>
                </a:lnTo>
                <a:lnTo>
                  <a:pt x="605520" y="702865"/>
                </a:lnTo>
                <a:lnTo>
                  <a:pt x="579209" y="751668"/>
                </a:lnTo>
                <a:lnTo>
                  <a:pt x="552897" y="798300"/>
                </a:lnTo>
                <a:lnTo>
                  <a:pt x="526585" y="761915"/>
                </a:lnTo>
                <a:lnTo>
                  <a:pt x="500273" y="719625"/>
                </a:lnTo>
                <a:lnTo>
                  <a:pt x="473874" y="677075"/>
                </a:lnTo>
                <a:lnTo>
                  <a:pt x="447562" y="678638"/>
                </a:lnTo>
                <a:lnTo>
                  <a:pt x="421250" y="719625"/>
                </a:lnTo>
                <a:lnTo>
                  <a:pt x="394939" y="737080"/>
                </a:lnTo>
                <a:lnTo>
                  <a:pt x="368627" y="758008"/>
                </a:lnTo>
                <a:lnTo>
                  <a:pt x="342228" y="749150"/>
                </a:lnTo>
                <a:lnTo>
                  <a:pt x="315916" y="725183"/>
                </a:lnTo>
                <a:lnTo>
                  <a:pt x="289604" y="698350"/>
                </a:lnTo>
                <a:lnTo>
                  <a:pt x="263292" y="704429"/>
                </a:lnTo>
                <a:lnTo>
                  <a:pt x="236981" y="740119"/>
                </a:lnTo>
                <a:lnTo>
                  <a:pt x="210582" y="751755"/>
                </a:lnTo>
                <a:lnTo>
                  <a:pt x="184270" y="727875"/>
                </a:lnTo>
                <a:lnTo>
                  <a:pt x="157958" y="722664"/>
                </a:lnTo>
                <a:lnTo>
                  <a:pt x="131646" y="743766"/>
                </a:lnTo>
                <a:lnTo>
                  <a:pt x="105334" y="749845"/>
                </a:lnTo>
                <a:lnTo>
                  <a:pt x="78936" y="746198"/>
                </a:lnTo>
                <a:lnTo>
                  <a:pt x="52624" y="734388"/>
                </a:lnTo>
                <a:lnTo>
                  <a:pt x="26312" y="704429"/>
                </a:lnTo>
                <a:lnTo>
                  <a:pt x="0" y="708076"/>
                </a:lnTo>
                <a:close/>
              </a:path>
            </a:pathLst>
          </a:custGeom>
          <a:solidFill>
            <a:srgbClr val="E51636">
              <a:alpha val="17647"/>
            </a:srgbClr>
          </a:solidFill>
          <a:ln w="6511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3F221DC0-D0EF-696D-437F-34E240AC4DB4}"/>
              </a:ext>
            </a:extLst>
          </p:cNvPr>
          <p:cNvSpPr/>
          <p:nvPr/>
        </p:nvSpPr>
        <p:spPr>
          <a:xfrm>
            <a:off x="2150947" y="2509098"/>
            <a:ext cx="7872284" cy="1589045"/>
          </a:xfrm>
          <a:custGeom>
            <a:avLst/>
            <a:gdLst>
              <a:gd name="connsiteX0" fmla="*/ 0 w 7872284"/>
              <a:gd name="connsiteY0" fmla="*/ 568527 h 1589045"/>
              <a:gd name="connsiteX1" fmla="*/ 26312 w 7872284"/>
              <a:gd name="connsiteY1" fmla="*/ 560451 h 1589045"/>
              <a:gd name="connsiteX2" fmla="*/ 52624 w 7872284"/>
              <a:gd name="connsiteY2" fmla="*/ 572348 h 1589045"/>
              <a:gd name="connsiteX3" fmla="*/ 78936 w 7872284"/>
              <a:gd name="connsiteY3" fmla="*/ 578948 h 1589045"/>
              <a:gd name="connsiteX4" fmla="*/ 105334 w 7872284"/>
              <a:gd name="connsiteY4" fmla="*/ 570438 h 1589045"/>
              <a:gd name="connsiteX5" fmla="*/ 131646 w 7872284"/>
              <a:gd name="connsiteY5" fmla="*/ 569830 h 1589045"/>
              <a:gd name="connsiteX6" fmla="*/ 157958 w 7872284"/>
              <a:gd name="connsiteY6" fmla="*/ 573303 h 1589045"/>
              <a:gd name="connsiteX7" fmla="*/ 184270 w 7872284"/>
              <a:gd name="connsiteY7" fmla="*/ 564967 h 1589045"/>
              <a:gd name="connsiteX8" fmla="*/ 210582 w 7872284"/>
              <a:gd name="connsiteY8" fmla="*/ 556457 h 1589045"/>
              <a:gd name="connsiteX9" fmla="*/ 236981 w 7872284"/>
              <a:gd name="connsiteY9" fmla="*/ 560104 h 1589045"/>
              <a:gd name="connsiteX10" fmla="*/ 263292 w 7872284"/>
              <a:gd name="connsiteY10" fmla="*/ 576343 h 1589045"/>
              <a:gd name="connsiteX11" fmla="*/ 289604 w 7872284"/>
              <a:gd name="connsiteY11" fmla="*/ 582595 h 1589045"/>
              <a:gd name="connsiteX12" fmla="*/ 315916 w 7872284"/>
              <a:gd name="connsiteY12" fmla="*/ 572696 h 1589045"/>
              <a:gd name="connsiteX13" fmla="*/ 342228 w 7872284"/>
              <a:gd name="connsiteY13" fmla="*/ 578600 h 1589045"/>
              <a:gd name="connsiteX14" fmla="*/ 368627 w 7872284"/>
              <a:gd name="connsiteY14" fmla="*/ 593016 h 1589045"/>
              <a:gd name="connsiteX15" fmla="*/ 394939 w 7872284"/>
              <a:gd name="connsiteY15" fmla="*/ 579556 h 1589045"/>
              <a:gd name="connsiteX16" fmla="*/ 421250 w 7872284"/>
              <a:gd name="connsiteY16" fmla="*/ 557238 h 1589045"/>
              <a:gd name="connsiteX17" fmla="*/ 447562 w 7872284"/>
              <a:gd name="connsiteY17" fmla="*/ 550552 h 1589045"/>
              <a:gd name="connsiteX18" fmla="*/ 473874 w 7872284"/>
              <a:gd name="connsiteY18" fmla="*/ 552028 h 1589045"/>
              <a:gd name="connsiteX19" fmla="*/ 500273 w 7872284"/>
              <a:gd name="connsiteY19" fmla="*/ 560712 h 1589045"/>
              <a:gd name="connsiteX20" fmla="*/ 526585 w 7872284"/>
              <a:gd name="connsiteY20" fmla="*/ 565488 h 1589045"/>
              <a:gd name="connsiteX21" fmla="*/ 552897 w 7872284"/>
              <a:gd name="connsiteY21" fmla="*/ 556544 h 1589045"/>
              <a:gd name="connsiteX22" fmla="*/ 579209 w 7872284"/>
              <a:gd name="connsiteY22" fmla="*/ 555241 h 1589045"/>
              <a:gd name="connsiteX23" fmla="*/ 605520 w 7872284"/>
              <a:gd name="connsiteY23" fmla="*/ 577558 h 1589045"/>
              <a:gd name="connsiteX24" fmla="*/ 631919 w 7872284"/>
              <a:gd name="connsiteY24" fmla="*/ 586937 h 1589045"/>
              <a:gd name="connsiteX25" fmla="*/ 658231 w 7872284"/>
              <a:gd name="connsiteY25" fmla="*/ 576603 h 1589045"/>
              <a:gd name="connsiteX26" fmla="*/ 684543 w 7872284"/>
              <a:gd name="connsiteY26" fmla="*/ 565835 h 1589045"/>
              <a:gd name="connsiteX27" fmla="*/ 710855 w 7872284"/>
              <a:gd name="connsiteY27" fmla="*/ 549857 h 1589045"/>
              <a:gd name="connsiteX28" fmla="*/ 737166 w 7872284"/>
              <a:gd name="connsiteY28" fmla="*/ 540045 h 1589045"/>
              <a:gd name="connsiteX29" fmla="*/ 763478 w 7872284"/>
              <a:gd name="connsiteY29" fmla="*/ 549770 h 1589045"/>
              <a:gd name="connsiteX30" fmla="*/ 789877 w 7872284"/>
              <a:gd name="connsiteY30" fmla="*/ 573390 h 1589045"/>
              <a:gd name="connsiteX31" fmla="*/ 816189 w 7872284"/>
              <a:gd name="connsiteY31" fmla="*/ 567138 h 1589045"/>
              <a:gd name="connsiteX32" fmla="*/ 842501 w 7872284"/>
              <a:gd name="connsiteY32" fmla="*/ 540913 h 1589045"/>
              <a:gd name="connsiteX33" fmla="*/ 868813 w 7872284"/>
              <a:gd name="connsiteY33" fmla="*/ 533792 h 1589045"/>
              <a:gd name="connsiteX34" fmla="*/ 895124 w 7872284"/>
              <a:gd name="connsiteY34" fmla="*/ 555328 h 1589045"/>
              <a:gd name="connsiteX35" fmla="*/ 921523 w 7872284"/>
              <a:gd name="connsiteY35" fmla="*/ 568180 h 1589045"/>
              <a:gd name="connsiteX36" fmla="*/ 947835 w 7872284"/>
              <a:gd name="connsiteY36" fmla="*/ 573043 h 1589045"/>
              <a:gd name="connsiteX37" fmla="*/ 974147 w 7872284"/>
              <a:gd name="connsiteY37" fmla="*/ 577558 h 1589045"/>
              <a:gd name="connsiteX38" fmla="*/ 1000459 w 7872284"/>
              <a:gd name="connsiteY38" fmla="*/ 590410 h 1589045"/>
              <a:gd name="connsiteX39" fmla="*/ 1026771 w 7872284"/>
              <a:gd name="connsiteY39" fmla="*/ 597531 h 1589045"/>
              <a:gd name="connsiteX40" fmla="*/ 1053169 w 7872284"/>
              <a:gd name="connsiteY40" fmla="*/ 588153 h 1589045"/>
              <a:gd name="connsiteX41" fmla="*/ 1079481 w 7872284"/>
              <a:gd name="connsiteY41" fmla="*/ 578340 h 1589045"/>
              <a:gd name="connsiteX42" fmla="*/ 1105793 w 7872284"/>
              <a:gd name="connsiteY42" fmla="*/ 583116 h 1589045"/>
              <a:gd name="connsiteX43" fmla="*/ 1132105 w 7872284"/>
              <a:gd name="connsiteY43" fmla="*/ 622193 h 1589045"/>
              <a:gd name="connsiteX44" fmla="*/ 1158417 w 7872284"/>
              <a:gd name="connsiteY44" fmla="*/ 651197 h 1589045"/>
              <a:gd name="connsiteX45" fmla="*/ 1184816 w 7872284"/>
              <a:gd name="connsiteY45" fmla="*/ 670041 h 1589045"/>
              <a:gd name="connsiteX46" fmla="*/ 1211128 w 7872284"/>
              <a:gd name="connsiteY46" fmla="*/ 707381 h 1589045"/>
              <a:gd name="connsiteX47" fmla="*/ 1237439 w 7872284"/>
              <a:gd name="connsiteY47" fmla="*/ 744461 h 1589045"/>
              <a:gd name="connsiteX48" fmla="*/ 1263751 w 7872284"/>
              <a:gd name="connsiteY48" fmla="*/ 760960 h 1589045"/>
              <a:gd name="connsiteX49" fmla="*/ 1290063 w 7872284"/>
              <a:gd name="connsiteY49" fmla="*/ 769817 h 1589045"/>
              <a:gd name="connsiteX50" fmla="*/ 1316462 w 7872284"/>
              <a:gd name="connsiteY50" fmla="*/ 803858 h 1589045"/>
              <a:gd name="connsiteX51" fmla="*/ 1342774 w 7872284"/>
              <a:gd name="connsiteY51" fmla="*/ 852140 h 1589045"/>
              <a:gd name="connsiteX52" fmla="*/ 1369086 w 7872284"/>
              <a:gd name="connsiteY52" fmla="*/ 851792 h 1589045"/>
              <a:gd name="connsiteX53" fmla="*/ 1395397 w 7872284"/>
              <a:gd name="connsiteY53" fmla="*/ 847624 h 1589045"/>
              <a:gd name="connsiteX54" fmla="*/ 1421709 w 7872284"/>
              <a:gd name="connsiteY54" fmla="*/ 870202 h 1589045"/>
              <a:gd name="connsiteX55" fmla="*/ 1448108 w 7872284"/>
              <a:gd name="connsiteY55" fmla="*/ 895038 h 1589045"/>
              <a:gd name="connsiteX56" fmla="*/ 1474420 w 7872284"/>
              <a:gd name="connsiteY56" fmla="*/ 895298 h 1589045"/>
              <a:gd name="connsiteX57" fmla="*/ 1500732 w 7872284"/>
              <a:gd name="connsiteY57" fmla="*/ 932986 h 1589045"/>
              <a:gd name="connsiteX58" fmla="*/ 1527043 w 7872284"/>
              <a:gd name="connsiteY58" fmla="*/ 960079 h 1589045"/>
              <a:gd name="connsiteX59" fmla="*/ 1553355 w 7872284"/>
              <a:gd name="connsiteY59" fmla="*/ 960861 h 1589045"/>
              <a:gd name="connsiteX60" fmla="*/ 1579667 w 7872284"/>
              <a:gd name="connsiteY60" fmla="*/ 975102 h 1589045"/>
              <a:gd name="connsiteX61" fmla="*/ 1606066 w 7872284"/>
              <a:gd name="connsiteY61" fmla="*/ 989951 h 1589045"/>
              <a:gd name="connsiteX62" fmla="*/ 1632378 w 7872284"/>
              <a:gd name="connsiteY62" fmla="*/ 976665 h 1589045"/>
              <a:gd name="connsiteX63" fmla="*/ 1658690 w 7872284"/>
              <a:gd name="connsiteY63" fmla="*/ 982136 h 1589045"/>
              <a:gd name="connsiteX64" fmla="*/ 1685001 w 7872284"/>
              <a:gd name="connsiteY64" fmla="*/ 1015482 h 1589045"/>
              <a:gd name="connsiteX65" fmla="*/ 1711313 w 7872284"/>
              <a:gd name="connsiteY65" fmla="*/ 1039188 h 1589045"/>
              <a:gd name="connsiteX66" fmla="*/ 1737712 w 7872284"/>
              <a:gd name="connsiteY66" fmla="*/ 1067498 h 1589045"/>
              <a:gd name="connsiteX67" fmla="*/ 1764024 w 7872284"/>
              <a:gd name="connsiteY67" fmla="*/ 1087557 h 1589045"/>
              <a:gd name="connsiteX68" fmla="*/ 1790336 w 7872284"/>
              <a:gd name="connsiteY68" fmla="*/ 1097978 h 1589045"/>
              <a:gd name="connsiteX69" fmla="*/ 1816648 w 7872284"/>
              <a:gd name="connsiteY69" fmla="*/ 1107790 h 1589045"/>
              <a:gd name="connsiteX70" fmla="*/ 1842959 w 7872284"/>
              <a:gd name="connsiteY70" fmla="*/ 1133147 h 1589045"/>
              <a:gd name="connsiteX71" fmla="*/ 1869358 w 7872284"/>
              <a:gd name="connsiteY71" fmla="*/ 1122640 h 1589045"/>
              <a:gd name="connsiteX72" fmla="*/ 1895670 w 7872284"/>
              <a:gd name="connsiteY72" fmla="*/ 1121076 h 1589045"/>
              <a:gd name="connsiteX73" fmla="*/ 1921982 w 7872284"/>
              <a:gd name="connsiteY73" fmla="*/ 1119079 h 1589045"/>
              <a:gd name="connsiteX74" fmla="*/ 1948294 w 7872284"/>
              <a:gd name="connsiteY74" fmla="*/ 1124724 h 1589045"/>
              <a:gd name="connsiteX75" fmla="*/ 1974606 w 7872284"/>
              <a:gd name="connsiteY75" fmla="*/ 1140268 h 1589045"/>
              <a:gd name="connsiteX76" fmla="*/ 2001004 w 7872284"/>
              <a:gd name="connsiteY76" fmla="*/ 1159633 h 1589045"/>
              <a:gd name="connsiteX77" fmla="*/ 2027316 w 7872284"/>
              <a:gd name="connsiteY77" fmla="*/ 1167622 h 1589045"/>
              <a:gd name="connsiteX78" fmla="*/ 2053628 w 7872284"/>
              <a:gd name="connsiteY78" fmla="*/ 1153554 h 1589045"/>
              <a:gd name="connsiteX79" fmla="*/ 2079940 w 7872284"/>
              <a:gd name="connsiteY79" fmla="*/ 1160588 h 1589045"/>
              <a:gd name="connsiteX80" fmla="*/ 2106252 w 7872284"/>
              <a:gd name="connsiteY80" fmla="*/ 1187768 h 1589045"/>
              <a:gd name="connsiteX81" fmla="*/ 2132651 w 7872284"/>
              <a:gd name="connsiteY81" fmla="*/ 1203225 h 1589045"/>
              <a:gd name="connsiteX82" fmla="*/ 2158963 w 7872284"/>
              <a:gd name="connsiteY82" fmla="*/ 1205136 h 1589045"/>
              <a:gd name="connsiteX83" fmla="*/ 2185274 w 7872284"/>
              <a:gd name="connsiteY83" fmla="*/ 1208870 h 1589045"/>
              <a:gd name="connsiteX84" fmla="*/ 2211586 w 7872284"/>
              <a:gd name="connsiteY84" fmla="*/ 1220940 h 1589045"/>
              <a:gd name="connsiteX85" fmla="*/ 2237898 w 7872284"/>
              <a:gd name="connsiteY85" fmla="*/ 1223285 h 1589045"/>
              <a:gd name="connsiteX86" fmla="*/ 2264297 w 7872284"/>
              <a:gd name="connsiteY86" fmla="*/ 1213211 h 1589045"/>
              <a:gd name="connsiteX87" fmla="*/ 2290609 w 7872284"/>
              <a:gd name="connsiteY87" fmla="*/ 1226498 h 1589045"/>
              <a:gd name="connsiteX88" fmla="*/ 2316921 w 7872284"/>
              <a:gd name="connsiteY88" fmla="*/ 1234400 h 1589045"/>
              <a:gd name="connsiteX89" fmla="*/ 2343232 w 7872284"/>
              <a:gd name="connsiteY89" fmla="*/ 1222590 h 1589045"/>
              <a:gd name="connsiteX90" fmla="*/ 2369544 w 7872284"/>
              <a:gd name="connsiteY90" fmla="*/ 1221201 h 1589045"/>
              <a:gd name="connsiteX91" fmla="*/ 2395943 w 7872284"/>
              <a:gd name="connsiteY91" fmla="*/ 1240826 h 1589045"/>
              <a:gd name="connsiteX92" fmla="*/ 2422255 w 7872284"/>
              <a:gd name="connsiteY92" fmla="*/ 1260104 h 1589045"/>
              <a:gd name="connsiteX93" fmla="*/ 2448567 w 7872284"/>
              <a:gd name="connsiteY93" fmla="*/ 1254807 h 1589045"/>
              <a:gd name="connsiteX94" fmla="*/ 2474879 w 7872284"/>
              <a:gd name="connsiteY94" fmla="*/ 1245081 h 1589045"/>
              <a:gd name="connsiteX95" fmla="*/ 2501191 w 7872284"/>
              <a:gd name="connsiteY95" fmla="*/ 1237439 h 1589045"/>
              <a:gd name="connsiteX96" fmla="*/ 2527502 w 7872284"/>
              <a:gd name="connsiteY96" fmla="*/ 1264533 h 1589045"/>
              <a:gd name="connsiteX97" fmla="*/ 2553901 w 7872284"/>
              <a:gd name="connsiteY97" fmla="*/ 1296228 h 1589045"/>
              <a:gd name="connsiteX98" fmla="*/ 2580213 w 7872284"/>
              <a:gd name="connsiteY98" fmla="*/ 1294405 h 1589045"/>
              <a:gd name="connsiteX99" fmla="*/ 2606525 w 7872284"/>
              <a:gd name="connsiteY99" fmla="*/ 1284245 h 1589045"/>
              <a:gd name="connsiteX100" fmla="*/ 2632837 w 7872284"/>
              <a:gd name="connsiteY100" fmla="*/ 1296142 h 1589045"/>
              <a:gd name="connsiteX101" fmla="*/ 2659149 w 7872284"/>
              <a:gd name="connsiteY101" fmla="*/ 1302655 h 1589045"/>
              <a:gd name="connsiteX102" fmla="*/ 2685547 w 7872284"/>
              <a:gd name="connsiteY102" fmla="*/ 1316809 h 1589045"/>
              <a:gd name="connsiteX103" fmla="*/ 2711859 w 7872284"/>
              <a:gd name="connsiteY103" fmla="*/ 1311859 h 1589045"/>
              <a:gd name="connsiteX104" fmla="*/ 2738171 w 7872284"/>
              <a:gd name="connsiteY104" fmla="*/ 1303002 h 1589045"/>
              <a:gd name="connsiteX105" fmla="*/ 2764483 w 7872284"/>
              <a:gd name="connsiteY105" fmla="*/ 1281640 h 1589045"/>
              <a:gd name="connsiteX106" fmla="*/ 2790795 w 7872284"/>
              <a:gd name="connsiteY106" fmla="*/ 1288760 h 1589045"/>
              <a:gd name="connsiteX107" fmla="*/ 2817193 w 7872284"/>
              <a:gd name="connsiteY107" fmla="*/ 1279556 h 1589045"/>
              <a:gd name="connsiteX108" fmla="*/ 2843505 w 7872284"/>
              <a:gd name="connsiteY108" fmla="*/ 1256978 h 1589045"/>
              <a:gd name="connsiteX109" fmla="*/ 2869817 w 7872284"/>
              <a:gd name="connsiteY109" fmla="*/ 1253591 h 1589045"/>
              <a:gd name="connsiteX110" fmla="*/ 2896129 w 7872284"/>
              <a:gd name="connsiteY110" fmla="*/ 1262101 h 1589045"/>
              <a:gd name="connsiteX111" fmla="*/ 2922441 w 7872284"/>
              <a:gd name="connsiteY111" fmla="*/ 1245602 h 1589045"/>
              <a:gd name="connsiteX112" fmla="*/ 2948839 w 7872284"/>
              <a:gd name="connsiteY112" fmla="*/ 1218422 h 1589045"/>
              <a:gd name="connsiteX113" fmla="*/ 2975151 w 7872284"/>
              <a:gd name="connsiteY113" fmla="*/ 1200794 h 1589045"/>
              <a:gd name="connsiteX114" fmla="*/ 3001463 w 7872284"/>
              <a:gd name="connsiteY114" fmla="*/ 1169619 h 1589045"/>
              <a:gd name="connsiteX115" fmla="*/ 3027775 w 7872284"/>
              <a:gd name="connsiteY115" fmla="*/ 1147128 h 1589045"/>
              <a:gd name="connsiteX116" fmla="*/ 3054087 w 7872284"/>
              <a:gd name="connsiteY116" fmla="*/ 1150080 h 1589045"/>
              <a:gd name="connsiteX117" fmla="*/ 3080486 w 7872284"/>
              <a:gd name="connsiteY117" fmla="*/ 1143394 h 1589045"/>
              <a:gd name="connsiteX118" fmla="*/ 3106798 w 7872284"/>
              <a:gd name="connsiteY118" fmla="*/ 1128371 h 1589045"/>
              <a:gd name="connsiteX119" fmla="*/ 3133109 w 7872284"/>
              <a:gd name="connsiteY119" fmla="*/ 1119600 h 1589045"/>
              <a:gd name="connsiteX120" fmla="*/ 3159421 w 7872284"/>
              <a:gd name="connsiteY120" fmla="*/ 1138270 h 1589045"/>
              <a:gd name="connsiteX121" fmla="*/ 3185733 w 7872284"/>
              <a:gd name="connsiteY121" fmla="*/ 1154770 h 1589045"/>
              <a:gd name="connsiteX122" fmla="*/ 3212132 w 7872284"/>
              <a:gd name="connsiteY122" fmla="*/ 1132539 h 1589045"/>
              <a:gd name="connsiteX123" fmla="*/ 3238444 w 7872284"/>
              <a:gd name="connsiteY123" fmla="*/ 1097283 h 1589045"/>
              <a:gd name="connsiteX124" fmla="*/ 3264755 w 7872284"/>
              <a:gd name="connsiteY124" fmla="*/ 1105359 h 1589045"/>
              <a:gd name="connsiteX125" fmla="*/ 3291067 w 7872284"/>
              <a:gd name="connsiteY125" fmla="*/ 1129413 h 1589045"/>
              <a:gd name="connsiteX126" fmla="*/ 3317380 w 7872284"/>
              <a:gd name="connsiteY126" fmla="*/ 1117864 h 1589045"/>
              <a:gd name="connsiteX127" fmla="*/ 3343778 w 7872284"/>
              <a:gd name="connsiteY127" fmla="*/ 1104751 h 1589045"/>
              <a:gd name="connsiteX128" fmla="*/ 3370090 w 7872284"/>
              <a:gd name="connsiteY128" fmla="*/ 1092681 h 1589045"/>
              <a:gd name="connsiteX129" fmla="*/ 3396402 w 7872284"/>
              <a:gd name="connsiteY129" fmla="*/ 1104404 h 1589045"/>
              <a:gd name="connsiteX130" fmla="*/ 3422713 w 7872284"/>
              <a:gd name="connsiteY130" fmla="*/ 1144610 h 1589045"/>
              <a:gd name="connsiteX131" fmla="*/ 3449025 w 7872284"/>
              <a:gd name="connsiteY131" fmla="*/ 1180821 h 1589045"/>
              <a:gd name="connsiteX132" fmla="*/ 3475424 w 7872284"/>
              <a:gd name="connsiteY132" fmla="*/ 1234052 h 1589045"/>
              <a:gd name="connsiteX133" fmla="*/ 3501736 w 7872284"/>
              <a:gd name="connsiteY133" fmla="*/ 1276777 h 1589045"/>
              <a:gd name="connsiteX134" fmla="*/ 3528048 w 7872284"/>
              <a:gd name="connsiteY134" fmla="*/ 1315159 h 1589045"/>
              <a:gd name="connsiteX135" fmla="*/ 3554360 w 7872284"/>
              <a:gd name="connsiteY135" fmla="*/ 1345292 h 1589045"/>
              <a:gd name="connsiteX136" fmla="*/ 3580671 w 7872284"/>
              <a:gd name="connsiteY136" fmla="*/ 1390274 h 1589045"/>
              <a:gd name="connsiteX137" fmla="*/ 3606984 w 7872284"/>
              <a:gd name="connsiteY137" fmla="*/ 1439945 h 1589045"/>
              <a:gd name="connsiteX138" fmla="*/ 3633382 w 7872284"/>
              <a:gd name="connsiteY138" fmla="*/ 1469904 h 1589045"/>
              <a:gd name="connsiteX139" fmla="*/ 3659694 w 7872284"/>
              <a:gd name="connsiteY139" fmla="*/ 1525828 h 1589045"/>
              <a:gd name="connsiteX140" fmla="*/ 3686006 w 7872284"/>
              <a:gd name="connsiteY140" fmla="*/ 1557958 h 1589045"/>
              <a:gd name="connsiteX141" fmla="*/ 3712318 w 7872284"/>
              <a:gd name="connsiteY141" fmla="*/ 1581578 h 1589045"/>
              <a:gd name="connsiteX142" fmla="*/ 3738629 w 7872284"/>
              <a:gd name="connsiteY142" fmla="*/ 1584704 h 1589045"/>
              <a:gd name="connsiteX143" fmla="*/ 3765028 w 7872284"/>
              <a:gd name="connsiteY143" fmla="*/ 1589046 h 1589045"/>
              <a:gd name="connsiteX144" fmla="*/ 3791340 w 7872284"/>
              <a:gd name="connsiteY144" fmla="*/ 1575325 h 1589045"/>
              <a:gd name="connsiteX145" fmla="*/ 3817652 w 7872284"/>
              <a:gd name="connsiteY145" fmla="*/ 1562647 h 1589045"/>
              <a:gd name="connsiteX146" fmla="*/ 3843964 w 7872284"/>
              <a:gd name="connsiteY146" fmla="*/ 1551011 h 1589045"/>
              <a:gd name="connsiteX147" fmla="*/ 3870276 w 7872284"/>
              <a:gd name="connsiteY147" fmla="*/ 1554050 h 1589045"/>
              <a:gd name="connsiteX148" fmla="*/ 3896674 w 7872284"/>
              <a:gd name="connsiteY148" fmla="*/ 1507852 h 1589045"/>
              <a:gd name="connsiteX149" fmla="*/ 3922987 w 7872284"/>
              <a:gd name="connsiteY149" fmla="*/ 1485709 h 1589045"/>
              <a:gd name="connsiteX150" fmla="*/ 3949298 w 7872284"/>
              <a:gd name="connsiteY150" fmla="*/ 1491353 h 1589045"/>
              <a:gd name="connsiteX151" fmla="*/ 3975610 w 7872284"/>
              <a:gd name="connsiteY151" fmla="*/ 1488748 h 1589045"/>
              <a:gd name="connsiteX152" fmla="*/ 4001922 w 7872284"/>
              <a:gd name="connsiteY152" fmla="*/ 1470251 h 1589045"/>
              <a:gd name="connsiteX153" fmla="*/ 4028321 w 7872284"/>
              <a:gd name="connsiteY153" fmla="*/ 1435343 h 1589045"/>
              <a:gd name="connsiteX154" fmla="*/ 4054632 w 7872284"/>
              <a:gd name="connsiteY154" fmla="*/ 1388363 h 1589045"/>
              <a:gd name="connsiteX155" fmla="*/ 4080945 w 7872284"/>
              <a:gd name="connsiteY155" fmla="*/ 1334176 h 1589045"/>
              <a:gd name="connsiteX156" fmla="*/ 4107256 w 7872284"/>
              <a:gd name="connsiteY156" fmla="*/ 1282942 h 1589045"/>
              <a:gd name="connsiteX157" fmla="*/ 4133568 w 7872284"/>
              <a:gd name="connsiteY157" fmla="*/ 1241347 h 1589045"/>
              <a:gd name="connsiteX158" fmla="*/ 4159967 w 7872284"/>
              <a:gd name="connsiteY158" fmla="*/ 1182992 h 1589045"/>
              <a:gd name="connsiteX159" fmla="*/ 4186279 w 7872284"/>
              <a:gd name="connsiteY159" fmla="*/ 1123682 h 1589045"/>
              <a:gd name="connsiteX160" fmla="*/ 4212591 w 7872284"/>
              <a:gd name="connsiteY160" fmla="*/ 1059943 h 1589045"/>
              <a:gd name="connsiteX161" fmla="*/ 4238903 w 7872284"/>
              <a:gd name="connsiteY161" fmla="*/ 1008448 h 1589045"/>
              <a:gd name="connsiteX162" fmla="*/ 4265214 w 7872284"/>
              <a:gd name="connsiteY162" fmla="*/ 967373 h 1589045"/>
              <a:gd name="connsiteX163" fmla="*/ 4291613 w 7872284"/>
              <a:gd name="connsiteY163" fmla="*/ 955911 h 1589045"/>
              <a:gd name="connsiteX164" fmla="*/ 4317925 w 7872284"/>
              <a:gd name="connsiteY164" fmla="*/ 955129 h 1589045"/>
              <a:gd name="connsiteX165" fmla="*/ 4344237 w 7872284"/>
              <a:gd name="connsiteY165" fmla="*/ 925865 h 1589045"/>
              <a:gd name="connsiteX166" fmla="*/ 4370549 w 7872284"/>
              <a:gd name="connsiteY166" fmla="*/ 897990 h 1589045"/>
              <a:gd name="connsiteX167" fmla="*/ 4396861 w 7872284"/>
              <a:gd name="connsiteY167" fmla="*/ 854745 h 1589045"/>
              <a:gd name="connsiteX168" fmla="*/ 4423172 w 7872284"/>
              <a:gd name="connsiteY168" fmla="*/ 830604 h 1589045"/>
              <a:gd name="connsiteX169" fmla="*/ 4449571 w 7872284"/>
              <a:gd name="connsiteY169" fmla="*/ 807331 h 1589045"/>
              <a:gd name="connsiteX170" fmla="*/ 4475883 w 7872284"/>
              <a:gd name="connsiteY170" fmla="*/ 783538 h 1589045"/>
              <a:gd name="connsiteX171" fmla="*/ 4502195 w 7872284"/>
              <a:gd name="connsiteY171" fmla="*/ 736732 h 1589045"/>
              <a:gd name="connsiteX172" fmla="*/ 4528507 w 7872284"/>
              <a:gd name="connsiteY172" fmla="*/ 692705 h 1589045"/>
              <a:gd name="connsiteX173" fmla="*/ 4554819 w 7872284"/>
              <a:gd name="connsiteY173" fmla="*/ 647810 h 1589045"/>
              <a:gd name="connsiteX174" fmla="*/ 4581217 w 7872284"/>
              <a:gd name="connsiteY174" fmla="*/ 614638 h 1589045"/>
              <a:gd name="connsiteX175" fmla="*/ 4607529 w 7872284"/>
              <a:gd name="connsiteY175" fmla="*/ 606215 h 1589045"/>
              <a:gd name="connsiteX176" fmla="*/ 4633841 w 7872284"/>
              <a:gd name="connsiteY176" fmla="*/ 608386 h 1589045"/>
              <a:gd name="connsiteX177" fmla="*/ 4660153 w 7872284"/>
              <a:gd name="connsiteY177" fmla="*/ 554546 h 1589045"/>
              <a:gd name="connsiteX178" fmla="*/ 4686465 w 7872284"/>
              <a:gd name="connsiteY178" fmla="*/ 516077 h 1589045"/>
              <a:gd name="connsiteX179" fmla="*/ 4712863 w 7872284"/>
              <a:gd name="connsiteY179" fmla="*/ 532577 h 1589045"/>
              <a:gd name="connsiteX180" fmla="*/ 4739175 w 7872284"/>
              <a:gd name="connsiteY180" fmla="*/ 553591 h 1589045"/>
              <a:gd name="connsiteX181" fmla="*/ 4765487 w 7872284"/>
              <a:gd name="connsiteY181" fmla="*/ 573911 h 1589045"/>
              <a:gd name="connsiteX182" fmla="*/ 4791799 w 7872284"/>
              <a:gd name="connsiteY182" fmla="*/ 564793 h 1589045"/>
              <a:gd name="connsiteX183" fmla="*/ 4818111 w 7872284"/>
              <a:gd name="connsiteY183" fmla="*/ 574780 h 1589045"/>
              <a:gd name="connsiteX184" fmla="*/ 4844510 w 7872284"/>
              <a:gd name="connsiteY184" fmla="*/ 588761 h 1589045"/>
              <a:gd name="connsiteX185" fmla="*/ 4870821 w 7872284"/>
              <a:gd name="connsiteY185" fmla="*/ 595621 h 1589045"/>
              <a:gd name="connsiteX186" fmla="*/ 4897133 w 7872284"/>
              <a:gd name="connsiteY186" fmla="*/ 592842 h 1589045"/>
              <a:gd name="connsiteX187" fmla="*/ 4923445 w 7872284"/>
              <a:gd name="connsiteY187" fmla="*/ 629053 h 1589045"/>
              <a:gd name="connsiteX188" fmla="*/ 4949757 w 7872284"/>
              <a:gd name="connsiteY188" fmla="*/ 683327 h 1589045"/>
              <a:gd name="connsiteX189" fmla="*/ 4976156 w 7872284"/>
              <a:gd name="connsiteY189" fmla="*/ 717975 h 1589045"/>
              <a:gd name="connsiteX190" fmla="*/ 5002468 w 7872284"/>
              <a:gd name="connsiteY190" fmla="*/ 735256 h 1589045"/>
              <a:gd name="connsiteX191" fmla="*/ 5028779 w 7872284"/>
              <a:gd name="connsiteY191" fmla="*/ 773465 h 1589045"/>
              <a:gd name="connsiteX192" fmla="*/ 5055092 w 7872284"/>
              <a:gd name="connsiteY192" fmla="*/ 772075 h 1589045"/>
              <a:gd name="connsiteX193" fmla="*/ 5081403 w 7872284"/>
              <a:gd name="connsiteY193" fmla="*/ 795521 h 1589045"/>
              <a:gd name="connsiteX194" fmla="*/ 5107802 w 7872284"/>
              <a:gd name="connsiteY194" fmla="*/ 833556 h 1589045"/>
              <a:gd name="connsiteX195" fmla="*/ 5134114 w 7872284"/>
              <a:gd name="connsiteY195" fmla="*/ 872633 h 1589045"/>
              <a:gd name="connsiteX196" fmla="*/ 5160426 w 7872284"/>
              <a:gd name="connsiteY196" fmla="*/ 886267 h 1589045"/>
              <a:gd name="connsiteX197" fmla="*/ 5186737 w 7872284"/>
              <a:gd name="connsiteY197" fmla="*/ 927949 h 1589045"/>
              <a:gd name="connsiteX198" fmla="*/ 5213050 w 7872284"/>
              <a:gd name="connsiteY198" fmla="*/ 943146 h 1589045"/>
              <a:gd name="connsiteX199" fmla="*/ 5239448 w 7872284"/>
              <a:gd name="connsiteY199" fmla="*/ 921871 h 1589045"/>
              <a:gd name="connsiteX200" fmla="*/ 5265760 w 7872284"/>
              <a:gd name="connsiteY200" fmla="*/ 899640 h 1589045"/>
              <a:gd name="connsiteX201" fmla="*/ 5292072 w 7872284"/>
              <a:gd name="connsiteY201" fmla="*/ 932986 h 1589045"/>
              <a:gd name="connsiteX202" fmla="*/ 5318384 w 7872284"/>
              <a:gd name="connsiteY202" fmla="*/ 934809 h 1589045"/>
              <a:gd name="connsiteX203" fmla="*/ 5344695 w 7872284"/>
              <a:gd name="connsiteY203" fmla="*/ 921349 h 1589045"/>
              <a:gd name="connsiteX204" fmla="*/ 5371008 w 7872284"/>
              <a:gd name="connsiteY204" fmla="*/ 915010 h 1589045"/>
              <a:gd name="connsiteX205" fmla="*/ 5397406 w 7872284"/>
              <a:gd name="connsiteY205" fmla="*/ 885746 h 1589045"/>
              <a:gd name="connsiteX206" fmla="*/ 5423718 w 7872284"/>
              <a:gd name="connsiteY206" fmla="*/ 858913 h 1589045"/>
              <a:gd name="connsiteX207" fmla="*/ 5450030 w 7872284"/>
              <a:gd name="connsiteY207" fmla="*/ 843456 h 1589045"/>
              <a:gd name="connsiteX208" fmla="*/ 5476342 w 7872284"/>
              <a:gd name="connsiteY208" fmla="*/ 828780 h 1589045"/>
              <a:gd name="connsiteX209" fmla="*/ 5502654 w 7872284"/>
              <a:gd name="connsiteY209" fmla="*/ 819141 h 1589045"/>
              <a:gd name="connsiteX210" fmla="*/ 5529052 w 7872284"/>
              <a:gd name="connsiteY210" fmla="*/ 816449 h 1589045"/>
              <a:gd name="connsiteX211" fmla="*/ 5555364 w 7872284"/>
              <a:gd name="connsiteY211" fmla="*/ 827044 h 1589045"/>
              <a:gd name="connsiteX212" fmla="*/ 5581676 w 7872284"/>
              <a:gd name="connsiteY212" fmla="*/ 836596 h 1589045"/>
              <a:gd name="connsiteX213" fmla="*/ 5607988 w 7872284"/>
              <a:gd name="connsiteY213" fmla="*/ 806897 h 1589045"/>
              <a:gd name="connsiteX214" fmla="*/ 5634300 w 7872284"/>
              <a:gd name="connsiteY214" fmla="*/ 788227 h 1589045"/>
              <a:gd name="connsiteX215" fmla="*/ 5660699 w 7872284"/>
              <a:gd name="connsiteY215" fmla="*/ 790398 h 1589045"/>
              <a:gd name="connsiteX216" fmla="*/ 5687010 w 7872284"/>
              <a:gd name="connsiteY216" fmla="*/ 781280 h 1589045"/>
              <a:gd name="connsiteX217" fmla="*/ 5713322 w 7872284"/>
              <a:gd name="connsiteY217" fmla="*/ 762176 h 1589045"/>
              <a:gd name="connsiteX218" fmla="*/ 5739634 w 7872284"/>
              <a:gd name="connsiteY218" fmla="*/ 749845 h 1589045"/>
              <a:gd name="connsiteX219" fmla="*/ 5765946 w 7872284"/>
              <a:gd name="connsiteY219" fmla="*/ 762957 h 1589045"/>
              <a:gd name="connsiteX220" fmla="*/ 5792344 w 7872284"/>
              <a:gd name="connsiteY220" fmla="*/ 758007 h 1589045"/>
              <a:gd name="connsiteX221" fmla="*/ 5818657 w 7872284"/>
              <a:gd name="connsiteY221" fmla="*/ 734301 h 1589045"/>
              <a:gd name="connsiteX222" fmla="*/ 5844968 w 7872284"/>
              <a:gd name="connsiteY222" fmla="*/ 754360 h 1589045"/>
              <a:gd name="connsiteX223" fmla="*/ 5871280 w 7872284"/>
              <a:gd name="connsiteY223" fmla="*/ 781106 h 1589045"/>
              <a:gd name="connsiteX224" fmla="*/ 5897592 w 7872284"/>
              <a:gd name="connsiteY224" fmla="*/ 793785 h 1589045"/>
              <a:gd name="connsiteX225" fmla="*/ 5923991 w 7872284"/>
              <a:gd name="connsiteY225" fmla="*/ 808808 h 1589045"/>
              <a:gd name="connsiteX226" fmla="*/ 5950303 w 7872284"/>
              <a:gd name="connsiteY226" fmla="*/ 795000 h 1589045"/>
              <a:gd name="connsiteX227" fmla="*/ 5976615 w 7872284"/>
              <a:gd name="connsiteY227" fmla="*/ 788488 h 1589045"/>
              <a:gd name="connsiteX228" fmla="*/ 6002926 w 7872284"/>
              <a:gd name="connsiteY228" fmla="*/ 812542 h 1589045"/>
              <a:gd name="connsiteX229" fmla="*/ 6029238 w 7872284"/>
              <a:gd name="connsiteY229" fmla="*/ 817405 h 1589045"/>
              <a:gd name="connsiteX230" fmla="*/ 6055637 w 7872284"/>
              <a:gd name="connsiteY230" fmla="*/ 805768 h 1589045"/>
              <a:gd name="connsiteX231" fmla="*/ 6081949 w 7872284"/>
              <a:gd name="connsiteY231" fmla="*/ 776070 h 1589045"/>
              <a:gd name="connsiteX232" fmla="*/ 6108261 w 7872284"/>
              <a:gd name="connsiteY232" fmla="*/ 774073 h 1589045"/>
              <a:gd name="connsiteX233" fmla="*/ 6134573 w 7872284"/>
              <a:gd name="connsiteY233" fmla="*/ 764260 h 1589045"/>
              <a:gd name="connsiteX234" fmla="*/ 6160884 w 7872284"/>
              <a:gd name="connsiteY234" fmla="*/ 761134 h 1589045"/>
              <a:gd name="connsiteX235" fmla="*/ 6187283 w 7872284"/>
              <a:gd name="connsiteY235" fmla="*/ 788053 h 1589045"/>
              <a:gd name="connsiteX236" fmla="*/ 6213595 w 7872284"/>
              <a:gd name="connsiteY236" fmla="*/ 790224 h 1589045"/>
              <a:gd name="connsiteX237" fmla="*/ 6239907 w 7872284"/>
              <a:gd name="connsiteY237" fmla="*/ 782843 h 1589045"/>
              <a:gd name="connsiteX238" fmla="*/ 6266219 w 7872284"/>
              <a:gd name="connsiteY238" fmla="*/ 792395 h 1589045"/>
              <a:gd name="connsiteX239" fmla="*/ 6292531 w 7872284"/>
              <a:gd name="connsiteY239" fmla="*/ 802555 h 1589045"/>
              <a:gd name="connsiteX240" fmla="*/ 6318842 w 7872284"/>
              <a:gd name="connsiteY240" fmla="*/ 782496 h 1589045"/>
              <a:gd name="connsiteX241" fmla="*/ 6345241 w 7872284"/>
              <a:gd name="connsiteY241" fmla="*/ 767907 h 1589045"/>
              <a:gd name="connsiteX242" fmla="*/ 6371553 w 7872284"/>
              <a:gd name="connsiteY242" fmla="*/ 770165 h 1589045"/>
              <a:gd name="connsiteX243" fmla="*/ 6397865 w 7872284"/>
              <a:gd name="connsiteY243" fmla="*/ 797953 h 1589045"/>
              <a:gd name="connsiteX244" fmla="*/ 6424177 w 7872284"/>
              <a:gd name="connsiteY244" fmla="*/ 820878 h 1589045"/>
              <a:gd name="connsiteX245" fmla="*/ 6450489 w 7872284"/>
              <a:gd name="connsiteY245" fmla="*/ 820618 h 1589045"/>
              <a:gd name="connsiteX246" fmla="*/ 6476887 w 7872284"/>
              <a:gd name="connsiteY246" fmla="*/ 828346 h 1589045"/>
              <a:gd name="connsiteX247" fmla="*/ 6503199 w 7872284"/>
              <a:gd name="connsiteY247" fmla="*/ 846235 h 1589045"/>
              <a:gd name="connsiteX248" fmla="*/ 6529511 w 7872284"/>
              <a:gd name="connsiteY248" fmla="*/ 827825 h 1589045"/>
              <a:gd name="connsiteX249" fmla="*/ 6555823 w 7872284"/>
              <a:gd name="connsiteY249" fmla="*/ 808721 h 1589045"/>
              <a:gd name="connsiteX250" fmla="*/ 6582135 w 7872284"/>
              <a:gd name="connsiteY250" fmla="*/ 777893 h 1589045"/>
              <a:gd name="connsiteX251" fmla="*/ 6608534 w 7872284"/>
              <a:gd name="connsiteY251" fmla="*/ 768341 h 1589045"/>
              <a:gd name="connsiteX252" fmla="*/ 6634845 w 7872284"/>
              <a:gd name="connsiteY252" fmla="*/ 759136 h 1589045"/>
              <a:gd name="connsiteX253" fmla="*/ 6661157 w 7872284"/>
              <a:gd name="connsiteY253" fmla="*/ 767039 h 1589045"/>
              <a:gd name="connsiteX254" fmla="*/ 6687469 w 7872284"/>
              <a:gd name="connsiteY254" fmla="*/ 761307 h 1589045"/>
              <a:gd name="connsiteX255" fmla="*/ 6713781 w 7872284"/>
              <a:gd name="connsiteY255" fmla="*/ 784319 h 1589045"/>
              <a:gd name="connsiteX256" fmla="*/ 6740180 w 7872284"/>
              <a:gd name="connsiteY256" fmla="*/ 788140 h 1589045"/>
              <a:gd name="connsiteX257" fmla="*/ 6766491 w 7872284"/>
              <a:gd name="connsiteY257" fmla="*/ 803511 h 1589045"/>
              <a:gd name="connsiteX258" fmla="*/ 6792803 w 7872284"/>
              <a:gd name="connsiteY258" fmla="*/ 804032 h 1589045"/>
              <a:gd name="connsiteX259" fmla="*/ 6819115 w 7872284"/>
              <a:gd name="connsiteY259" fmla="*/ 810197 h 1589045"/>
              <a:gd name="connsiteX260" fmla="*/ 6845427 w 7872284"/>
              <a:gd name="connsiteY260" fmla="*/ 794740 h 1589045"/>
              <a:gd name="connsiteX261" fmla="*/ 6871826 w 7872284"/>
              <a:gd name="connsiteY261" fmla="*/ 771294 h 1589045"/>
              <a:gd name="connsiteX262" fmla="*/ 6898138 w 7872284"/>
              <a:gd name="connsiteY262" fmla="*/ 745937 h 1589045"/>
              <a:gd name="connsiteX263" fmla="*/ 6924449 w 7872284"/>
              <a:gd name="connsiteY263" fmla="*/ 745850 h 1589045"/>
              <a:gd name="connsiteX264" fmla="*/ 6950761 w 7872284"/>
              <a:gd name="connsiteY264" fmla="*/ 725356 h 1589045"/>
              <a:gd name="connsiteX265" fmla="*/ 6977073 w 7872284"/>
              <a:gd name="connsiteY265" fmla="*/ 697829 h 1589045"/>
              <a:gd name="connsiteX266" fmla="*/ 7003472 w 7872284"/>
              <a:gd name="connsiteY266" fmla="*/ 688885 h 1589045"/>
              <a:gd name="connsiteX267" fmla="*/ 7029784 w 7872284"/>
              <a:gd name="connsiteY267" fmla="*/ 674209 h 1589045"/>
              <a:gd name="connsiteX268" fmla="*/ 7056096 w 7872284"/>
              <a:gd name="connsiteY268" fmla="*/ 637042 h 1589045"/>
              <a:gd name="connsiteX269" fmla="*/ 7082407 w 7872284"/>
              <a:gd name="connsiteY269" fmla="*/ 552549 h 1589045"/>
              <a:gd name="connsiteX270" fmla="*/ 7108719 w 7872284"/>
              <a:gd name="connsiteY270" fmla="*/ 438965 h 1589045"/>
              <a:gd name="connsiteX271" fmla="*/ 7135118 w 7872284"/>
              <a:gd name="connsiteY271" fmla="*/ 302196 h 1589045"/>
              <a:gd name="connsiteX272" fmla="*/ 7161430 w 7872284"/>
              <a:gd name="connsiteY272" fmla="*/ 192954 h 1589045"/>
              <a:gd name="connsiteX273" fmla="*/ 7187742 w 7872284"/>
              <a:gd name="connsiteY273" fmla="*/ 159000 h 1589045"/>
              <a:gd name="connsiteX274" fmla="*/ 7214054 w 7872284"/>
              <a:gd name="connsiteY274" fmla="*/ 156221 h 1589045"/>
              <a:gd name="connsiteX275" fmla="*/ 7240365 w 7872284"/>
              <a:gd name="connsiteY275" fmla="*/ 185659 h 1589045"/>
              <a:gd name="connsiteX276" fmla="*/ 7266678 w 7872284"/>
              <a:gd name="connsiteY276" fmla="*/ 227602 h 1589045"/>
              <a:gd name="connsiteX277" fmla="*/ 7293076 w 7872284"/>
              <a:gd name="connsiteY277" fmla="*/ 272063 h 1589045"/>
              <a:gd name="connsiteX278" fmla="*/ 7319388 w 7872284"/>
              <a:gd name="connsiteY278" fmla="*/ 287346 h 1589045"/>
              <a:gd name="connsiteX279" fmla="*/ 7345700 w 7872284"/>
              <a:gd name="connsiteY279" fmla="*/ 312008 h 1589045"/>
              <a:gd name="connsiteX280" fmla="*/ 7372012 w 7872284"/>
              <a:gd name="connsiteY280" fmla="*/ 326163 h 1589045"/>
              <a:gd name="connsiteX281" fmla="*/ 7398323 w 7872284"/>
              <a:gd name="connsiteY281" fmla="*/ 315916 h 1589045"/>
              <a:gd name="connsiteX282" fmla="*/ 7424723 w 7872284"/>
              <a:gd name="connsiteY282" fmla="*/ 296464 h 1589045"/>
              <a:gd name="connsiteX283" fmla="*/ 7451034 w 7872284"/>
              <a:gd name="connsiteY283" fmla="*/ 283352 h 1589045"/>
              <a:gd name="connsiteX284" fmla="*/ 7477346 w 7872284"/>
              <a:gd name="connsiteY284" fmla="*/ 202593 h 1589045"/>
              <a:gd name="connsiteX285" fmla="*/ 7503658 w 7872284"/>
              <a:gd name="connsiteY285" fmla="*/ 116971 h 1589045"/>
              <a:gd name="connsiteX286" fmla="*/ 7529970 w 7872284"/>
              <a:gd name="connsiteY286" fmla="*/ 43679 h 1589045"/>
              <a:gd name="connsiteX287" fmla="*/ 7556368 w 7872284"/>
              <a:gd name="connsiteY287" fmla="*/ 8163 h 1589045"/>
              <a:gd name="connsiteX288" fmla="*/ 7582681 w 7872284"/>
              <a:gd name="connsiteY288" fmla="*/ 0 h 1589045"/>
              <a:gd name="connsiteX289" fmla="*/ 7608992 w 7872284"/>
              <a:gd name="connsiteY289" fmla="*/ 23533 h 1589045"/>
              <a:gd name="connsiteX290" fmla="*/ 7635304 w 7872284"/>
              <a:gd name="connsiteY290" fmla="*/ 65302 h 1589045"/>
              <a:gd name="connsiteX291" fmla="*/ 7661616 w 7872284"/>
              <a:gd name="connsiteY291" fmla="*/ 71120 h 1589045"/>
              <a:gd name="connsiteX292" fmla="*/ 7688015 w 7872284"/>
              <a:gd name="connsiteY292" fmla="*/ 101340 h 1589045"/>
              <a:gd name="connsiteX293" fmla="*/ 7714326 w 7872284"/>
              <a:gd name="connsiteY293" fmla="*/ 174457 h 1589045"/>
              <a:gd name="connsiteX294" fmla="*/ 7740639 w 7872284"/>
              <a:gd name="connsiteY294" fmla="*/ 224476 h 1589045"/>
              <a:gd name="connsiteX295" fmla="*/ 7766951 w 7872284"/>
              <a:gd name="connsiteY295" fmla="*/ 275189 h 1589045"/>
              <a:gd name="connsiteX296" fmla="*/ 7793262 w 7872284"/>
              <a:gd name="connsiteY296" fmla="*/ 332849 h 1589045"/>
              <a:gd name="connsiteX297" fmla="*/ 7819661 w 7872284"/>
              <a:gd name="connsiteY297" fmla="*/ 340752 h 1589045"/>
              <a:gd name="connsiteX298" fmla="*/ 7845973 w 7872284"/>
              <a:gd name="connsiteY298" fmla="*/ 332242 h 1589045"/>
              <a:gd name="connsiteX299" fmla="*/ 7872285 w 7872284"/>
              <a:gd name="connsiteY299" fmla="*/ 357772 h 15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7872284" h="1589045">
                <a:moveTo>
                  <a:pt x="0" y="568527"/>
                </a:moveTo>
                <a:lnTo>
                  <a:pt x="26312" y="560451"/>
                </a:lnTo>
                <a:lnTo>
                  <a:pt x="52624" y="572348"/>
                </a:lnTo>
                <a:lnTo>
                  <a:pt x="78936" y="578948"/>
                </a:lnTo>
                <a:lnTo>
                  <a:pt x="105334" y="570438"/>
                </a:lnTo>
                <a:lnTo>
                  <a:pt x="131646" y="569830"/>
                </a:lnTo>
                <a:lnTo>
                  <a:pt x="157958" y="573303"/>
                </a:lnTo>
                <a:lnTo>
                  <a:pt x="184270" y="564967"/>
                </a:lnTo>
                <a:lnTo>
                  <a:pt x="210582" y="556457"/>
                </a:lnTo>
                <a:lnTo>
                  <a:pt x="236981" y="560104"/>
                </a:lnTo>
                <a:lnTo>
                  <a:pt x="263292" y="576343"/>
                </a:lnTo>
                <a:lnTo>
                  <a:pt x="289604" y="582595"/>
                </a:lnTo>
                <a:lnTo>
                  <a:pt x="315916" y="572696"/>
                </a:lnTo>
                <a:lnTo>
                  <a:pt x="342228" y="578600"/>
                </a:lnTo>
                <a:lnTo>
                  <a:pt x="368627" y="593016"/>
                </a:lnTo>
                <a:lnTo>
                  <a:pt x="394939" y="579556"/>
                </a:lnTo>
                <a:lnTo>
                  <a:pt x="421250" y="557238"/>
                </a:lnTo>
                <a:lnTo>
                  <a:pt x="447562" y="550552"/>
                </a:lnTo>
                <a:lnTo>
                  <a:pt x="473874" y="552028"/>
                </a:lnTo>
                <a:lnTo>
                  <a:pt x="500273" y="560712"/>
                </a:lnTo>
                <a:lnTo>
                  <a:pt x="526585" y="565488"/>
                </a:lnTo>
                <a:lnTo>
                  <a:pt x="552897" y="556544"/>
                </a:lnTo>
                <a:lnTo>
                  <a:pt x="579209" y="555241"/>
                </a:lnTo>
                <a:lnTo>
                  <a:pt x="605520" y="577558"/>
                </a:lnTo>
                <a:lnTo>
                  <a:pt x="631919" y="586937"/>
                </a:lnTo>
                <a:lnTo>
                  <a:pt x="658231" y="576603"/>
                </a:lnTo>
                <a:lnTo>
                  <a:pt x="684543" y="565835"/>
                </a:lnTo>
                <a:lnTo>
                  <a:pt x="710855" y="549857"/>
                </a:lnTo>
                <a:lnTo>
                  <a:pt x="737166" y="540045"/>
                </a:lnTo>
                <a:lnTo>
                  <a:pt x="763478" y="549770"/>
                </a:lnTo>
                <a:lnTo>
                  <a:pt x="789877" y="573390"/>
                </a:lnTo>
                <a:lnTo>
                  <a:pt x="816189" y="567138"/>
                </a:lnTo>
                <a:lnTo>
                  <a:pt x="842501" y="540913"/>
                </a:lnTo>
                <a:lnTo>
                  <a:pt x="868813" y="533792"/>
                </a:lnTo>
                <a:lnTo>
                  <a:pt x="895124" y="555328"/>
                </a:lnTo>
                <a:lnTo>
                  <a:pt x="921523" y="568180"/>
                </a:lnTo>
                <a:lnTo>
                  <a:pt x="947835" y="573043"/>
                </a:lnTo>
                <a:lnTo>
                  <a:pt x="974147" y="577558"/>
                </a:lnTo>
                <a:lnTo>
                  <a:pt x="1000459" y="590410"/>
                </a:lnTo>
                <a:lnTo>
                  <a:pt x="1026771" y="597531"/>
                </a:lnTo>
                <a:lnTo>
                  <a:pt x="1053169" y="588153"/>
                </a:lnTo>
                <a:lnTo>
                  <a:pt x="1079481" y="578340"/>
                </a:lnTo>
                <a:lnTo>
                  <a:pt x="1105793" y="583116"/>
                </a:lnTo>
                <a:lnTo>
                  <a:pt x="1132105" y="622193"/>
                </a:lnTo>
                <a:lnTo>
                  <a:pt x="1158417" y="651197"/>
                </a:lnTo>
                <a:lnTo>
                  <a:pt x="1184816" y="670041"/>
                </a:lnTo>
                <a:lnTo>
                  <a:pt x="1211128" y="707381"/>
                </a:lnTo>
                <a:lnTo>
                  <a:pt x="1237439" y="744461"/>
                </a:lnTo>
                <a:lnTo>
                  <a:pt x="1263751" y="760960"/>
                </a:lnTo>
                <a:lnTo>
                  <a:pt x="1290063" y="769817"/>
                </a:lnTo>
                <a:lnTo>
                  <a:pt x="1316462" y="803858"/>
                </a:lnTo>
                <a:lnTo>
                  <a:pt x="1342774" y="852140"/>
                </a:lnTo>
                <a:lnTo>
                  <a:pt x="1369086" y="851792"/>
                </a:lnTo>
                <a:lnTo>
                  <a:pt x="1395397" y="847624"/>
                </a:lnTo>
                <a:lnTo>
                  <a:pt x="1421709" y="870202"/>
                </a:lnTo>
                <a:lnTo>
                  <a:pt x="1448108" y="895038"/>
                </a:lnTo>
                <a:lnTo>
                  <a:pt x="1474420" y="895298"/>
                </a:lnTo>
                <a:lnTo>
                  <a:pt x="1500732" y="932986"/>
                </a:lnTo>
                <a:lnTo>
                  <a:pt x="1527043" y="960079"/>
                </a:lnTo>
                <a:lnTo>
                  <a:pt x="1553355" y="960861"/>
                </a:lnTo>
                <a:lnTo>
                  <a:pt x="1579667" y="975102"/>
                </a:lnTo>
                <a:lnTo>
                  <a:pt x="1606066" y="989951"/>
                </a:lnTo>
                <a:lnTo>
                  <a:pt x="1632378" y="976665"/>
                </a:lnTo>
                <a:lnTo>
                  <a:pt x="1658690" y="982136"/>
                </a:lnTo>
                <a:lnTo>
                  <a:pt x="1685001" y="1015482"/>
                </a:lnTo>
                <a:lnTo>
                  <a:pt x="1711313" y="1039188"/>
                </a:lnTo>
                <a:lnTo>
                  <a:pt x="1737712" y="1067498"/>
                </a:lnTo>
                <a:lnTo>
                  <a:pt x="1764024" y="1087557"/>
                </a:lnTo>
                <a:lnTo>
                  <a:pt x="1790336" y="1097978"/>
                </a:lnTo>
                <a:lnTo>
                  <a:pt x="1816648" y="1107790"/>
                </a:lnTo>
                <a:lnTo>
                  <a:pt x="1842959" y="1133147"/>
                </a:lnTo>
                <a:lnTo>
                  <a:pt x="1869358" y="1122640"/>
                </a:lnTo>
                <a:lnTo>
                  <a:pt x="1895670" y="1121076"/>
                </a:lnTo>
                <a:lnTo>
                  <a:pt x="1921982" y="1119079"/>
                </a:lnTo>
                <a:lnTo>
                  <a:pt x="1948294" y="1124724"/>
                </a:lnTo>
                <a:lnTo>
                  <a:pt x="1974606" y="1140268"/>
                </a:lnTo>
                <a:lnTo>
                  <a:pt x="2001004" y="1159633"/>
                </a:lnTo>
                <a:lnTo>
                  <a:pt x="2027316" y="1167622"/>
                </a:lnTo>
                <a:lnTo>
                  <a:pt x="2053628" y="1153554"/>
                </a:lnTo>
                <a:lnTo>
                  <a:pt x="2079940" y="1160588"/>
                </a:lnTo>
                <a:lnTo>
                  <a:pt x="2106252" y="1187768"/>
                </a:lnTo>
                <a:lnTo>
                  <a:pt x="2132651" y="1203225"/>
                </a:lnTo>
                <a:lnTo>
                  <a:pt x="2158963" y="1205136"/>
                </a:lnTo>
                <a:lnTo>
                  <a:pt x="2185274" y="1208870"/>
                </a:lnTo>
                <a:lnTo>
                  <a:pt x="2211586" y="1220940"/>
                </a:lnTo>
                <a:lnTo>
                  <a:pt x="2237898" y="1223285"/>
                </a:lnTo>
                <a:lnTo>
                  <a:pt x="2264297" y="1213211"/>
                </a:lnTo>
                <a:lnTo>
                  <a:pt x="2290609" y="1226498"/>
                </a:lnTo>
                <a:lnTo>
                  <a:pt x="2316921" y="1234400"/>
                </a:lnTo>
                <a:lnTo>
                  <a:pt x="2343232" y="1222590"/>
                </a:lnTo>
                <a:lnTo>
                  <a:pt x="2369544" y="1221201"/>
                </a:lnTo>
                <a:lnTo>
                  <a:pt x="2395943" y="1240826"/>
                </a:lnTo>
                <a:lnTo>
                  <a:pt x="2422255" y="1260104"/>
                </a:lnTo>
                <a:lnTo>
                  <a:pt x="2448567" y="1254807"/>
                </a:lnTo>
                <a:lnTo>
                  <a:pt x="2474879" y="1245081"/>
                </a:lnTo>
                <a:lnTo>
                  <a:pt x="2501191" y="1237439"/>
                </a:lnTo>
                <a:lnTo>
                  <a:pt x="2527502" y="1264533"/>
                </a:lnTo>
                <a:lnTo>
                  <a:pt x="2553901" y="1296228"/>
                </a:lnTo>
                <a:lnTo>
                  <a:pt x="2580213" y="1294405"/>
                </a:lnTo>
                <a:lnTo>
                  <a:pt x="2606525" y="1284245"/>
                </a:lnTo>
                <a:lnTo>
                  <a:pt x="2632837" y="1296142"/>
                </a:lnTo>
                <a:lnTo>
                  <a:pt x="2659149" y="1302655"/>
                </a:lnTo>
                <a:lnTo>
                  <a:pt x="2685547" y="1316809"/>
                </a:lnTo>
                <a:lnTo>
                  <a:pt x="2711859" y="1311859"/>
                </a:lnTo>
                <a:lnTo>
                  <a:pt x="2738171" y="1303002"/>
                </a:lnTo>
                <a:lnTo>
                  <a:pt x="2764483" y="1281640"/>
                </a:lnTo>
                <a:lnTo>
                  <a:pt x="2790795" y="1288760"/>
                </a:lnTo>
                <a:lnTo>
                  <a:pt x="2817193" y="1279556"/>
                </a:lnTo>
                <a:lnTo>
                  <a:pt x="2843505" y="1256978"/>
                </a:lnTo>
                <a:lnTo>
                  <a:pt x="2869817" y="1253591"/>
                </a:lnTo>
                <a:lnTo>
                  <a:pt x="2896129" y="1262101"/>
                </a:lnTo>
                <a:lnTo>
                  <a:pt x="2922441" y="1245602"/>
                </a:lnTo>
                <a:lnTo>
                  <a:pt x="2948839" y="1218422"/>
                </a:lnTo>
                <a:lnTo>
                  <a:pt x="2975151" y="1200794"/>
                </a:lnTo>
                <a:lnTo>
                  <a:pt x="3001463" y="1169619"/>
                </a:lnTo>
                <a:lnTo>
                  <a:pt x="3027775" y="1147128"/>
                </a:lnTo>
                <a:lnTo>
                  <a:pt x="3054087" y="1150080"/>
                </a:lnTo>
                <a:lnTo>
                  <a:pt x="3080486" y="1143394"/>
                </a:lnTo>
                <a:lnTo>
                  <a:pt x="3106798" y="1128371"/>
                </a:lnTo>
                <a:lnTo>
                  <a:pt x="3133109" y="1119600"/>
                </a:lnTo>
                <a:lnTo>
                  <a:pt x="3159421" y="1138270"/>
                </a:lnTo>
                <a:lnTo>
                  <a:pt x="3185733" y="1154770"/>
                </a:lnTo>
                <a:lnTo>
                  <a:pt x="3212132" y="1132539"/>
                </a:lnTo>
                <a:lnTo>
                  <a:pt x="3238444" y="1097283"/>
                </a:lnTo>
                <a:lnTo>
                  <a:pt x="3264755" y="1105359"/>
                </a:lnTo>
                <a:lnTo>
                  <a:pt x="3291067" y="1129413"/>
                </a:lnTo>
                <a:lnTo>
                  <a:pt x="3317380" y="1117864"/>
                </a:lnTo>
                <a:lnTo>
                  <a:pt x="3343778" y="1104751"/>
                </a:lnTo>
                <a:lnTo>
                  <a:pt x="3370090" y="1092681"/>
                </a:lnTo>
                <a:lnTo>
                  <a:pt x="3396402" y="1104404"/>
                </a:lnTo>
                <a:lnTo>
                  <a:pt x="3422713" y="1144610"/>
                </a:lnTo>
                <a:lnTo>
                  <a:pt x="3449025" y="1180821"/>
                </a:lnTo>
                <a:lnTo>
                  <a:pt x="3475424" y="1234052"/>
                </a:lnTo>
                <a:lnTo>
                  <a:pt x="3501736" y="1276777"/>
                </a:lnTo>
                <a:lnTo>
                  <a:pt x="3528048" y="1315159"/>
                </a:lnTo>
                <a:lnTo>
                  <a:pt x="3554360" y="1345292"/>
                </a:lnTo>
                <a:lnTo>
                  <a:pt x="3580671" y="1390274"/>
                </a:lnTo>
                <a:lnTo>
                  <a:pt x="3606984" y="1439945"/>
                </a:lnTo>
                <a:lnTo>
                  <a:pt x="3633382" y="1469904"/>
                </a:lnTo>
                <a:lnTo>
                  <a:pt x="3659694" y="1525828"/>
                </a:lnTo>
                <a:lnTo>
                  <a:pt x="3686006" y="1557958"/>
                </a:lnTo>
                <a:lnTo>
                  <a:pt x="3712318" y="1581578"/>
                </a:lnTo>
                <a:lnTo>
                  <a:pt x="3738629" y="1584704"/>
                </a:lnTo>
                <a:lnTo>
                  <a:pt x="3765028" y="1589046"/>
                </a:lnTo>
                <a:lnTo>
                  <a:pt x="3791340" y="1575325"/>
                </a:lnTo>
                <a:lnTo>
                  <a:pt x="3817652" y="1562647"/>
                </a:lnTo>
                <a:lnTo>
                  <a:pt x="3843964" y="1551011"/>
                </a:lnTo>
                <a:lnTo>
                  <a:pt x="3870276" y="1554050"/>
                </a:lnTo>
                <a:lnTo>
                  <a:pt x="3896674" y="1507852"/>
                </a:lnTo>
                <a:lnTo>
                  <a:pt x="3922987" y="1485709"/>
                </a:lnTo>
                <a:lnTo>
                  <a:pt x="3949298" y="1491353"/>
                </a:lnTo>
                <a:lnTo>
                  <a:pt x="3975610" y="1488748"/>
                </a:lnTo>
                <a:lnTo>
                  <a:pt x="4001922" y="1470251"/>
                </a:lnTo>
                <a:lnTo>
                  <a:pt x="4028321" y="1435343"/>
                </a:lnTo>
                <a:lnTo>
                  <a:pt x="4054632" y="1388363"/>
                </a:lnTo>
                <a:lnTo>
                  <a:pt x="4080945" y="1334176"/>
                </a:lnTo>
                <a:lnTo>
                  <a:pt x="4107256" y="1282942"/>
                </a:lnTo>
                <a:lnTo>
                  <a:pt x="4133568" y="1241347"/>
                </a:lnTo>
                <a:lnTo>
                  <a:pt x="4159967" y="1182992"/>
                </a:lnTo>
                <a:lnTo>
                  <a:pt x="4186279" y="1123682"/>
                </a:lnTo>
                <a:lnTo>
                  <a:pt x="4212591" y="1059943"/>
                </a:lnTo>
                <a:lnTo>
                  <a:pt x="4238903" y="1008448"/>
                </a:lnTo>
                <a:lnTo>
                  <a:pt x="4265214" y="967373"/>
                </a:lnTo>
                <a:lnTo>
                  <a:pt x="4291613" y="955911"/>
                </a:lnTo>
                <a:lnTo>
                  <a:pt x="4317925" y="955129"/>
                </a:lnTo>
                <a:lnTo>
                  <a:pt x="4344237" y="925865"/>
                </a:lnTo>
                <a:lnTo>
                  <a:pt x="4370549" y="897990"/>
                </a:lnTo>
                <a:lnTo>
                  <a:pt x="4396861" y="854745"/>
                </a:lnTo>
                <a:lnTo>
                  <a:pt x="4423172" y="830604"/>
                </a:lnTo>
                <a:lnTo>
                  <a:pt x="4449571" y="807331"/>
                </a:lnTo>
                <a:lnTo>
                  <a:pt x="4475883" y="783538"/>
                </a:lnTo>
                <a:lnTo>
                  <a:pt x="4502195" y="736732"/>
                </a:lnTo>
                <a:lnTo>
                  <a:pt x="4528507" y="692705"/>
                </a:lnTo>
                <a:lnTo>
                  <a:pt x="4554819" y="647810"/>
                </a:lnTo>
                <a:lnTo>
                  <a:pt x="4581217" y="614638"/>
                </a:lnTo>
                <a:lnTo>
                  <a:pt x="4607529" y="606215"/>
                </a:lnTo>
                <a:lnTo>
                  <a:pt x="4633841" y="608386"/>
                </a:lnTo>
                <a:lnTo>
                  <a:pt x="4660153" y="554546"/>
                </a:lnTo>
                <a:lnTo>
                  <a:pt x="4686465" y="516077"/>
                </a:lnTo>
                <a:lnTo>
                  <a:pt x="4712863" y="532577"/>
                </a:lnTo>
                <a:lnTo>
                  <a:pt x="4739175" y="553591"/>
                </a:lnTo>
                <a:lnTo>
                  <a:pt x="4765487" y="573911"/>
                </a:lnTo>
                <a:lnTo>
                  <a:pt x="4791799" y="564793"/>
                </a:lnTo>
                <a:lnTo>
                  <a:pt x="4818111" y="574780"/>
                </a:lnTo>
                <a:lnTo>
                  <a:pt x="4844510" y="588761"/>
                </a:lnTo>
                <a:lnTo>
                  <a:pt x="4870821" y="595621"/>
                </a:lnTo>
                <a:lnTo>
                  <a:pt x="4897133" y="592842"/>
                </a:lnTo>
                <a:lnTo>
                  <a:pt x="4923445" y="629053"/>
                </a:lnTo>
                <a:lnTo>
                  <a:pt x="4949757" y="683327"/>
                </a:lnTo>
                <a:lnTo>
                  <a:pt x="4976156" y="717975"/>
                </a:lnTo>
                <a:lnTo>
                  <a:pt x="5002468" y="735256"/>
                </a:lnTo>
                <a:lnTo>
                  <a:pt x="5028779" y="773465"/>
                </a:lnTo>
                <a:lnTo>
                  <a:pt x="5055092" y="772075"/>
                </a:lnTo>
                <a:lnTo>
                  <a:pt x="5081403" y="795521"/>
                </a:lnTo>
                <a:lnTo>
                  <a:pt x="5107802" y="833556"/>
                </a:lnTo>
                <a:lnTo>
                  <a:pt x="5134114" y="872633"/>
                </a:lnTo>
                <a:lnTo>
                  <a:pt x="5160426" y="886267"/>
                </a:lnTo>
                <a:lnTo>
                  <a:pt x="5186737" y="927949"/>
                </a:lnTo>
                <a:lnTo>
                  <a:pt x="5213050" y="943146"/>
                </a:lnTo>
                <a:lnTo>
                  <a:pt x="5239448" y="921871"/>
                </a:lnTo>
                <a:lnTo>
                  <a:pt x="5265760" y="899640"/>
                </a:lnTo>
                <a:lnTo>
                  <a:pt x="5292072" y="932986"/>
                </a:lnTo>
                <a:lnTo>
                  <a:pt x="5318384" y="934809"/>
                </a:lnTo>
                <a:lnTo>
                  <a:pt x="5344695" y="921349"/>
                </a:lnTo>
                <a:lnTo>
                  <a:pt x="5371008" y="915010"/>
                </a:lnTo>
                <a:lnTo>
                  <a:pt x="5397406" y="885746"/>
                </a:lnTo>
                <a:lnTo>
                  <a:pt x="5423718" y="858913"/>
                </a:lnTo>
                <a:lnTo>
                  <a:pt x="5450030" y="843456"/>
                </a:lnTo>
                <a:lnTo>
                  <a:pt x="5476342" y="828780"/>
                </a:lnTo>
                <a:lnTo>
                  <a:pt x="5502654" y="819141"/>
                </a:lnTo>
                <a:lnTo>
                  <a:pt x="5529052" y="816449"/>
                </a:lnTo>
                <a:lnTo>
                  <a:pt x="5555364" y="827044"/>
                </a:lnTo>
                <a:lnTo>
                  <a:pt x="5581676" y="836596"/>
                </a:lnTo>
                <a:lnTo>
                  <a:pt x="5607988" y="806897"/>
                </a:lnTo>
                <a:lnTo>
                  <a:pt x="5634300" y="788227"/>
                </a:lnTo>
                <a:lnTo>
                  <a:pt x="5660699" y="790398"/>
                </a:lnTo>
                <a:lnTo>
                  <a:pt x="5687010" y="781280"/>
                </a:lnTo>
                <a:lnTo>
                  <a:pt x="5713322" y="762176"/>
                </a:lnTo>
                <a:lnTo>
                  <a:pt x="5739634" y="749845"/>
                </a:lnTo>
                <a:lnTo>
                  <a:pt x="5765946" y="762957"/>
                </a:lnTo>
                <a:lnTo>
                  <a:pt x="5792344" y="758007"/>
                </a:lnTo>
                <a:lnTo>
                  <a:pt x="5818657" y="734301"/>
                </a:lnTo>
                <a:lnTo>
                  <a:pt x="5844968" y="754360"/>
                </a:lnTo>
                <a:lnTo>
                  <a:pt x="5871280" y="781106"/>
                </a:lnTo>
                <a:lnTo>
                  <a:pt x="5897592" y="793785"/>
                </a:lnTo>
                <a:lnTo>
                  <a:pt x="5923991" y="808808"/>
                </a:lnTo>
                <a:lnTo>
                  <a:pt x="5950303" y="795000"/>
                </a:lnTo>
                <a:lnTo>
                  <a:pt x="5976615" y="788488"/>
                </a:lnTo>
                <a:lnTo>
                  <a:pt x="6002926" y="812542"/>
                </a:lnTo>
                <a:lnTo>
                  <a:pt x="6029238" y="817405"/>
                </a:lnTo>
                <a:lnTo>
                  <a:pt x="6055637" y="805768"/>
                </a:lnTo>
                <a:lnTo>
                  <a:pt x="6081949" y="776070"/>
                </a:lnTo>
                <a:lnTo>
                  <a:pt x="6108261" y="774073"/>
                </a:lnTo>
                <a:lnTo>
                  <a:pt x="6134573" y="764260"/>
                </a:lnTo>
                <a:lnTo>
                  <a:pt x="6160884" y="761134"/>
                </a:lnTo>
                <a:lnTo>
                  <a:pt x="6187283" y="788053"/>
                </a:lnTo>
                <a:lnTo>
                  <a:pt x="6213595" y="790224"/>
                </a:lnTo>
                <a:lnTo>
                  <a:pt x="6239907" y="782843"/>
                </a:lnTo>
                <a:lnTo>
                  <a:pt x="6266219" y="792395"/>
                </a:lnTo>
                <a:lnTo>
                  <a:pt x="6292531" y="802555"/>
                </a:lnTo>
                <a:lnTo>
                  <a:pt x="6318842" y="782496"/>
                </a:lnTo>
                <a:lnTo>
                  <a:pt x="6345241" y="767907"/>
                </a:lnTo>
                <a:lnTo>
                  <a:pt x="6371553" y="770165"/>
                </a:lnTo>
                <a:lnTo>
                  <a:pt x="6397865" y="797953"/>
                </a:lnTo>
                <a:lnTo>
                  <a:pt x="6424177" y="820878"/>
                </a:lnTo>
                <a:lnTo>
                  <a:pt x="6450489" y="820618"/>
                </a:lnTo>
                <a:lnTo>
                  <a:pt x="6476887" y="828346"/>
                </a:lnTo>
                <a:lnTo>
                  <a:pt x="6503199" y="846235"/>
                </a:lnTo>
                <a:lnTo>
                  <a:pt x="6529511" y="827825"/>
                </a:lnTo>
                <a:lnTo>
                  <a:pt x="6555823" y="808721"/>
                </a:lnTo>
                <a:lnTo>
                  <a:pt x="6582135" y="777893"/>
                </a:lnTo>
                <a:lnTo>
                  <a:pt x="6608534" y="768341"/>
                </a:lnTo>
                <a:lnTo>
                  <a:pt x="6634845" y="759136"/>
                </a:lnTo>
                <a:lnTo>
                  <a:pt x="6661157" y="767039"/>
                </a:lnTo>
                <a:lnTo>
                  <a:pt x="6687469" y="761307"/>
                </a:lnTo>
                <a:lnTo>
                  <a:pt x="6713781" y="784319"/>
                </a:lnTo>
                <a:lnTo>
                  <a:pt x="6740180" y="788140"/>
                </a:lnTo>
                <a:lnTo>
                  <a:pt x="6766491" y="803511"/>
                </a:lnTo>
                <a:lnTo>
                  <a:pt x="6792803" y="804032"/>
                </a:lnTo>
                <a:lnTo>
                  <a:pt x="6819115" y="810197"/>
                </a:lnTo>
                <a:lnTo>
                  <a:pt x="6845427" y="794740"/>
                </a:lnTo>
                <a:lnTo>
                  <a:pt x="6871826" y="771294"/>
                </a:lnTo>
                <a:lnTo>
                  <a:pt x="6898138" y="745937"/>
                </a:lnTo>
                <a:lnTo>
                  <a:pt x="6924449" y="745850"/>
                </a:lnTo>
                <a:lnTo>
                  <a:pt x="6950761" y="725356"/>
                </a:lnTo>
                <a:lnTo>
                  <a:pt x="6977073" y="697829"/>
                </a:lnTo>
                <a:lnTo>
                  <a:pt x="7003472" y="688885"/>
                </a:lnTo>
                <a:lnTo>
                  <a:pt x="7029784" y="674209"/>
                </a:lnTo>
                <a:lnTo>
                  <a:pt x="7056096" y="637042"/>
                </a:lnTo>
                <a:lnTo>
                  <a:pt x="7082407" y="552549"/>
                </a:lnTo>
                <a:lnTo>
                  <a:pt x="7108719" y="438965"/>
                </a:lnTo>
                <a:lnTo>
                  <a:pt x="7135118" y="302196"/>
                </a:lnTo>
                <a:lnTo>
                  <a:pt x="7161430" y="192954"/>
                </a:lnTo>
                <a:lnTo>
                  <a:pt x="7187742" y="159000"/>
                </a:lnTo>
                <a:lnTo>
                  <a:pt x="7214054" y="156221"/>
                </a:lnTo>
                <a:lnTo>
                  <a:pt x="7240365" y="185659"/>
                </a:lnTo>
                <a:lnTo>
                  <a:pt x="7266678" y="227602"/>
                </a:lnTo>
                <a:lnTo>
                  <a:pt x="7293076" y="272063"/>
                </a:lnTo>
                <a:lnTo>
                  <a:pt x="7319388" y="287346"/>
                </a:lnTo>
                <a:lnTo>
                  <a:pt x="7345700" y="312008"/>
                </a:lnTo>
                <a:lnTo>
                  <a:pt x="7372012" y="326163"/>
                </a:lnTo>
                <a:lnTo>
                  <a:pt x="7398323" y="315916"/>
                </a:lnTo>
                <a:lnTo>
                  <a:pt x="7424723" y="296464"/>
                </a:lnTo>
                <a:lnTo>
                  <a:pt x="7451034" y="283352"/>
                </a:lnTo>
                <a:lnTo>
                  <a:pt x="7477346" y="202593"/>
                </a:lnTo>
                <a:lnTo>
                  <a:pt x="7503658" y="116971"/>
                </a:lnTo>
                <a:lnTo>
                  <a:pt x="7529970" y="43679"/>
                </a:lnTo>
                <a:lnTo>
                  <a:pt x="7556368" y="8163"/>
                </a:lnTo>
                <a:lnTo>
                  <a:pt x="7582681" y="0"/>
                </a:lnTo>
                <a:lnTo>
                  <a:pt x="7608992" y="23533"/>
                </a:lnTo>
                <a:lnTo>
                  <a:pt x="7635304" y="65302"/>
                </a:lnTo>
                <a:lnTo>
                  <a:pt x="7661616" y="71120"/>
                </a:lnTo>
                <a:lnTo>
                  <a:pt x="7688015" y="101340"/>
                </a:lnTo>
                <a:lnTo>
                  <a:pt x="7714326" y="174457"/>
                </a:lnTo>
                <a:lnTo>
                  <a:pt x="7740639" y="224476"/>
                </a:lnTo>
                <a:lnTo>
                  <a:pt x="7766951" y="275189"/>
                </a:lnTo>
                <a:lnTo>
                  <a:pt x="7793262" y="332849"/>
                </a:lnTo>
                <a:lnTo>
                  <a:pt x="7819661" y="340752"/>
                </a:lnTo>
                <a:lnTo>
                  <a:pt x="7845973" y="332242"/>
                </a:lnTo>
                <a:lnTo>
                  <a:pt x="7872285" y="357772"/>
                </a:lnTo>
              </a:path>
            </a:pathLst>
          </a:custGeom>
          <a:noFill/>
          <a:ln w="13022" cap="rnd">
            <a:solidFill>
              <a:srgbClr val="A9A9A9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045F88F8-1D85-8D51-13E4-8189207C8997}"/>
              </a:ext>
            </a:extLst>
          </p:cNvPr>
          <p:cNvSpPr/>
          <p:nvPr/>
        </p:nvSpPr>
        <p:spPr>
          <a:xfrm>
            <a:off x="2150947" y="2381099"/>
            <a:ext cx="7872284" cy="2024537"/>
          </a:xfrm>
          <a:custGeom>
            <a:avLst/>
            <a:gdLst>
              <a:gd name="connsiteX0" fmla="*/ 0 w 7872284"/>
              <a:gd name="connsiteY0" fmla="*/ 636087 h 2024537"/>
              <a:gd name="connsiteX1" fmla="*/ 26312 w 7872284"/>
              <a:gd name="connsiteY1" fmla="*/ 645639 h 2024537"/>
              <a:gd name="connsiteX2" fmla="*/ 52624 w 7872284"/>
              <a:gd name="connsiteY2" fmla="*/ 674469 h 2024537"/>
              <a:gd name="connsiteX3" fmla="*/ 78936 w 7872284"/>
              <a:gd name="connsiteY3" fmla="*/ 700608 h 2024537"/>
              <a:gd name="connsiteX4" fmla="*/ 105334 w 7872284"/>
              <a:gd name="connsiteY4" fmla="*/ 691403 h 2024537"/>
              <a:gd name="connsiteX5" fmla="*/ 131646 w 7872284"/>
              <a:gd name="connsiteY5" fmla="*/ 686627 h 2024537"/>
              <a:gd name="connsiteX6" fmla="*/ 157958 w 7872284"/>
              <a:gd name="connsiteY6" fmla="*/ 703387 h 2024537"/>
              <a:gd name="connsiteX7" fmla="*/ 184270 w 7872284"/>
              <a:gd name="connsiteY7" fmla="*/ 711289 h 2024537"/>
              <a:gd name="connsiteX8" fmla="*/ 210582 w 7872284"/>
              <a:gd name="connsiteY8" fmla="*/ 707121 h 2024537"/>
              <a:gd name="connsiteX9" fmla="*/ 236981 w 7872284"/>
              <a:gd name="connsiteY9" fmla="*/ 703387 h 2024537"/>
              <a:gd name="connsiteX10" fmla="*/ 263292 w 7872284"/>
              <a:gd name="connsiteY10" fmla="*/ 689493 h 2024537"/>
              <a:gd name="connsiteX11" fmla="*/ 289604 w 7872284"/>
              <a:gd name="connsiteY11" fmla="*/ 668391 h 2024537"/>
              <a:gd name="connsiteX12" fmla="*/ 315916 w 7872284"/>
              <a:gd name="connsiteY12" fmla="*/ 648505 h 2024537"/>
              <a:gd name="connsiteX13" fmla="*/ 342228 w 7872284"/>
              <a:gd name="connsiteY13" fmla="*/ 647116 h 2024537"/>
              <a:gd name="connsiteX14" fmla="*/ 368627 w 7872284"/>
              <a:gd name="connsiteY14" fmla="*/ 681590 h 2024537"/>
              <a:gd name="connsiteX15" fmla="*/ 394939 w 7872284"/>
              <a:gd name="connsiteY15" fmla="*/ 724141 h 2024537"/>
              <a:gd name="connsiteX16" fmla="*/ 421250 w 7872284"/>
              <a:gd name="connsiteY16" fmla="*/ 725791 h 2024537"/>
              <a:gd name="connsiteX17" fmla="*/ 447562 w 7872284"/>
              <a:gd name="connsiteY17" fmla="*/ 725270 h 2024537"/>
              <a:gd name="connsiteX18" fmla="*/ 473874 w 7872284"/>
              <a:gd name="connsiteY18" fmla="*/ 717020 h 2024537"/>
              <a:gd name="connsiteX19" fmla="*/ 500273 w 7872284"/>
              <a:gd name="connsiteY19" fmla="*/ 685498 h 2024537"/>
              <a:gd name="connsiteX20" fmla="*/ 526585 w 7872284"/>
              <a:gd name="connsiteY20" fmla="*/ 676467 h 2024537"/>
              <a:gd name="connsiteX21" fmla="*/ 552897 w 7872284"/>
              <a:gd name="connsiteY21" fmla="*/ 716065 h 2024537"/>
              <a:gd name="connsiteX22" fmla="*/ 579209 w 7872284"/>
              <a:gd name="connsiteY22" fmla="*/ 738816 h 2024537"/>
              <a:gd name="connsiteX23" fmla="*/ 605520 w 7872284"/>
              <a:gd name="connsiteY23" fmla="*/ 729612 h 2024537"/>
              <a:gd name="connsiteX24" fmla="*/ 631919 w 7872284"/>
              <a:gd name="connsiteY24" fmla="*/ 745850 h 2024537"/>
              <a:gd name="connsiteX25" fmla="*/ 658231 w 7872284"/>
              <a:gd name="connsiteY25" fmla="*/ 752189 h 2024537"/>
              <a:gd name="connsiteX26" fmla="*/ 684543 w 7872284"/>
              <a:gd name="connsiteY26" fmla="*/ 711897 h 2024537"/>
              <a:gd name="connsiteX27" fmla="*/ 710855 w 7872284"/>
              <a:gd name="connsiteY27" fmla="*/ 680982 h 2024537"/>
              <a:gd name="connsiteX28" fmla="*/ 737166 w 7872284"/>
              <a:gd name="connsiteY28" fmla="*/ 676467 h 2024537"/>
              <a:gd name="connsiteX29" fmla="*/ 763478 w 7872284"/>
              <a:gd name="connsiteY29" fmla="*/ 662920 h 2024537"/>
              <a:gd name="connsiteX30" fmla="*/ 789877 w 7872284"/>
              <a:gd name="connsiteY30" fmla="*/ 679332 h 2024537"/>
              <a:gd name="connsiteX31" fmla="*/ 816189 w 7872284"/>
              <a:gd name="connsiteY31" fmla="*/ 703734 h 2024537"/>
              <a:gd name="connsiteX32" fmla="*/ 842501 w 7872284"/>
              <a:gd name="connsiteY32" fmla="*/ 692879 h 2024537"/>
              <a:gd name="connsiteX33" fmla="*/ 868813 w 7872284"/>
              <a:gd name="connsiteY33" fmla="*/ 701737 h 2024537"/>
              <a:gd name="connsiteX34" fmla="*/ 895124 w 7872284"/>
              <a:gd name="connsiteY34" fmla="*/ 754360 h 2024537"/>
              <a:gd name="connsiteX35" fmla="*/ 921523 w 7872284"/>
              <a:gd name="connsiteY35" fmla="*/ 746458 h 2024537"/>
              <a:gd name="connsiteX36" fmla="*/ 947835 w 7872284"/>
              <a:gd name="connsiteY36" fmla="*/ 708336 h 2024537"/>
              <a:gd name="connsiteX37" fmla="*/ 974147 w 7872284"/>
              <a:gd name="connsiteY37" fmla="*/ 726051 h 2024537"/>
              <a:gd name="connsiteX38" fmla="*/ 1000459 w 7872284"/>
              <a:gd name="connsiteY38" fmla="*/ 776764 h 2024537"/>
              <a:gd name="connsiteX39" fmla="*/ 1026771 w 7872284"/>
              <a:gd name="connsiteY39" fmla="*/ 796303 h 2024537"/>
              <a:gd name="connsiteX40" fmla="*/ 1053169 w 7872284"/>
              <a:gd name="connsiteY40" fmla="*/ 808200 h 2024537"/>
              <a:gd name="connsiteX41" fmla="*/ 1079481 w 7872284"/>
              <a:gd name="connsiteY41" fmla="*/ 830343 h 2024537"/>
              <a:gd name="connsiteX42" fmla="*/ 1105793 w 7872284"/>
              <a:gd name="connsiteY42" fmla="*/ 810892 h 2024537"/>
              <a:gd name="connsiteX43" fmla="*/ 1132105 w 7872284"/>
              <a:gd name="connsiteY43" fmla="*/ 791961 h 2024537"/>
              <a:gd name="connsiteX44" fmla="*/ 1158417 w 7872284"/>
              <a:gd name="connsiteY44" fmla="*/ 772944 h 2024537"/>
              <a:gd name="connsiteX45" fmla="*/ 1184816 w 7872284"/>
              <a:gd name="connsiteY45" fmla="*/ 794479 h 2024537"/>
              <a:gd name="connsiteX46" fmla="*/ 1211128 w 7872284"/>
              <a:gd name="connsiteY46" fmla="*/ 855787 h 2024537"/>
              <a:gd name="connsiteX47" fmla="*/ 1237439 w 7872284"/>
              <a:gd name="connsiteY47" fmla="*/ 882967 h 2024537"/>
              <a:gd name="connsiteX48" fmla="*/ 1263751 w 7872284"/>
              <a:gd name="connsiteY48" fmla="*/ 859000 h 2024537"/>
              <a:gd name="connsiteX49" fmla="*/ 1290063 w 7872284"/>
              <a:gd name="connsiteY49" fmla="*/ 857089 h 2024537"/>
              <a:gd name="connsiteX50" fmla="*/ 1316462 w 7872284"/>
              <a:gd name="connsiteY50" fmla="*/ 870028 h 2024537"/>
              <a:gd name="connsiteX51" fmla="*/ 1342774 w 7872284"/>
              <a:gd name="connsiteY51" fmla="*/ 864210 h 2024537"/>
              <a:gd name="connsiteX52" fmla="*/ 1369086 w 7872284"/>
              <a:gd name="connsiteY52" fmla="*/ 863081 h 2024537"/>
              <a:gd name="connsiteX53" fmla="*/ 1395397 w 7872284"/>
              <a:gd name="connsiteY53" fmla="*/ 918310 h 2024537"/>
              <a:gd name="connsiteX54" fmla="*/ 1421709 w 7872284"/>
              <a:gd name="connsiteY54" fmla="*/ 972237 h 2024537"/>
              <a:gd name="connsiteX55" fmla="*/ 1448108 w 7872284"/>
              <a:gd name="connsiteY55" fmla="*/ 981702 h 2024537"/>
              <a:gd name="connsiteX56" fmla="*/ 1474420 w 7872284"/>
              <a:gd name="connsiteY56" fmla="*/ 966158 h 2024537"/>
              <a:gd name="connsiteX57" fmla="*/ 1500732 w 7872284"/>
              <a:gd name="connsiteY57" fmla="*/ 992817 h 2024537"/>
              <a:gd name="connsiteX58" fmla="*/ 1527043 w 7872284"/>
              <a:gd name="connsiteY58" fmla="*/ 1033284 h 2024537"/>
              <a:gd name="connsiteX59" fmla="*/ 1553355 w 7872284"/>
              <a:gd name="connsiteY59" fmla="*/ 1050651 h 2024537"/>
              <a:gd name="connsiteX60" fmla="*/ 1579667 w 7872284"/>
              <a:gd name="connsiteY60" fmla="*/ 1019563 h 2024537"/>
              <a:gd name="connsiteX61" fmla="*/ 1606066 w 7872284"/>
              <a:gd name="connsiteY61" fmla="*/ 1006537 h 2024537"/>
              <a:gd name="connsiteX62" fmla="*/ 1632378 w 7872284"/>
              <a:gd name="connsiteY62" fmla="*/ 1024166 h 2024537"/>
              <a:gd name="connsiteX63" fmla="*/ 1658690 w 7872284"/>
              <a:gd name="connsiteY63" fmla="*/ 1047351 h 2024537"/>
              <a:gd name="connsiteX64" fmla="*/ 1685001 w 7872284"/>
              <a:gd name="connsiteY64" fmla="*/ 1092246 h 2024537"/>
              <a:gd name="connsiteX65" fmla="*/ 1711313 w 7872284"/>
              <a:gd name="connsiteY65" fmla="*/ 1108572 h 2024537"/>
              <a:gd name="connsiteX66" fmla="*/ 1737712 w 7872284"/>
              <a:gd name="connsiteY66" fmla="*/ 1122292 h 2024537"/>
              <a:gd name="connsiteX67" fmla="*/ 1764024 w 7872284"/>
              <a:gd name="connsiteY67" fmla="*/ 1121858 h 2024537"/>
              <a:gd name="connsiteX68" fmla="*/ 1790336 w 7872284"/>
              <a:gd name="connsiteY68" fmla="*/ 1169445 h 2024537"/>
              <a:gd name="connsiteX69" fmla="*/ 1816648 w 7872284"/>
              <a:gd name="connsiteY69" fmla="*/ 1220245 h 2024537"/>
              <a:gd name="connsiteX70" fmla="*/ 1842959 w 7872284"/>
              <a:gd name="connsiteY70" fmla="*/ 1208609 h 2024537"/>
              <a:gd name="connsiteX71" fmla="*/ 1869358 w 7872284"/>
              <a:gd name="connsiteY71" fmla="*/ 1158504 h 2024537"/>
              <a:gd name="connsiteX72" fmla="*/ 1895670 w 7872284"/>
              <a:gd name="connsiteY72" fmla="*/ 1156159 h 2024537"/>
              <a:gd name="connsiteX73" fmla="*/ 1921982 w 7872284"/>
              <a:gd name="connsiteY73" fmla="*/ 1159719 h 2024537"/>
              <a:gd name="connsiteX74" fmla="*/ 1948294 w 7872284"/>
              <a:gd name="connsiteY74" fmla="*/ 1142786 h 2024537"/>
              <a:gd name="connsiteX75" fmla="*/ 1974606 w 7872284"/>
              <a:gd name="connsiteY75" fmla="*/ 1157983 h 2024537"/>
              <a:gd name="connsiteX76" fmla="*/ 2001004 w 7872284"/>
              <a:gd name="connsiteY76" fmla="*/ 1194802 h 2024537"/>
              <a:gd name="connsiteX77" fmla="*/ 2027316 w 7872284"/>
              <a:gd name="connsiteY77" fmla="*/ 1212691 h 2024537"/>
              <a:gd name="connsiteX78" fmla="*/ 2053628 w 7872284"/>
              <a:gd name="connsiteY78" fmla="*/ 1212604 h 2024537"/>
              <a:gd name="connsiteX79" fmla="*/ 2079940 w 7872284"/>
              <a:gd name="connsiteY79" fmla="*/ 1227800 h 2024537"/>
              <a:gd name="connsiteX80" fmla="*/ 2106252 w 7872284"/>
              <a:gd name="connsiteY80" fmla="*/ 1219464 h 2024537"/>
              <a:gd name="connsiteX81" fmla="*/ 2132651 w 7872284"/>
              <a:gd name="connsiteY81" fmla="*/ 1242302 h 2024537"/>
              <a:gd name="connsiteX82" fmla="*/ 2158963 w 7872284"/>
              <a:gd name="connsiteY82" fmla="*/ 1262101 h 2024537"/>
              <a:gd name="connsiteX83" fmla="*/ 2185274 w 7872284"/>
              <a:gd name="connsiteY83" fmla="*/ 1282682 h 2024537"/>
              <a:gd name="connsiteX84" fmla="*/ 2211586 w 7872284"/>
              <a:gd name="connsiteY84" fmla="*/ 1298139 h 2024537"/>
              <a:gd name="connsiteX85" fmla="*/ 2237898 w 7872284"/>
              <a:gd name="connsiteY85" fmla="*/ 1310644 h 2024537"/>
              <a:gd name="connsiteX86" fmla="*/ 2264297 w 7872284"/>
              <a:gd name="connsiteY86" fmla="*/ 1315159 h 2024537"/>
              <a:gd name="connsiteX87" fmla="*/ 2290609 w 7872284"/>
              <a:gd name="connsiteY87" fmla="*/ 1305781 h 2024537"/>
              <a:gd name="connsiteX88" fmla="*/ 2316921 w 7872284"/>
              <a:gd name="connsiteY88" fmla="*/ 1295707 h 2024537"/>
              <a:gd name="connsiteX89" fmla="*/ 2343232 w 7872284"/>
              <a:gd name="connsiteY89" fmla="*/ 1320543 h 2024537"/>
              <a:gd name="connsiteX90" fmla="*/ 2369544 w 7872284"/>
              <a:gd name="connsiteY90" fmla="*/ 1374817 h 2024537"/>
              <a:gd name="connsiteX91" fmla="*/ 2395943 w 7872284"/>
              <a:gd name="connsiteY91" fmla="*/ 1372385 h 2024537"/>
              <a:gd name="connsiteX92" fmla="*/ 2422255 w 7872284"/>
              <a:gd name="connsiteY92" fmla="*/ 1324711 h 2024537"/>
              <a:gd name="connsiteX93" fmla="*/ 2448567 w 7872284"/>
              <a:gd name="connsiteY93" fmla="*/ 1304912 h 2024537"/>
              <a:gd name="connsiteX94" fmla="*/ 2474879 w 7872284"/>
              <a:gd name="connsiteY94" fmla="*/ 1321151 h 2024537"/>
              <a:gd name="connsiteX95" fmla="*/ 2501191 w 7872284"/>
              <a:gd name="connsiteY95" fmla="*/ 1314464 h 2024537"/>
              <a:gd name="connsiteX96" fmla="*/ 2527502 w 7872284"/>
              <a:gd name="connsiteY96" fmla="*/ 1294579 h 2024537"/>
              <a:gd name="connsiteX97" fmla="*/ 2553901 w 7872284"/>
              <a:gd name="connsiteY97" fmla="*/ 1285721 h 2024537"/>
              <a:gd name="connsiteX98" fmla="*/ 2580213 w 7872284"/>
              <a:gd name="connsiteY98" fmla="*/ 1303523 h 2024537"/>
              <a:gd name="connsiteX99" fmla="*/ 2606525 w 7872284"/>
              <a:gd name="connsiteY99" fmla="*/ 1302220 h 2024537"/>
              <a:gd name="connsiteX100" fmla="*/ 2632837 w 7872284"/>
              <a:gd name="connsiteY100" fmla="*/ 1297357 h 2024537"/>
              <a:gd name="connsiteX101" fmla="*/ 2659149 w 7872284"/>
              <a:gd name="connsiteY101" fmla="*/ 1289542 h 2024537"/>
              <a:gd name="connsiteX102" fmla="*/ 2685547 w 7872284"/>
              <a:gd name="connsiteY102" fmla="*/ 1300310 h 2024537"/>
              <a:gd name="connsiteX103" fmla="*/ 2711859 w 7872284"/>
              <a:gd name="connsiteY103" fmla="*/ 1330616 h 2024537"/>
              <a:gd name="connsiteX104" fmla="*/ 2738171 w 7872284"/>
              <a:gd name="connsiteY104" fmla="*/ 1330443 h 2024537"/>
              <a:gd name="connsiteX105" fmla="*/ 2764483 w 7872284"/>
              <a:gd name="connsiteY105" fmla="*/ 1319675 h 2024537"/>
              <a:gd name="connsiteX106" fmla="*/ 2790795 w 7872284"/>
              <a:gd name="connsiteY106" fmla="*/ 1329140 h 2024537"/>
              <a:gd name="connsiteX107" fmla="*/ 2817193 w 7872284"/>
              <a:gd name="connsiteY107" fmla="*/ 1341905 h 2024537"/>
              <a:gd name="connsiteX108" fmla="*/ 2843505 w 7872284"/>
              <a:gd name="connsiteY108" fmla="*/ 1332874 h 2024537"/>
              <a:gd name="connsiteX109" fmla="*/ 2869817 w 7872284"/>
              <a:gd name="connsiteY109" fmla="*/ 1312815 h 2024537"/>
              <a:gd name="connsiteX110" fmla="*/ 2896129 w 7872284"/>
              <a:gd name="connsiteY110" fmla="*/ 1323582 h 2024537"/>
              <a:gd name="connsiteX111" fmla="*/ 2922441 w 7872284"/>
              <a:gd name="connsiteY111" fmla="*/ 1311686 h 2024537"/>
              <a:gd name="connsiteX112" fmla="*/ 2948839 w 7872284"/>
              <a:gd name="connsiteY112" fmla="*/ 1290150 h 2024537"/>
              <a:gd name="connsiteX113" fmla="*/ 2975151 w 7872284"/>
              <a:gd name="connsiteY113" fmla="*/ 1295794 h 2024537"/>
              <a:gd name="connsiteX114" fmla="*/ 3001463 w 7872284"/>
              <a:gd name="connsiteY114" fmla="*/ 1318198 h 2024537"/>
              <a:gd name="connsiteX115" fmla="*/ 3027775 w 7872284"/>
              <a:gd name="connsiteY115" fmla="*/ 1320717 h 2024537"/>
              <a:gd name="connsiteX116" fmla="*/ 3054087 w 7872284"/>
              <a:gd name="connsiteY116" fmla="*/ 1297965 h 2024537"/>
              <a:gd name="connsiteX117" fmla="*/ 3080486 w 7872284"/>
              <a:gd name="connsiteY117" fmla="*/ 1313336 h 2024537"/>
              <a:gd name="connsiteX118" fmla="*/ 3106798 w 7872284"/>
              <a:gd name="connsiteY118" fmla="*/ 1325232 h 2024537"/>
              <a:gd name="connsiteX119" fmla="*/ 3133109 w 7872284"/>
              <a:gd name="connsiteY119" fmla="*/ 1327664 h 2024537"/>
              <a:gd name="connsiteX120" fmla="*/ 3159421 w 7872284"/>
              <a:gd name="connsiteY120" fmla="*/ 1289282 h 2024537"/>
              <a:gd name="connsiteX121" fmla="*/ 3185733 w 7872284"/>
              <a:gd name="connsiteY121" fmla="*/ 1288847 h 2024537"/>
              <a:gd name="connsiteX122" fmla="*/ 3212132 w 7872284"/>
              <a:gd name="connsiteY122" fmla="*/ 1299702 h 2024537"/>
              <a:gd name="connsiteX123" fmla="*/ 3238444 w 7872284"/>
              <a:gd name="connsiteY123" fmla="*/ 1332614 h 2024537"/>
              <a:gd name="connsiteX124" fmla="*/ 3264755 w 7872284"/>
              <a:gd name="connsiteY124" fmla="*/ 1346247 h 2024537"/>
              <a:gd name="connsiteX125" fmla="*/ 3291067 w 7872284"/>
              <a:gd name="connsiteY125" fmla="*/ 1363007 h 2024537"/>
              <a:gd name="connsiteX126" fmla="*/ 3317380 w 7872284"/>
              <a:gd name="connsiteY126" fmla="*/ 1384369 h 2024537"/>
              <a:gd name="connsiteX127" fmla="*/ 3343778 w 7872284"/>
              <a:gd name="connsiteY127" fmla="*/ 1418583 h 2024537"/>
              <a:gd name="connsiteX128" fmla="*/ 3370090 w 7872284"/>
              <a:gd name="connsiteY128" fmla="*/ 1460612 h 2024537"/>
              <a:gd name="connsiteX129" fmla="*/ 3396402 w 7872284"/>
              <a:gd name="connsiteY129" fmla="*/ 1509155 h 2024537"/>
              <a:gd name="connsiteX130" fmla="*/ 3422713 w 7872284"/>
              <a:gd name="connsiteY130" fmla="*/ 1576194 h 2024537"/>
              <a:gd name="connsiteX131" fmla="*/ 3449025 w 7872284"/>
              <a:gd name="connsiteY131" fmla="*/ 1606066 h 2024537"/>
              <a:gd name="connsiteX132" fmla="*/ 3475424 w 7872284"/>
              <a:gd name="connsiteY132" fmla="*/ 1652264 h 2024537"/>
              <a:gd name="connsiteX133" fmla="*/ 3501736 w 7872284"/>
              <a:gd name="connsiteY133" fmla="*/ 1686391 h 2024537"/>
              <a:gd name="connsiteX134" fmla="*/ 3528048 w 7872284"/>
              <a:gd name="connsiteY134" fmla="*/ 1694814 h 2024537"/>
              <a:gd name="connsiteX135" fmla="*/ 3554360 w 7872284"/>
              <a:gd name="connsiteY135" fmla="*/ 1750564 h 2024537"/>
              <a:gd name="connsiteX136" fmla="*/ 3580671 w 7872284"/>
              <a:gd name="connsiteY136" fmla="*/ 1797283 h 2024537"/>
              <a:gd name="connsiteX137" fmla="*/ 3606984 w 7872284"/>
              <a:gd name="connsiteY137" fmla="*/ 1847909 h 2024537"/>
              <a:gd name="connsiteX138" fmla="*/ 3633382 w 7872284"/>
              <a:gd name="connsiteY138" fmla="*/ 1901054 h 2024537"/>
              <a:gd name="connsiteX139" fmla="*/ 3659694 w 7872284"/>
              <a:gd name="connsiteY139" fmla="*/ 1951246 h 2024537"/>
              <a:gd name="connsiteX140" fmla="*/ 3686006 w 7872284"/>
              <a:gd name="connsiteY140" fmla="*/ 1998399 h 2024537"/>
              <a:gd name="connsiteX141" fmla="*/ 3712318 w 7872284"/>
              <a:gd name="connsiteY141" fmla="*/ 2024537 h 2024537"/>
              <a:gd name="connsiteX142" fmla="*/ 3738629 w 7872284"/>
              <a:gd name="connsiteY142" fmla="*/ 1974345 h 2024537"/>
              <a:gd name="connsiteX143" fmla="*/ 3765028 w 7872284"/>
              <a:gd name="connsiteY143" fmla="*/ 1948902 h 2024537"/>
              <a:gd name="connsiteX144" fmla="*/ 3791340 w 7872284"/>
              <a:gd name="connsiteY144" fmla="*/ 1961493 h 2024537"/>
              <a:gd name="connsiteX145" fmla="*/ 3817652 w 7872284"/>
              <a:gd name="connsiteY145" fmla="*/ 1954286 h 2024537"/>
              <a:gd name="connsiteX146" fmla="*/ 3843964 w 7872284"/>
              <a:gd name="connsiteY146" fmla="*/ 1883339 h 2024537"/>
              <a:gd name="connsiteX147" fmla="*/ 3870276 w 7872284"/>
              <a:gd name="connsiteY147" fmla="*/ 1815085 h 2024537"/>
              <a:gd name="connsiteX148" fmla="*/ 3896674 w 7872284"/>
              <a:gd name="connsiteY148" fmla="*/ 1753082 h 2024537"/>
              <a:gd name="connsiteX149" fmla="*/ 3922987 w 7872284"/>
              <a:gd name="connsiteY149" fmla="*/ 1701327 h 2024537"/>
              <a:gd name="connsiteX150" fmla="*/ 3949298 w 7872284"/>
              <a:gd name="connsiteY150" fmla="*/ 1694901 h 2024537"/>
              <a:gd name="connsiteX151" fmla="*/ 3975610 w 7872284"/>
              <a:gd name="connsiteY151" fmla="*/ 1693859 h 2024537"/>
              <a:gd name="connsiteX152" fmla="*/ 4001922 w 7872284"/>
              <a:gd name="connsiteY152" fmla="*/ 1658429 h 2024537"/>
              <a:gd name="connsiteX153" fmla="*/ 4028321 w 7872284"/>
              <a:gd name="connsiteY153" fmla="*/ 1608671 h 2024537"/>
              <a:gd name="connsiteX154" fmla="*/ 4054632 w 7872284"/>
              <a:gd name="connsiteY154" fmla="*/ 1572547 h 2024537"/>
              <a:gd name="connsiteX155" fmla="*/ 4080945 w 7872284"/>
              <a:gd name="connsiteY155" fmla="*/ 1484753 h 2024537"/>
              <a:gd name="connsiteX156" fmla="*/ 4107256 w 7872284"/>
              <a:gd name="connsiteY156" fmla="*/ 1396787 h 2024537"/>
              <a:gd name="connsiteX157" fmla="*/ 4133568 w 7872284"/>
              <a:gd name="connsiteY157" fmla="*/ 1299528 h 2024537"/>
              <a:gd name="connsiteX158" fmla="*/ 4159967 w 7872284"/>
              <a:gd name="connsiteY158" fmla="*/ 1201054 h 2024537"/>
              <a:gd name="connsiteX159" fmla="*/ 4186279 w 7872284"/>
              <a:gd name="connsiteY159" fmla="*/ 1137228 h 2024537"/>
              <a:gd name="connsiteX160" fmla="*/ 4212591 w 7872284"/>
              <a:gd name="connsiteY160" fmla="*/ 1055861 h 2024537"/>
              <a:gd name="connsiteX161" fmla="*/ 4238903 w 7872284"/>
              <a:gd name="connsiteY161" fmla="*/ 948530 h 2024537"/>
              <a:gd name="connsiteX162" fmla="*/ 4265214 w 7872284"/>
              <a:gd name="connsiteY162" fmla="*/ 834772 h 2024537"/>
              <a:gd name="connsiteX163" fmla="*/ 4291613 w 7872284"/>
              <a:gd name="connsiteY163" fmla="*/ 766778 h 2024537"/>
              <a:gd name="connsiteX164" fmla="*/ 4317925 w 7872284"/>
              <a:gd name="connsiteY164" fmla="*/ 716412 h 2024537"/>
              <a:gd name="connsiteX165" fmla="*/ 4344237 w 7872284"/>
              <a:gd name="connsiteY165" fmla="*/ 669693 h 2024537"/>
              <a:gd name="connsiteX166" fmla="*/ 4370549 w 7872284"/>
              <a:gd name="connsiteY166" fmla="*/ 632701 h 2024537"/>
              <a:gd name="connsiteX167" fmla="*/ 4396861 w 7872284"/>
              <a:gd name="connsiteY167" fmla="*/ 590063 h 2024537"/>
              <a:gd name="connsiteX168" fmla="*/ 4423172 w 7872284"/>
              <a:gd name="connsiteY168" fmla="*/ 575127 h 2024537"/>
              <a:gd name="connsiteX169" fmla="*/ 4449571 w 7872284"/>
              <a:gd name="connsiteY169" fmla="*/ 576082 h 2024537"/>
              <a:gd name="connsiteX170" fmla="*/ 4475883 w 7872284"/>
              <a:gd name="connsiteY170" fmla="*/ 570351 h 2024537"/>
              <a:gd name="connsiteX171" fmla="*/ 4502195 w 7872284"/>
              <a:gd name="connsiteY171" fmla="*/ 533011 h 2024537"/>
              <a:gd name="connsiteX172" fmla="*/ 4528507 w 7872284"/>
              <a:gd name="connsiteY172" fmla="*/ 491502 h 2024537"/>
              <a:gd name="connsiteX173" fmla="*/ 4554819 w 7872284"/>
              <a:gd name="connsiteY173" fmla="*/ 459980 h 2024537"/>
              <a:gd name="connsiteX174" fmla="*/ 4581217 w 7872284"/>
              <a:gd name="connsiteY174" fmla="*/ 484642 h 2024537"/>
              <a:gd name="connsiteX175" fmla="*/ 4607529 w 7872284"/>
              <a:gd name="connsiteY175" fmla="*/ 504701 h 2024537"/>
              <a:gd name="connsiteX176" fmla="*/ 4633841 w 7872284"/>
              <a:gd name="connsiteY176" fmla="*/ 523806 h 2024537"/>
              <a:gd name="connsiteX177" fmla="*/ 4660153 w 7872284"/>
              <a:gd name="connsiteY177" fmla="*/ 567051 h 2024537"/>
              <a:gd name="connsiteX178" fmla="*/ 4686465 w 7872284"/>
              <a:gd name="connsiteY178" fmla="*/ 614204 h 2024537"/>
              <a:gd name="connsiteX179" fmla="*/ 4712863 w 7872284"/>
              <a:gd name="connsiteY179" fmla="*/ 637563 h 2024537"/>
              <a:gd name="connsiteX180" fmla="*/ 4739175 w 7872284"/>
              <a:gd name="connsiteY180" fmla="*/ 670562 h 2024537"/>
              <a:gd name="connsiteX181" fmla="*/ 4765487 w 7872284"/>
              <a:gd name="connsiteY181" fmla="*/ 752624 h 2024537"/>
              <a:gd name="connsiteX182" fmla="*/ 4791799 w 7872284"/>
              <a:gd name="connsiteY182" fmla="*/ 759744 h 2024537"/>
              <a:gd name="connsiteX183" fmla="*/ 4818111 w 7872284"/>
              <a:gd name="connsiteY183" fmla="*/ 732738 h 2024537"/>
              <a:gd name="connsiteX184" fmla="*/ 4844510 w 7872284"/>
              <a:gd name="connsiteY184" fmla="*/ 766952 h 2024537"/>
              <a:gd name="connsiteX185" fmla="*/ 4870821 w 7872284"/>
              <a:gd name="connsiteY185" fmla="*/ 856134 h 2024537"/>
              <a:gd name="connsiteX186" fmla="*/ 4897133 w 7872284"/>
              <a:gd name="connsiteY186" fmla="*/ 910929 h 2024537"/>
              <a:gd name="connsiteX187" fmla="*/ 4923445 w 7872284"/>
              <a:gd name="connsiteY187" fmla="*/ 944275 h 2024537"/>
              <a:gd name="connsiteX188" fmla="*/ 4949757 w 7872284"/>
              <a:gd name="connsiteY188" fmla="*/ 958777 h 2024537"/>
              <a:gd name="connsiteX189" fmla="*/ 4976156 w 7872284"/>
              <a:gd name="connsiteY189" fmla="*/ 942277 h 2024537"/>
              <a:gd name="connsiteX190" fmla="*/ 5002468 w 7872284"/>
              <a:gd name="connsiteY190" fmla="*/ 928731 h 2024537"/>
              <a:gd name="connsiteX191" fmla="*/ 5028779 w 7872284"/>
              <a:gd name="connsiteY191" fmla="*/ 962077 h 2024537"/>
              <a:gd name="connsiteX192" fmla="*/ 5055092 w 7872284"/>
              <a:gd name="connsiteY192" fmla="*/ 958690 h 2024537"/>
              <a:gd name="connsiteX193" fmla="*/ 5081403 w 7872284"/>
              <a:gd name="connsiteY193" fmla="*/ 981528 h 2024537"/>
              <a:gd name="connsiteX194" fmla="*/ 5107802 w 7872284"/>
              <a:gd name="connsiteY194" fmla="*/ 1000893 h 2024537"/>
              <a:gd name="connsiteX195" fmla="*/ 5134114 w 7872284"/>
              <a:gd name="connsiteY195" fmla="*/ 1055948 h 2024537"/>
              <a:gd name="connsiteX196" fmla="*/ 5160426 w 7872284"/>
              <a:gd name="connsiteY196" fmla="*/ 1064285 h 2024537"/>
              <a:gd name="connsiteX197" fmla="*/ 5186737 w 7872284"/>
              <a:gd name="connsiteY197" fmla="*/ 1043357 h 2024537"/>
              <a:gd name="connsiteX198" fmla="*/ 5213050 w 7872284"/>
              <a:gd name="connsiteY198" fmla="*/ 1040752 h 2024537"/>
              <a:gd name="connsiteX199" fmla="*/ 5239448 w 7872284"/>
              <a:gd name="connsiteY199" fmla="*/ 1029202 h 2024537"/>
              <a:gd name="connsiteX200" fmla="*/ 5265760 w 7872284"/>
              <a:gd name="connsiteY200" fmla="*/ 992904 h 2024537"/>
              <a:gd name="connsiteX201" fmla="*/ 5292072 w 7872284"/>
              <a:gd name="connsiteY201" fmla="*/ 986044 h 2024537"/>
              <a:gd name="connsiteX202" fmla="*/ 5318384 w 7872284"/>
              <a:gd name="connsiteY202" fmla="*/ 1003672 h 2024537"/>
              <a:gd name="connsiteX203" fmla="*/ 5344695 w 7872284"/>
              <a:gd name="connsiteY203" fmla="*/ 983352 h 2024537"/>
              <a:gd name="connsiteX204" fmla="*/ 5371008 w 7872284"/>
              <a:gd name="connsiteY204" fmla="*/ 993251 h 2024537"/>
              <a:gd name="connsiteX205" fmla="*/ 5397406 w 7872284"/>
              <a:gd name="connsiteY205" fmla="*/ 1004019 h 2024537"/>
              <a:gd name="connsiteX206" fmla="*/ 5423718 w 7872284"/>
              <a:gd name="connsiteY206" fmla="*/ 984307 h 2024537"/>
              <a:gd name="connsiteX207" fmla="*/ 5450030 w 7872284"/>
              <a:gd name="connsiteY207" fmla="*/ 1005148 h 2024537"/>
              <a:gd name="connsiteX208" fmla="*/ 5476342 w 7872284"/>
              <a:gd name="connsiteY208" fmla="*/ 1028507 h 2024537"/>
              <a:gd name="connsiteX209" fmla="*/ 5502654 w 7872284"/>
              <a:gd name="connsiteY209" fmla="*/ 1041794 h 2024537"/>
              <a:gd name="connsiteX210" fmla="*/ 5529052 w 7872284"/>
              <a:gd name="connsiteY210" fmla="*/ 1036323 h 2024537"/>
              <a:gd name="connsiteX211" fmla="*/ 5555364 w 7872284"/>
              <a:gd name="connsiteY211" fmla="*/ 1007753 h 2024537"/>
              <a:gd name="connsiteX212" fmla="*/ 5581676 w 7872284"/>
              <a:gd name="connsiteY212" fmla="*/ 1013398 h 2024537"/>
              <a:gd name="connsiteX213" fmla="*/ 5607988 w 7872284"/>
              <a:gd name="connsiteY213" fmla="*/ 1033370 h 2024537"/>
              <a:gd name="connsiteX214" fmla="*/ 5634300 w 7872284"/>
              <a:gd name="connsiteY214" fmla="*/ 1047004 h 2024537"/>
              <a:gd name="connsiteX215" fmla="*/ 5660699 w 7872284"/>
              <a:gd name="connsiteY215" fmla="*/ 1053604 h 2024537"/>
              <a:gd name="connsiteX216" fmla="*/ 5687010 w 7872284"/>
              <a:gd name="connsiteY216" fmla="*/ 1040317 h 2024537"/>
              <a:gd name="connsiteX217" fmla="*/ 5713322 w 7872284"/>
              <a:gd name="connsiteY217" fmla="*/ 1049348 h 2024537"/>
              <a:gd name="connsiteX218" fmla="*/ 5739634 w 7872284"/>
              <a:gd name="connsiteY218" fmla="*/ 1048567 h 2024537"/>
              <a:gd name="connsiteX219" fmla="*/ 5765946 w 7872284"/>
              <a:gd name="connsiteY219" fmla="*/ 1043009 h 2024537"/>
              <a:gd name="connsiteX220" fmla="*/ 5792344 w 7872284"/>
              <a:gd name="connsiteY220" fmla="*/ 1000372 h 2024537"/>
              <a:gd name="connsiteX221" fmla="*/ 5818657 w 7872284"/>
              <a:gd name="connsiteY221" fmla="*/ 1000025 h 2024537"/>
              <a:gd name="connsiteX222" fmla="*/ 5844968 w 7872284"/>
              <a:gd name="connsiteY222" fmla="*/ 953306 h 2024537"/>
              <a:gd name="connsiteX223" fmla="*/ 5871280 w 7872284"/>
              <a:gd name="connsiteY223" fmla="*/ 956345 h 2024537"/>
              <a:gd name="connsiteX224" fmla="*/ 5897592 w 7872284"/>
              <a:gd name="connsiteY224" fmla="*/ 1007840 h 2024537"/>
              <a:gd name="connsiteX225" fmla="*/ 5923991 w 7872284"/>
              <a:gd name="connsiteY225" fmla="*/ 1033457 h 2024537"/>
              <a:gd name="connsiteX226" fmla="*/ 5950303 w 7872284"/>
              <a:gd name="connsiteY226" fmla="*/ 1000719 h 2024537"/>
              <a:gd name="connsiteX227" fmla="*/ 5976615 w 7872284"/>
              <a:gd name="connsiteY227" fmla="*/ 948269 h 2024537"/>
              <a:gd name="connsiteX228" fmla="*/ 6002926 w 7872284"/>
              <a:gd name="connsiteY228" fmla="*/ 949138 h 2024537"/>
              <a:gd name="connsiteX229" fmla="*/ 6029238 w 7872284"/>
              <a:gd name="connsiteY229" fmla="*/ 966505 h 2024537"/>
              <a:gd name="connsiteX230" fmla="*/ 6055637 w 7872284"/>
              <a:gd name="connsiteY230" fmla="*/ 949051 h 2024537"/>
              <a:gd name="connsiteX231" fmla="*/ 6081949 w 7872284"/>
              <a:gd name="connsiteY231" fmla="*/ 912492 h 2024537"/>
              <a:gd name="connsiteX232" fmla="*/ 6108261 w 7872284"/>
              <a:gd name="connsiteY232" fmla="*/ 932204 h 2024537"/>
              <a:gd name="connsiteX233" fmla="*/ 6134573 w 7872284"/>
              <a:gd name="connsiteY233" fmla="*/ 935938 h 2024537"/>
              <a:gd name="connsiteX234" fmla="*/ 6160884 w 7872284"/>
              <a:gd name="connsiteY234" fmla="*/ 934115 h 2024537"/>
              <a:gd name="connsiteX235" fmla="*/ 6187283 w 7872284"/>
              <a:gd name="connsiteY235" fmla="*/ 928297 h 2024537"/>
              <a:gd name="connsiteX236" fmla="*/ 6213595 w 7872284"/>
              <a:gd name="connsiteY236" fmla="*/ 894169 h 2024537"/>
              <a:gd name="connsiteX237" fmla="*/ 6239907 w 7872284"/>
              <a:gd name="connsiteY237" fmla="*/ 874283 h 2024537"/>
              <a:gd name="connsiteX238" fmla="*/ 6266219 w 7872284"/>
              <a:gd name="connsiteY238" fmla="*/ 881057 h 2024537"/>
              <a:gd name="connsiteX239" fmla="*/ 6292531 w 7872284"/>
              <a:gd name="connsiteY239" fmla="*/ 879581 h 2024537"/>
              <a:gd name="connsiteX240" fmla="*/ 6318842 w 7872284"/>
              <a:gd name="connsiteY240" fmla="*/ 850924 h 2024537"/>
              <a:gd name="connsiteX241" fmla="*/ 6345241 w 7872284"/>
              <a:gd name="connsiteY241" fmla="*/ 839809 h 2024537"/>
              <a:gd name="connsiteX242" fmla="*/ 6371553 w 7872284"/>
              <a:gd name="connsiteY242" fmla="*/ 847711 h 2024537"/>
              <a:gd name="connsiteX243" fmla="*/ 6397865 w 7872284"/>
              <a:gd name="connsiteY243" fmla="*/ 831907 h 2024537"/>
              <a:gd name="connsiteX244" fmla="*/ 6424177 w 7872284"/>
              <a:gd name="connsiteY244" fmla="*/ 886875 h 2024537"/>
              <a:gd name="connsiteX245" fmla="*/ 6450489 w 7872284"/>
              <a:gd name="connsiteY245" fmla="*/ 914229 h 2024537"/>
              <a:gd name="connsiteX246" fmla="*/ 6476887 w 7872284"/>
              <a:gd name="connsiteY246" fmla="*/ 862213 h 2024537"/>
              <a:gd name="connsiteX247" fmla="*/ 6503199 w 7872284"/>
              <a:gd name="connsiteY247" fmla="*/ 857003 h 2024537"/>
              <a:gd name="connsiteX248" fmla="*/ 6529511 w 7872284"/>
              <a:gd name="connsiteY248" fmla="*/ 847103 h 2024537"/>
              <a:gd name="connsiteX249" fmla="*/ 6555823 w 7872284"/>
              <a:gd name="connsiteY249" fmla="*/ 840851 h 2024537"/>
              <a:gd name="connsiteX250" fmla="*/ 6582135 w 7872284"/>
              <a:gd name="connsiteY250" fmla="*/ 859955 h 2024537"/>
              <a:gd name="connsiteX251" fmla="*/ 6608534 w 7872284"/>
              <a:gd name="connsiteY251" fmla="*/ 884357 h 2024537"/>
              <a:gd name="connsiteX252" fmla="*/ 6634845 w 7872284"/>
              <a:gd name="connsiteY252" fmla="*/ 874283 h 2024537"/>
              <a:gd name="connsiteX253" fmla="*/ 6661157 w 7872284"/>
              <a:gd name="connsiteY253" fmla="*/ 864123 h 2024537"/>
              <a:gd name="connsiteX254" fmla="*/ 6687469 w 7872284"/>
              <a:gd name="connsiteY254" fmla="*/ 861258 h 2024537"/>
              <a:gd name="connsiteX255" fmla="*/ 6713781 w 7872284"/>
              <a:gd name="connsiteY255" fmla="*/ 830430 h 2024537"/>
              <a:gd name="connsiteX256" fmla="*/ 6740180 w 7872284"/>
              <a:gd name="connsiteY256" fmla="*/ 818273 h 2024537"/>
              <a:gd name="connsiteX257" fmla="*/ 6766491 w 7872284"/>
              <a:gd name="connsiteY257" fmla="*/ 827999 h 2024537"/>
              <a:gd name="connsiteX258" fmla="*/ 6792803 w 7872284"/>
              <a:gd name="connsiteY258" fmla="*/ 830430 h 2024537"/>
              <a:gd name="connsiteX259" fmla="*/ 6819115 w 7872284"/>
              <a:gd name="connsiteY259" fmla="*/ 825654 h 2024537"/>
              <a:gd name="connsiteX260" fmla="*/ 6845427 w 7872284"/>
              <a:gd name="connsiteY260" fmla="*/ 814713 h 2024537"/>
              <a:gd name="connsiteX261" fmla="*/ 6871826 w 7872284"/>
              <a:gd name="connsiteY261" fmla="*/ 778154 h 2024537"/>
              <a:gd name="connsiteX262" fmla="*/ 6898138 w 7872284"/>
              <a:gd name="connsiteY262" fmla="*/ 782930 h 2024537"/>
              <a:gd name="connsiteX263" fmla="*/ 6924449 w 7872284"/>
              <a:gd name="connsiteY263" fmla="*/ 799516 h 2024537"/>
              <a:gd name="connsiteX264" fmla="*/ 6950761 w 7872284"/>
              <a:gd name="connsiteY264" fmla="*/ 771120 h 2024537"/>
              <a:gd name="connsiteX265" fmla="*/ 6977073 w 7872284"/>
              <a:gd name="connsiteY265" fmla="*/ 708944 h 2024537"/>
              <a:gd name="connsiteX266" fmla="*/ 7003472 w 7872284"/>
              <a:gd name="connsiteY266" fmla="*/ 692705 h 2024537"/>
              <a:gd name="connsiteX267" fmla="*/ 7029784 w 7872284"/>
              <a:gd name="connsiteY267" fmla="*/ 711376 h 2024537"/>
              <a:gd name="connsiteX268" fmla="*/ 7056096 w 7872284"/>
              <a:gd name="connsiteY268" fmla="*/ 674122 h 2024537"/>
              <a:gd name="connsiteX269" fmla="*/ 7082407 w 7872284"/>
              <a:gd name="connsiteY269" fmla="*/ 593450 h 2024537"/>
              <a:gd name="connsiteX270" fmla="*/ 7108719 w 7872284"/>
              <a:gd name="connsiteY270" fmla="*/ 472051 h 2024537"/>
              <a:gd name="connsiteX271" fmla="*/ 7135118 w 7872284"/>
              <a:gd name="connsiteY271" fmla="*/ 320779 h 2024537"/>
              <a:gd name="connsiteX272" fmla="*/ 7161430 w 7872284"/>
              <a:gd name="connsiteY272" fmla="*/ 210669 h 2024537"/>
              <a:gd name="connsiteX273" fmla="*/ 7187742 w 7872284"/>
              <a:gd name="connsiteY273" fmla="*/ 142848 h 2024537"/>
              <a:gd name="connsiteX274" fmla="*/ 7214054 w 7872284"/>
              <a:gd name="connsiteY274" fmla="*/ 71902 h 2024537"/>
              <a:gd name="connsiteX275" fmla="*/ 7240365 w 7872284"/>
              <a:gd name="connsiteY275" fmla="*/ 25965 h 2024537"/>
              <a:gd name="connsiteX276" fmla="*/ 7266678 w 7872284"/>
              <a:gd name="connsiteY276" fmla="*/ 6947 h 2024537"/>
              <a:gd name="connsiteX277" fmla="*/ 7293076 w 7872284"/>
              <a:gd name="connsiteY277" fmla="*/ 0 h 2024537"/>
              <a:gd name="connsiteX278" fmla="*/ 7319388 w 7872284"/>
              <a:gd name="connsiteY278" fmla="*/ 26486 h 2024537"/>
              <a:gd name="connsiteX279" fmla="*/ 7345700 w 7872284"/>
              <a:gd name="connsiteY279" fmla="*/ 56792 h 2024537"/>
              <a:gd name="connsiteX280" fmla="*/ 7372012 w 7872284"/>
              <a:gd name="connsiteY280" fmla="*/ 82756 h 2024537"/>
              <a:gd name="connsiteX281" fmla="*/ 7398323 w 7872284"/>
              <a:gd name="connsiteY281" fmla="*/ 137204 h 2024537"/>
              <a:gd name="connsiteX282" fmla="*/ 7424723 w 7872284"/>
              <a:gd name="connsiteY282" fmla="*/ 203722 h 2024537"/>
              <a:gd name="connsiteX283" fmla="*/ 7451034 w 7872284"/>
              <a:gd name="connsiteY283" fmla="*/ 208498 h 2024537"/>
              <a:gd name="connsiteX284" fmla="*/ 7477346 w 7872284"/>
              <a:gd name="connsiteY284" fmla="*/ 195125 h 2024537"/>
              <a:gd name="connsiteX285" fmla="*/ 7503658 w 7872284"/>
              <a:gd name="connsiteY285" fmla="*/ 183315 h 2024537"/>
              <a:gd name="connsiteX286" fmla="*/ 7529970 w 7872284"/>
              <a:gd name="connsiteY286" fmla="*/ 178799 h 2024537"/>
              <a:gd name="connsiteX287" fmla="*/ 7556368 w 7872284"/>
              <a:gd name="connsiteY287" fmla="*/ 206761 h 2024537"/>
              <a:gd name="connsiteX288" fmla="*/ 7582681 w 7872284"/>
              <a:gd name="connsiteY288" fmla="*/ 215618 h 2024537"/>
              <a:gd name="connsiteX289" fmla="*/ 7608992 w 7872284"/>
              <a:gd name="connsiteY289" fmla="*/ 184965 h 2024537"/>
              <a:gd name="connsiteX290" fmla="*/ 7635304 w 7872284"/>
              <a:gd name="connsiteY290" fmla="*/ 224649 h 2024537"/>
              <a:gd name="connsiteX291" fmla="*/ 7661616 w 7872284"/>
              <a:gd name="connsiteY291" fmla="*/ 297767 h 2024537"/>
              <a:gd name="connsiteX292" fmla="*/ 7688015 w 7872284"/>
              <a:gd name="connsiteY292" fmla="*/ 311922 h 2024537"/>
              <a:gd name="connsiteX293" fmla="*/ 7714326 w 7872284"/>
              <a:gd name="connsiteY293" fmla="*/ 324600 h 2024537"/>
              <a:gd name="connsiteX294" fmla="*/ 7740639 w 7872284"/>
              <a:gd name="connsiteY294" fmla="*/ 348133 h 2024537"/>
              <a:gd name="connsiteX295" fmla="*/ 7766951 w 7872284"/>
              <a:gd name="connsiteY295" fmla="*/ 342228 h 2024537"/>
              <a:gd name="connsiteX296" fmla="*/ 7793262 w 7872284"/>
              <a:gd name="connsiteY296" fmla="*/ 354385 h 2024537"/>
              <a:gd name="connsiteX297" fmla="*/ 7819661 w 7872284"/>
              <a:gd name="connsiteY297" fmla="*/ 391378 h 2024537"/>
              <a:gd name="connsiteX298" fmla="*/ 7845973 w 7872284"/>
              <a:gd name="connsiteY298" fmla="*/ 411525 h 2024537"/>
              <a:gd name="connsiteX299" fmla="*/ 7872285 w 7872284"/>
              <a:gd name="connsiteY299" fmla="*/ 420556 h 202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7872284" h="2024537">
                <a:moveTo>
                  <a:pt x="0" y="636087"/>
                </a:moveTo>
                <a:lnTo>
                  <a:pt x="26312" y="645639"/>
                </a:lnTo>
                <a:lnTo>
                  <a:pt x="52624" y="674469"/>
                </a:lnTo>
                <a:lnTo>
                  <a:pt x="78936" y="700608"/>
                </a:lnTo>
                <a:lnTo>
                  <a:pt x="105334" y="691403"/>
                </a:lnTo>
                <a:lnTo>
                  <a:pt x="131646" y="686627"/>
                </a:lnTo>
                <a:lnTo>
                  <a:pt x="157958" y="703387"/>
                </a:lnTo>
                <a:lnTo>
                  <a:pt x="184270" y="711289"/>
                </a:lnTo>
                <a:lnTo>
                  <a:pt x="210582" y="707121"/>
                </a:lnTo>
                <a:lnTo>
                  <a:pt x="236981" y="703387"/>
                </a:lnTo>
                <a:lnTo>
                  <a:pt x="263292" y="689493"/>
                </a:lnTo>
                <a:lnTo>
                  <a:pt x="289604" y="668391"/>
                </a:lnTo>
                <a:lnTo>
                  <a:pt x="315916" y="648505"/>
                </a:lnTo>
                <a:lnTo>
                  <a:pt x="342228" y="647116"/>
                </a:lnTo>
                <a:lnTo>
                  <a:pt x="368627" y="681590"/>
                </a:lnTo>
                <a:lnTo>
                  <a:pt x="394939" y="724141"/>
                </a:lnTo>
                <a:lnTo>
                  <a:pt x="421250" y="725791"/>
                </a:lnTo>
                <a:lnTo>
                  <a:pt x="447562" y="725270"/>
                </a:lnTo>
                <a:lnTo>
                  <a:pt x="473874" y="717020"/>
                </a:lnTo>
                <a:lnTo>
                  <a:pt x="500273" y="685498"/>
                </a:lnTo>
                <a:lnTo>
                  <a:pt x="526585" y="676467"/>
                </a:lnTo>
                <a:lnTo>
                  <a:pt x="552897" y="716065"/>
                </a:lnTo>
                <a:lnTo>
                  <a:pt x="579209" y="738816"/>
                </a:lnTo>
                <a:lnTo>
                  <a:pt x="605520" y="729612"/>
                </a:lnTo>
                <a:lnTo>
                  <a:pt x="631919" y="745850"/>
                </a:lnTo>
                <a:lnTo>
                  <a:pt x="658231" y="752189"/>
                </a:lnTo>
                <a:lnTo>
                  <a:pt x="684543" y="711897"/>
                </a:lnTo>
                <a:lnTo>
                  <a:pt x="710855" y="680982"/>
                </a:lnTo>
                <a:lnTo>
                  <a:pt x="737166" y="676467"/>
                </a:lnTo>
                <a:lnTo>
                  <a:pt x="763478" y="662920"/>
                </a:lnTo>
                <a:lnTo>
                  <a:pt x="789877" y="679332"/>
                </a:lnTo>
                <a:lnTo>
                  <a:pt x="816189" y="703734"/>
                </a:lnTo>
                <a:lnTo>
                  <a:pt x="842501" y="692879"/>
                </a:lnTo>
                <a:lnTo>
                  <a:pt x="868813" y="701737"/>
                </a:lnTo>
                <a:lnTo>
                  <a:pt x="895124" y="754360"/>
                </a:lnTo>
                <a:lnTo>
                  <a:pt x="921523" y="746458"/>
                </a:lnTo>
                <a:lnTo>
                  <a:pt x="947835" y="708336"/>
                </a:lnTo>
                <a:lnTo>
                  <a:pt x="974147" y="726051"/>
                </a:lnTo>
                <a:lnTo>
                  <a:pt x="1000459" y="776764"/>
                </a:lnTo>
                <a:lnTo>
                  <a:pt x="1026771" y="796303"/>
                </a:lnTo>
                <a:lnTo>
                  <a:pt x="1053169" y="808200"/>
                </a:lnTo>
                <a:lnTo>
                  <a:pt x="1079481" y="830343"/>
                </a:lnTo>
                <a:lnTo>
                  <a:pt x="1105793" y="810892"/>
                </a:lnTo>
                <a:lnTo>
                  <a:pt x="1132105" y="791961"/>
                </a:lnTo>
                <a:lnTo>
                  <a:pt x="1158417" y="772944"/>
                </a:lnTo>
                <a:lnTo>
                  <a:pt x="1184816" y="794479"/>
                </a:lnTo>
                <a:lnTo>
                  <a:pt x="1211128" y="855787"/>
                </a:lnTo>
                <a:lnTo>
                  <a:pt x="1237439" y="882967"/>
                </a:lnTo>
                <a:lnTo>
                  <a:pt x="1263751" y="859000"/>
                </a:lnTo>
                <a:lnTo>
                  <a:pt x="1290063" y="857089"/>
                </a:lnTo>
                <a:lnTo>
                  <a:pt x="1316462" y="870028"/>
                </a:lnTo>
                <a:lnTo>
                  <a:pt x="1342774" y="864210"/>
                </a:lnTo>
                <a:lnTo>
                  <a:pt x="1369086" y="863081"/>
                </a:lnTo>
                <a:lnTo>
                  <a:pt x="1395397" y="918310"/>
                </a:lnTo>
                <a:lnTo>
                  <a:pt x="1421709" y="972237"/>
                </a:lnTo>
                <a:lnTo>
                  <a:pt x="1448108" y="981702"/>
                </a:lnTo>
                <a:lnTo>
                  <a:pt x="1474420" y="966158"/>
                </a:lnTo>
                <a:lnTo>
                  <a:pt x="1500732" y="992817"/>
                </a:lnTo>
                <a:lnTo>
                  <a:pt x="1527043" y="1033284"/>
                </a:lnTo>
                <a:lnTo>
                  <a:pt x="1553355" y="1050651"/>
                </a:lnTo>
                <a:lnTo>
                  <a:pt x="1579667" y="1019563"/>
                </a:lnTo>
                <a:lnTo>
                  <a:pt x="1606066" y="1006537"/>
                </a:lnTo>
                <a:lnTo>
                  <a:pt x="1632378" y="1024166"/>
                </a:lnTo>
                <a:lnTo>
                  <a:pt x="1658690" y="1047351"/>
                </a:lnTo>
                <a:lnTo>
                  <a:pt x="1685001" y="1092246"/>
                </a:lnTo>
                <a:lnTo>
                  <a:pt x="1711313" y="1108572"/>
                </a:lnTo>
                <a:lnTo>
                  <a:pt x="1737712" y="1122292"/>
                </a:lnTo>
                <a:lnTo>
                  <a:pt x="1764024" y="1121858"/>
                </a:lnTo>
                <a:lnTo>
                  <a:pt x="1790336" y="1169445"/>
                </a:lnTo>
                <a:lnTo>
                  <a:pt x="1816648" y="1220245"/>
                </a:lnTo>
                <a:lnTo>
                  <a:pt x="1842959" y="1208609"/>
                </a:lnTo>
                <a:lnTo>
                  <a:pt x="1869358" y="1158504"/>
                </a:lnTo>
                <a:lnTo>
                  <a:pt x="1895670" y="1156159"/>
                </a:lnTo>
                <a:lnTo>
                  <a:pt x="1921982" y="1159719"/>
                </a:lnTo>
                <a:lnTo>
                  <a:pt x="1948294" y="1142786"/>
                </a:lnTo>
                <a:lnTo>
                  <a:pt x="1974606" y="1157983"/>
                </a:lnTo>
                <a:lnTo>
                  <a:pt x="2001004" y="1194802"/>
                </a:lnTo>
                <a:lnTo>
                  <a:pt x="2027316" y="1212691"/>
                </a:lnTo>
                <a:lnTo>
                  <a:pt x="2053628" y="1212604"/>
                </a:lnTo>
                <a:lnTo>
                  <a:pt x="2079940" y="1227800"/>
                </a:lnTo>
                <a:lnTo>
                  <a:pt x="2106252" y="1219464"/>
                </a:lnTo>
                <a:lnTo>
                  <a:pt x="2132651" y="1242302"/>
                </a:lnTo>
                <a:lnTo>
                  <a:pt x="2158963" y="1262101"/>
                </a:lnTo>
                <a:lnTo>
                  <a:pt x="2185274" y="1282682"/>
                </a:lnTo>
                <a:lnTo>
                  <a:pt x="2211586" y="1298139"/>
                </a:lnTo>
                <a:lnTo>
                  <a:pt x="2237898" y="1310644"/>
                </a:lnTo>
                <a:lnTo>
                  <a:pt x="2264297" y="1315159"/>
                </a:lnTo>
                <a:lnTo>
                  <a:pt x="2290609" y="1305781"/>
                </a:lnTo>
                <a:lnTo>
                  <a:pt x="2316921" y="1295707"/>
                </a:lnTo>
                <a:lnTo>
                  <a:pt x="2343232" y="1320543"/>
                </a:lnTo>
                <a:lnTo>
                  <a:pt x="2369544" y="1374817"/>
                </a:lnTo>
                <a:lnTo>
                  <a:pt x="2395943" y="1372385"/>
                </a:lnTo>
                <a:lnTo>
                  <a:pt x="2422255" y="1324711"/>
                </a:lnTo>
                <a:lnTo>
                  <a:pt x="2448567" y="1304912"/>
                </a:lnTo>
                <a:lnTo>
                  <a:pt x="2474879" y="1321151"/>
                </a:lnTo>
                <a:lnTo>
                  <a:pt x="2501191" y="1314464"/>
                </a:lnTo>
                <a:lnTo>
                  <a:pt x="2527502" y="1294579"/>
                </a:lnTo>
                <a:lnTo>
                  <a:pt x="2553901" y="1285721"/>
                </a:lnTo>
                <a:lnTo>
                  <a:pt x="2580213" y="1303523"/>
                </a:lnTo>
                <a:lnTo>
                  <a:pt x="2606525" y="1302220"/>
                </a:lnTo>
                <a:lnTo>
                  <a:pt x="2632837" y="1297357"/>
                </a:lnTo>
                <a:lnTo>
                  <a:pt x="2659149" y="1289542"/>
                </a:lnTo>
                <a:lnTo>
                  <a:pt x="2685547" y="1300310"/>
                </a:lnTo>
                <a:lnTo>
                  <a:pt x="2711859" y="1330616"/>
                </a:lnTo>
                <a:lnTo>
                  <a:pt x="2738171" y="1330443"/>
                </a:lnTo>
                <a:lnTo>
                  <a:pt x="2764483" y="1319675"/>
                </a:lnTo>
                <a:lnTo>
                  <a:pt x="2790795" y="1329140"/>
                </a:lnTo>
                <a:lnTo>
                  <a:pt x="2817193" y="1341905"/>
                </a:lnTo>
                <a:lnTo>
                  <a:pt x="2843505" y="1332874"/>
                </a:lnTo>
                <a:lnTo>
                  <a:pt x="2869817" y="1312815"/>
                </a:lnTo>
                <a:lnTo>
                  <a:pt x="2896129" y="1323582"/>
                </a:lnTo>
                <a:lnTo>
                  <a:pt x="2922441" y="1311686"/>
                </a:lnTo>
                <a:lnTo>
                  <a:pt x="2948839" y="1290150"/>
                </a:lnTo>
                <a:lnTo>
                  <a:pt x="2975151" y="1295794"/>
                </a:lnTo>
                <a:lnTo>
                  <a:pt x="3001463" y="1318198"/>
                </a:lnTo>
                <a:lnTo>
                  <a:pt x="3027775" y="1320717"/>
                </a:lnTo>
                <a:lnTo>
                  <a:pt x="3054087" y="1297965"/>
                </a:lnTo>
                <a:lnTo>
                  <a:pt x="3080486" y="1313336"/>
                </a:lnTo>
                <a:lnTo>
                  <a:pt x="3106798" y="1325232"/>
                </a:lnTo>
                <a:lnTo>
                  <a:pt x="3133109" y="1327664"/>
                </a:lnTo>
                <a:lnTo>
                  <a:pt x="3159421" y="1289282"/>
                </a:lnTo>
                <a:lnTo>
                  <a:pt x="3185733" y="1288847"/>
                </a:lnTo>
                <a:lnTo>
                  <a:pt x="3212132" y="1299702"/>
                </a:lnTo>
                <a:lnTo>
                  <a:pt x="3238444" y="1332614"/>
                </a:lnTo>
                <a:lnTo>
                  <a:pt x="3264755" y="1346247"/>
                </a:lnTo>
                <a:lnTo>
                  <a:pt x="3291067" y="1363007"/>
                </a:lnTo>
                <a:lnTo>
                  <a:pt x="3317380" y="1384369"/>
                </a:lnTo>
                <a:lnTo>
                  <a:pt x="3343778" y="1418583"/>
                </a:lnTo>
                <a:lnTo>
                  <a:pt x="3370090" y="1460612"/>
                </a:lnTo>
                <a:lnTo>
                  <a:pt x="3396402" y="1509155"/>
                </a:lnTo>
                <a:lnTo>
                  <a:pt x="3422713" y="1576194"/>
                </a:lnTo>
                <a:lnTo>
                  <a:pt x="3449025" y="1606066"/>
                </a:lnTo>
                <a:lnTo>
                  <a:pt x="3475424" y="1652264"/>
                </a:lnTo>
                <a:lnTo>
                  <a:pt x="3501736" y="1686391"/>
                </a:lnTo>
                <a:lnTo>
                  <a:pt x="3528048" y="1694814"/>
                </a:lnTo>
                <a:lnTo>
                  <a:pt x="3554360" y="1750564"/>
                </a:lnTo>
                <a:lnTo>
                  <a:pt x="3580671" y="1797283"/>
                </a:lnTo>
                <a:lnTo>
                  <a:pt x="3606984" y="1847909"/>
                </a:lnTo>
                <a:lnTo>
                  <a:pt x="3633382" y="1901054"/>
                </a:lnTo>
                <a:lnTo>
                  <a:pt x="3659694" y="1951246"/>
                </a:lnTo>
                <a:lnTo>
                  <a:pt x="3686006" y="1998399"/>
                </a:lnTo>
                <a:lnTo>
                  <a:pt x="3712318" y="2024537"/>
                </a:lnTo>
                <a:lnTo>
                  <a:pt x="3738629" y="1974345"/>
                </a:lnTo>
                <a:lnTo>
                  <a:pt x="3765028" y="1948902"/>
                </a:lnTo>
                <a:lnTo>
                  <a:pt x="3791340" y="1961493"/>
                </a:lnTo>
                <a:lnTo>
                  <a:pt x="3817652" y="1954286"/>
                </a:lnTo>
                <a:lnTo>
                  <a:pt x="3843964" y="1883339"/>
                </a:lnTo>
                <a:lnTo>
                  <a:pt x="3870276" y="1815085"/>
                </a:lnTo>
                <a:lnTo>
                  <a:pt x="3896674" y="1753082"/>
                </a:lnTo>
                <a:lnTo>
                  <a:pt x="3922987" y="1701327"/>
                </a:lnTo>
                <a:lnTo>
                  <a:pt x="3949298" y="1694901"/>
                </a:lnTo>
                <a:lnTo>
                  <a:pt x="3975610" y="1693859"/>
                </a:lnTo>
                <a:lnTo>
                  <a:pt x="4001922" y="1658429"/>
                </a:lnTo>
                <a:lnTo>
                  <a:pt x="4028321" y="1608671"/>
                </a:lnTo>
                <a:lnTo>
                  <a:pt x="4054632" y="1572547"/>
                </a:lnTo>
                <a:lnTo>
                  <a:pt x="4080945" y="1484753"/>
                </a:lnTo>
                <a:lnTo>
                  <a:pt x="4107256" y="1396787"/>
                </a:lnTo>
                <a:lnTo>
                  <a:pt x="4133568" y="1299528"/>
                </a:lnTo>
                <a:lnTo>
                  <a:pt x="4159967" y="1201054"/>
                </a:lnTo>
                <a:lnTo>
                  <a:pt x="4186279" y="1137228"/>
                </a:lnTo>
                <a:lnTo>
                  <a:pt x="4212591" y="1055861"/>
                </a:lnTo>
                <a:lnTo>
                  <a:pt x="4238903" y="948530"/>
                </a:lnTo>
                <a:lnTo>
                  <a:pt x="4265214" y="834772"/>
                </a:lnTo>
                <a:lnTo>
                  <a:pt x="4291613" y="766778"/>
                </a:lnTo>
                <a:lnTo>
                  <a:pt x="4317925" y="716412"/>
                </a:lnTo>
                <a:lnTo>
                  <a:pt x="4344237" y="669693"/>
                </a:lnTo>
                <a:lnTo>
                  <a:pt x="4370549" y="632701"/>
                </a:lnTo>
                <a:lnTo>
                  <a:pt x="4396861" y="590063"/>
                </a:lnTo>
                <a:lnTo>
                  <a:pt x="4423172" y="575127"/>
                </a:lnTo>
                <a:lnTo>
                  <a:pt x="4449571" y="576082"/>
                </a:lnTo>
                <a:lnTo>
                  <a:pt x="4475883" y="570351"/>
                </a:lnTo>
                <a:lnTo>
                  <a:pt x="4502195" y="533011"/>
                </a:lnTo>
                <a:lnTo>
                  <a:pt x="4528507" y="491502"/>
                </a:lnTo>
                <a:lnTo>
                  <a:pt x="4554819" y="459980"/>
                </a:lnTo>
                <a:lnTo>
                  <a:pt x="4581217" y="484642"/>
                </a:lnTo>
                <a:lnTo>
                  <a:pt x="4607529" y="504701"/>
                </a:lnTo>
                <a:lnTo>
                  <a:pt x="4633841" y="523806"/>
                </a:lnTo>
                <a:lnTo>
                  <a:pt x="4660153" y="567051"/>
                </a:lnTo>
                <a:lnTo>
                  <a:pt x="4686465" y="614204"/>
                </a:lnTo>
                <a:lnTo>
                  <a:pt x="4712863" y="637563"/>
                </a:lnTo>
                <a:lnTo>
                  <a:pt x="4739175" y="670562"/>
                </a:lnTo>
                <a:lnTo>
                  <a:pt x="4765487" y="752624"/>
                </a:lnTo>
                <a:lnTo>
                  <a:pt x="4791799" y="759744"/>
                </a:lnTo>
                <a:lnTo>
                  <a:pt x="4818111" y="732738"/>
                </a:lnTo>
                <a:lnTo>
                  <a:pt x="4844510" y="766952"/>
                </a:lnTo>
                <a:lnTo>
                  <a:pt x="4870821" y="856134"/>
                </a:lnTo>
                <a:lnTo>
                  <a:pt x="4897133" y="910929"/>
                </a:lnTo>
                <a:lnTo>
                  <a:pt x="4923445" y="944275"/>
                </a:lnTo>
                <a:lnTo>
                  <a:pt x="4949757" y="958777"/>
                </a:lnTo>
                <a:lnTo>
                  <a:pt x="4976156" y="942277"/>
                </a:lnTo>
                <a:lnTo>
                  <a:pt x="5002468" y="928731"/>
                </a:lnTo>
                <a:lnTo>
                  <a:pt x="5028779" y="962077"/>
                </a:lnTo>
                <a:lnTo>
                  <a:pt x="5055092" y="958690"/>
                </a:lnTo>
                <a:lnTo>
                  <a:pt x="5081403" y="981528"/>
                </a:lnTo>
                <a:lnTo>
                  <a:pt x="5107802" y="1000893"/>
                </a:lnTo>
                <a:lnTo>
                  <a:pt x="5134114" y="1055948"/>
                </a:lnTo>
                <a:lnTo>
                  <a:pt x="5160426" y="1064285"/>
                </a:lnTo>
                <a:lnTo>
                  <a:pt x="5186737" y="1043357"/>
                </a:lnTo>
                <a:lnTo>
                  <a:pt x="5213050" y="1040752"/>
                </a:lnTo>
                <a:lnTo>
                  <a:pt x="5239448" y="1029202"/>
                </a:lnTo>
                <a:lnTo>
                  <a:pt x="5265760" y="992904"/>
                </a:lnTo>
                <a:lnTo>
                  <a:pt x="5292072" y="986044"/>
                </a:lnTo>
                <a:lnTo>
                  <a:pt x="5318384" y="1003672"/>
                </a:lnTo>
                <a:lnTo>
                  <a:pt x="5344695" y="983352"/>
                </a:lnTo>
                <a:lnTo>
                  <a:pt x="5371008" y="993251"/>
                </a:lnTo>
                <a:lnTo>
                  <a:pt x="5397406" y="1004019"/>
                </a:lnTo>
                <a:lnTo>
                  <a:pt x="5423718" y="984307"/>
                </a:lnTo>
                <a:lnTo>
                  <a:pt x="5450030" y="1005148"/>
                </a:lnTo>
                <a:lnTo>
                  <a:pt x="5476342" y="1028507"/>
                </a:lnTo>
                <a:lnTo>
                  <a:pt x="5502654" y="1041794"/>
                </a:lnTo>
                <a:lnTo>
                  <a:pt x="5529052" y="1036323"/>
                </a:lnTo>
                <a:lnTo>
                  <a:pt x="5555364" y="1007753"/>
                </a:lnTo>
                <a:lnTo>
                  <a:pt x="5581676" y="1013398"/>
                </a:lnTo>
                <a:lnTo>
                  <a:pt x="5607988" y="1033370"/>
                </a:lnTo>
                <a:lnTo>
                  <a:pt x="5634300" y="1047004"/>
                </a:lnTo>
                <a:lnTo>
                  <a:pt x="5660699" y="1053604"/>
                </a:lnTo>
                <a:lnTo>
                  <a:pt x="5687010" y="1040317"/>
                </a:lnTo>
                <a:lnTo>
                  <a:pt x="5713322" y="1049348"/>
                </a:lnTo>
                <a:lnTo>
                  <a:pt x="5739634" y="1048567"/>
                </a:lnTo>
                <a:lnTo>
                  <a:pt x="5765946" y="1043009"/>
                </a:lnTo>
                <a:lnTo>
                  <a:pt x="5792344" y="1000372"/>
                </a:lnTo>
                <a:lnTo>
                  <a:pt x="5818657" y="1000025"/>
                </a:lnTo>
                <a:lnTo>
                  <a:pt x="5844968" y="953306"/>
                </a:lnTo>
                <a:lnTo>
                  <a:pt x="5871280" y="956345"/>
                </a:lnTo>
                <a:lnTo>
                  <a:pt x="5897592" y="1007840"/>
                </a:lnTo>
                <a:lnTo>
                  <a:pt x="5923991" y="1033457"/>
                </a:lnTo>
                <a:lnTo>
                  <a:pt x="5950303" y="1000719"/>
                </a:lnTo>
                <a:lnTo>
                  <a:pt x="5976615" y="948269"/>
                </a:lnTo>
                <a:lnTo>
                  <a:pt x="6002926" y="949138"/>
                </a:lnTo>
                <a:lnTo>
                  <a:pt x="6029238" y="966505"/>
                </a:lnTo>
                <a:lnTo>
                  <a:pt x="6055637" y="949051"/>
                </a:lnTo>
                <a:lnTo>
                  <a:pt x="6081949" y="912492"/>
                </a:lnTo>
                <a:lnTo>
                  <a:pt x="6108261" y="932204"/>
                </a:lnTo>
                <a:lnTo>
                  <a:pt x="6134573" y="935938"/>
                </a:lnTo>
                <a:lnTo>
                  <a:pt x="6160884" y="934115"/>
                </a:lnTo>
                <a:lnTo>
                  <a:pt x="6187283" y="928297"/>
                </a:lnTo>
                <a:lnTo>
                  <a:pt x="6213595" y="894169"/>
                </a:lnTo>
                <a:lnTo>
                  <a:pt x="6239907" y="874283"/>
                </a:lnTo>
                <a:lnTo>
                  <a:pt x="6266219" y="881057"/>
                </a:lnTo>
                <a:lnTo>
                  <a:pt x="6292531" y="879581"/>
                </a:lnTo>
                <a:lnTo>
                  <a:pt x="6318842" y="850924"/>
                </a:lnTo>
                <a:lnTo>
                  <a:pt x="6345241" y="839809"/>
                </a:lnTo>
                <a:lnTo>
                  <a:pt x="6371553" y="847711"/>
                </a:lnTo>
                <a:lnTo>
                  <a:pt x="6397865" y="831907"/>
                </a:lnTo>
                <a:lnTo>
                  <a:pt x="6424177" y="886875"/>
                </a:lnTo>
                <a:lnTo>
                  <a:pt x="6450489" y="914229"/>
                </a:lnTo>
                <a:lnTo>
                  <a:pt x="6476887" y="862213"/>
                </a:lnTo>
                <a:lnTo>
                  <a:pt x="6503199" y="857003"/>
                </a:lnTo>
                <a:lnTo>
                  <a:pt x="6529511" y="847103"/>
                </a:lnTo>
                <a:lnTo>
                  <a:pt x="6555823" y="840851"/>
                </a:lnTo>
                <a:lnTo>
                  <a:pt x="6582135" y="859955"/>
                </a:lnTo>
                <a:lnTo>
                  <a:pt x="6608534" y="884357"/>
                </a:lnTo>
                <a:lnTo>
                  <a:pt x="6634845" y="874283"/>
                </a:lnTo>
                <a:lnTo>
                  <a:pt x="6661157" y="864123"/>
                </a:lnTo>
                <a:lnTo>
                  <a:pt x="6687469" y="861258"/>
                </a:lnTo>
                <a:lnTo>
                  <a:pt x="6713781" y="830430"/>
                </a:lnTo>
                <a:lnTo>
                  <a:pt x="6740180" y="818273"/>
                </a:lnTo>
                <a:lnTo>
                  <a:pt x="6766491" y="827999"/>
                </a:lnTo>
                <a:lnTo>
                  <a:pt x="6792803" y="830430"/>
                </a:lnTo>
                <a:lnTo>
                  <a:pt x="6819115" y="825654"/>
                </a:lnTo>
                <a:lnTo>
                  <a:pt x="6845427" y="814713"/>
                </a:lnTo>
                <a:lnTo>
                  <a:pt x="6871826" y="778154"/>
                </a:lnTo>
                <a:lnTo>
                  <a:pt x="6898138" y="782930"/>
                </a:lnTo>
                <a:lnTo>
                  <a:pt x="6924449" y="799516"/>
                </a:lnTo>
                <a:lnTo>
                  <a:pt x="6950761" y="771120"/>
                </a:lnTo>
                <a:lnTo>
                  <a:pt x="6977073" y="708944"/>
                </a:lnTo>
                <a:lnTo>
                  <a:pt x="7003472" y="692705"/>
                </a:lnTo>
                <a:lnTo>
                  <a:pt x="7029784" y="711376"/>
                </a:lnTo>
                <a:lnTo>
                  <a:pt x="7056096" y="674122"/>
                </a:lnTo>
                <a:lnTo>
                  <a:pt x="7082407" y="593450"/>
                </a:lnTo>
                <a:lnTo>
                  <a:pt x="7108719" y="472051"/>
                </a:lnTo>
                <a:lnTo>
                  <a:pt x="7135118" y="320779"/>
                </a:lnTo>
                <a:lnTo>
                  <a:pt x="7161430" y="210669"/>
                </a:lnTo>
                <a:lnTo>
                  <a:pt x="7187742" y="142848"/>
                </a:lnTo>
                <a:lnTo>
                  <a:pt x="7214054" y="71902"/>
                </a:lnTo>
                <a:lnTo>
                  <a:pt x="7240365" y="25965"/>
                </a:lnTo>
                <a:lnTo>
                  <a:pt x="7266678" y="6947"/>
                </a:lnTo>
                <a:lnTo>
                  <a:pt x="7293076" y="0"/>
                </a:lnTo>
                <a:lnTo>
                  <a:pt x="7319388" y="26486"/>
                </a:lnTo>
                <a:lnTo>
                  <a:pt x="7345700" y="56792"/>
                </a:lnTo>
                <a:lnTo>
                  <a:pt x="7372012" y="82756"/>
                </a:lnTo>
                <a:lnTo>
                  <a:pt x="7398323" y="137204"/>
                </a:lnTo>
                <a:lnTo>
                  <a:pt x="7424723" y="203722"/>
                </a:lnTo>
                <a:lnTo>
                  <a:pt x="7451034" y="208498"/>
                </a:lnTo>
                <a:lnTo>
                  <a:pt x="7477346" y="195125"/>
                </a:lnTo>
                <a:lnTo>
                  <a:pt x="7503658" y="183315"/>
                </a:lnTo>
                <a:lnTo>
                  <a:pt x="7529970" y="178799"/>
                </a:lnTo>
                <a:lnTo>
                  <a:pt x="7556368" y="206761"/>
                </a:lnTo>
                <a:lnTo>
                  <a:pt x="7582681" y="215618"/>
                </a:lnTo>
                <a:lnTo>
                  <a:pt x="7608992" y="184965"/>
                </a:lnTo>
                <a:lnTo>
                  <a:pt x="7635304" y="224649"/>
                </a:lnTo>
                <a:lnTo>
                  <a:pt x="7661616" y="297767"/>
                </a:lnTo>
                <a:lnTo>
                  <a:pt x="7688015" y="311922"/>
                </a:lnTo>
                <a:lnTo>
                  <a:pt x="7714326" y="324600"/>
                </a:lnTo>
                <a:lnTo>
                  <a:pt x="7740639" y="348133"/>
                </a:lnTo>
                <a:lnTo>
                  <a:pt x="7766951" y="342228"/>
                </a:lnTo>
                <a:lnTo>
                  <a:pt x="7793262" y="354385"/>
                </a:lnTo>
                <a:lnTo>
                  <a:pt x="7819661" y="391378"/>
                </a:lnTo>
                <a:lnTo>
                  <a:pt x="7845973" y="411525"/>
                </a:lnTo>
                <a:lnTo>
                  <a:pt x="7872285" y="420556"/>
                </a:lnTo>
              </a:path>
            </a:pathLst>
          </a:custGeom>
          <a:noFill/>
          <a:ln w="13022" cap="rnd">
            <a:solidFill>
              <a:srgbClr val="FF82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98BA6269-A5DF-85B6-5F97-91F7BA6BC932}"/>
              </a:ext>
            </a:extLst>
          </p:cNvPr>
          <p:cNvSpPr/>
          <p:nvPr/>
        </p:nvSpPr>
        <p:spPr>
          <a:xfrm>
            <a:off x="2150947" y="2575703"/>
            <a:ext cx="7872284" cy="1856419"/>
          </a:xfrm>
          <a:custGeom>
            <a:avLst/>
            <a:gdLst>
              <a:gd name="connsiteX0" fmla="*/ 0 w 7872284"/>
              <a:gd name="connsiteY0" fmla="*/ 494107 h 1856419"/>
              <a:gd name="connsiteX1" fmla="*/ 26312 w 7872284"/>
              <a:gd name="connsiteY1" fmla="*/ 490113 h 1856419"/>
              <a:gd name="connsiteX2" fmla="*/ 52624 w 7872284"/>
              <a:gd name="connsiteY2" fmla="*/ 505917 h 1856419"/>
              <a:gd name="connsiteX3" fmla="*/ 78936 w 7872284"/>
              <a:gd name="connsiteY3" fmla="*/ 531708 h 1856419"/>
              <a:gd name="connsiteX4" fmla="*/ 105334 w 7872284"/>
              <a:gd name="connsiteY4" fmla="*/ 543692 h 1856419"/>
              <a:gd name="connsiteX5" fmla="*/ 131646 w 7872284"/>
              <a:gd name="connsiteY5" fmla="*/ 531795 h 1856419"/>
              <a:gd name="connsiteX6" fmla="*/ 157958 w 7872284"/>
              <a:gd name="connsiteY6" fmla="*/ 513733 h 1856419"/>
              <a:gd name="connsiteX7" fmla="*/ 184270 w 7872284"/>
              <a:gd name="connsiteY7" fmla="*/ 517032 h 1856419"/>
              <a:gd name="connsiteX8" fmla="*/ 210582 w 7872284"/>
              <a:gd name="connsiteY8" fmla="*/ 537526 h 1856419"/>
              <a:gd name="connsiteX9" fmla="*/ 236981 w 7872284"/>
              <a:gd name="connsiteY9" fmla="*/ 521027 h 1856419"/>
              <a:gd name="connsiteX10" fmla="*/ 263292 w 7872284"/>
              <a:gd name="connsiteY10" fmla="*/ 479345 h 1856419"/>
              <a:gd name="connsiteX11" fmla="*/ 289604 w 7872284"/>
              <a:gd name="connsiteY11" fmla="*/ 474656 h 1856419"/>
              <a:gd name="connsiteX12" fmla="*/ 315916 w 7872284"/>
              <a:gd name="connsiteY12" fmla="*/ 498449 h 1856419"/>
              <a:gd name="connsiteX13" fmla="*/ 342228 w 7872284"/>
              <a:gd name="connsiteY13" fmla="*/ 518856 h 1856419"/>
              <a:gd name="connsiteX14" fmla="*/ 368627 w 7872284"/>
              <a:gd name="connsiteY14" fmla="*/ 522416 h 1856419"/>
              <a:gd name="connsiteX15" fmla="*/ 394939 w 7872284"/>
              <a:gd name="connsiteY15" fmla="*/ 507741 h 1856419"/>
              <a:gd name="connsiteX16" fmla="*/ 421250 w 7872284"/>
              <a:gd name="connsiteY16" fmla="*/ 474482 h 1856419"/>
              <a:gd name="connsiteX17" fmla="*/ 447562 w 7872284"/>
              <a:gd name="connsiteY17" fmla="*/ 449125 h 1856419"/>
              <a:gd name="connsiteX18" fmla="*/ 473874 w 7872284"/>
              <a:gd name="connsiteY18" fmla="*/ 450167 h 1856419"/>
              <a:gd name="connsiteX19" fmla="*/ 500273 w 7872284"/>
              <a:gd name="connsiteY19" fmla="*/ 494107 h 1856419"/>
              <a:gd name="connsiteX20" fmla="*/ 526585 w 7872284"/>
              <a:gd name="connsiteY20" fmla="*/ 547165 h 1856419"/>
              <a:gd name="connsiteX21" fmla="*/ 552897 w 7872284"/>
              <a:gd name="connsiteY21" fmla="*/ 562101 h 1856419"/>
              <a:gd name="connsiteX22" fmla="*/ 579209 w 7872284"/>
              <a:gd name="connsiteY22" fmla="*/ 514254 h 1856419"/>
              <a:gd name="connsiteX23" fmla="*/ 605520 w 7872284"/>
              <a:gd name="connsiteY23" fmla="*/ 475350 h 1856419"/>
              <a:gd name="connsiteX24" fmla="*/ 631919 w 7872284"/>
              <a:gd name="connsiteY24" fmla="*/ 466145 h 1856419"/>
              <a:gd name="connsiteX25" fmla="*/ 658231 w 7872284"/>
              <a:gd name="connsiteY25" fmla="*/ 476913 h 1856419"/>
              <a:gd name="connsiteX26" fmla="*/ 684543 w 7872284"/>
              <a:gd name="connsiteY26" fmla="*/ 504788 h 1856419"/>
              <a:gd name="connsiteX27" fmla="*/ 710855 w 7872284"/>
              <a:gd name="connsiteY27" fmla="*/ 516425 h 1856419"/>
              <a:gd name="connsiteX28" fmla="*/ 737166 w 7872284"/>
              <a:gd name="connsiteY28" fmla="*/ 484902 h 1856419"/>
              <a:gd name="connsiteX29" fmla="*/ 763478 w 7872284"/>
              <a:gd name="connsiteY29" fmla="*/ 453120 h 1856419"/>
              <a:gd name="connsiteX30" fmla="*/ 789877 w 7872284"/>
              <a:gd name="connsiteY30" fmla="*/ 459720 h 1856419"/>
              <a:gd name="connsiteX31" fmla="*/ 816189 w 7872284"/>
              <a:gd name="connsiteY31" fmla="*/ 480561 h 1856419"/>
              <a:gd name="connsiteX32" fmla="*/ 842501 w 7872284"/>
              <a:gd name="connsiteY32" fmla="*/ 478476 h 1856419"/>
              <a:gd name="connsiteX33" fmla="*/ 868813 w 7872284"/>
              <a:gd name="connsiteY33" fmla="*/ 463540 h 1856419"/>
              <a:gd name="connsiteX34" fmla="*/ 895124 w 7872284"/>
              <a:gd name="connsiteY34" fmla="*/ 468924 h 1856419"/>
              <a:gd name="connsiteX35" fmla="*/ 921523 w 7872284"/>
              <a:gd name="connsiteY35" fmla="*/ 479171 h 1856419"/>
              <a:gd name="connsiteX36" fmla="*/ 947835 w 7872284"/>
              <a:gd name="connsiteY36" fmla="*/ 484295 h 1856419"/>
              <a:gd name="connsiteX37" fmla="*/ 974147 w 7872284"/>
              <a:gd name="connsiteY37" fmla="*/ 500968 h 1856419"/>
              <a:gd name="connsiteX38" fmla="*/ 1000459 w 7872284"/>
              <a:gd name="connsiteY38" fmla="*/ 518422 h 1856419"/>
              <a:gd name="connsiteX39" fmla="*/ 1026771 w 7872284"/>
              <a:gd name="connsiteY39" fmla="*/ 530927 h 1856419"/>
              <a:gd name="connsiteX40" fmla="*/ 1053169 w 7872284"/>
              <a:gd name="connsiteY40" fmla="*/ 537179 h 1856419"/>
              <a:gd name="connsiteX41" fmla="*/ 1079481 w 7872284"/>
              <a:gd name="connsiteY41" fmla="*/ 501054 h 1856419"/>
              <a:gd name="connsiteX42" fmla="*/ 1105793 w 7872284"/>
              <a:gd name="connsiteY42" fmla="*/ 473787 h 1856419"/>
              <a:gd name="connsiteX43" fmla="*/ 1132105 w 7872284"/>
              <a:gd name="connsiteY43" fmla="*/ 490373 h 1856419"/>
              <a:gd name="connsiteX44" fmla="*/ 1158417 w 7872284"/>
              <a:gd name="connsiteY44" fmla="*/ 515122 h 1856419"/>
              <a:gd name="connsiteX45" fmla="*/ 1184816 w 7872284"/>
              <a:gd name="connsiteY45" fmla="*/ 529450 h 1856419"/>
              <a:gd name="connsiteX46" fmla="*/ 1211128 w 7872284"/>
              <a:gd name="connsiteY46" fmla="*/ 555241 h 1856419"/>
              <a:gd name="connsiteX47" fmla="*/ 1237439 w 7872284"/>
              <a:gd name="connsiteY47" fmla="*/ 577037 h 1856419"/>
              <a:gd name="connsiteX48" fmla="*/ 1263751 w 7872284"/>
              <a:gd name="connsiteY48" fmla="*/ 589455 h 1856419"/>
              <a:gd name="connsiteX49" fmla="*/ 1290063 w 7872284"/>
              <a:gd name="connsiteY49" fmla="*/ 601265 h 1856419"/>
              <a:gd name="connsiteX50" fmla="*/ 1316462 w 7872284"/>
              <a:gd name="connsiteY50" fmla="*/ 588240 h 1856419"/>
              <a:gd name="connsiteX51" fmla="*/ 1342774 w 7872284"/>
              <a:gd name="connsiteY51" fmla="*/ 580511 h 1856419"/>
              <a:gd name="connsiteX52" fmla="*/ 1369086 w 7872284"/>
              <a:gd name="connsiteY52" fmla="*/ 595881 h 1856419"/>
              <a:gd name="connsiteX53" fmla="*/ 1395397 w 7872284"/>
              <a:gd name="connsiteY53" fmla="*/ 622193 h 1856419"/>
              <a:gd name="connsiteX54" fmla="*/ 1421709 w 7872284"/>
              <a:gd name="connsiteY54" fmla="*/ 654757 h 1856419"/>
              <a:gd name="connsiteX55" fmla="*/ 1448108 w 7872284"/>
              <a:gd name="connsiteY55" fmla="*/ 706599 h 1856419"/>
              <a:gd name="connsiteX56" fmla="*/ 1474420 w 7872284"/>
              <a:gd name="connsiteY56" fmla="*/ 725270 h 1856419"/>
              <a:gd name="connsiteX57" fmla="*/ 1500732 w 7872284"/>
              <a:gd name="connsiteY57" fmla="*/ 767039 h 1856419"/>
              <a:gd name="connsiteX58" fmla="*/ 1527043 w 7872284"/>
              <a:gd name="connsiteY58" fmla="*/ 828867 h 1856419"/>
              <a:gd name="connsiteX59" fmla="*/ 1553355 w 7872284"/>
              <a:gd name="connsiteY59" fmla="*/ 820878 h 1856419"/>
              <a:gd name="connsiteX60" fmla="*/ 1579667 w 7872284"/>
              <a:gd name="connsiteY60" fmla="*/ 754881 h 1856419"/>
              <a:gd name="connsiteX61" fmla="*/ 1606066 w 7872284"/>
              <a:gd name="connsiteY61" fmla="*/ 716152 h 1856419"/>
              <a:gd name="connsiteX62" fmla="*/ 1632378 w 7872284"/>
              <a:gd name="connsiteY62" fmla="*/ 727267 h 1856419"/>
              <a:gd name="connsiteX63" fmla="*/ 1658690 w 7872284"/>
              <a:gd name="connsiteY63" fmla="*/ 738122 h 1856419"/>
              <a:gd name="connsiteX64" fmla="*/ 1685001 w 7872284"/>
              <a:gd name="connsiteY64" fmla="*/ 756358 h 1856419"/>
              <a:gd name="connsiteX65" fmla="*/ 1711313 w 7872284"/>
              <a:gd name="connsiteY65" fmla="*/ 803597 h 1856419"/>
              <a:gd name="connsiteX66" fmla="*/ 1737712 w 7872284"/>
              <a:gd name="connsiteY66" fmla="*/ 847103 h 1856419"/>
              <a:gd name="connsiteX67" fmla="*/ 1764024 w 7872284"/>
              <a:gd name="connsiteY67" fmla="*/ 850750 h 1856419"/>
              <a:gd name="connsiteX68" fmla="*/ 1790336 w 7872284"/>
              <a:gd name="connsiteY68" fmla="*/ 838072 h 1856419"/>
              <a:gd name="connsiteX69" fmla="*/ 1816648 w 7872284"/>
              <a:gd name="connsiteY69" fmla="*/ 814973 h 1856419"/>
              <a:gd name="connsiteX70" fmla="*/ 1842959 w 7872284"/>
              <a:gd name="connsiteY70" fmla="*/ 819662 h 1856419"/>
              <a:gd name="connsiteX71" fmla="*/ 1869358 w 7872284"/>
              <a:gd name="connsiteY71" fmla="*/ 859781 h 1856419"/>
              <a:gd name="connsiteX72" fmla="*/ 1895670 w 7872284"/>
              <a:gd name="connsiteY72" fmla="*/ 910929 h 1856419"/>
              <a:gd name="connsiteX73" fmla="*/ 1921982 w 7872284"/>
              <a:gd name="connsiteY73" fmla="*/ 926560 h 1856419"/>
              <a:gd name="connsiteX74" fmla="*/ 1948294 w 7872284"/>
              <a:gd name="connsiteY74" fmla="*/ 921089 h 1856419"/>
              <a:gd name="connsiteX75" fmla="*/ 1974606 w 7872284"/>
              <a:gd name="connsiteY75" fmla="*/ 935938 h 1856419"/>
              <a:gd name="connsiteX76" fmla="*/ 2001004 w 7872284"/>
              <a:gd name="connsiteY76" fmla="*/ 969284 h 1856419"/>
              <a:gd name="connsiteX77" fmla="*/ 2027316 w 7872284"/>
              <a:gd name="connsiteY77" fmla="*/ 940801 h 1856419"/>
              <a:gd name="connsiteX78" fmla="*/ 2053628 w 7872284"/>
              <a:gd name="connsiteY78" fmla="*/ 873068 h 1856419"/>
              <a:gd name="connsiteX79" fmla="*/ 2079940 w 7872284"/>
              <a:gd name="connsiteY79" fmla="*/ 883228 h 1856419"/>
              <a:gd name="connsiteX80" fmla="*/ 2106252 w 7872284"/>
              <a:gd name="connsiteY80" fmla="*/ 917789 h 1856419"/>
              <a:gd name="connsiteX81" fmla="*/ 2132651 w 7872284"/>
              <a:gd name="connsiteY81" fmla="*/ 925084 h 1856419"/>
              <a:gd name="connsiteX82" fmla="*/ 2158963 w 7872284"/>
              <a:gd name="connsiteY82" fmla="*/ 958082 h 1856419"/>
              <a:gd name="connsiteX83" fmla="*/ 2185274 w 7872284"/>
              <a:gd name="connsiteY83" fmla="*/ 1008100 h 1856419"/>
              <a:gd name="connsiteX84" fmla="*/ 2211586 w 7872284"/>
              <a:gd name="connsiteY84" fmla="*/ 987780 h 1856419"/>
              <a:gd name="connsiteX85" fmla="*/ 2237898 w 7872284"/>
              <a:gd name="connsiteY85" fmla="*/ 949224 h 1856419"/>
              <a:gd name="connsiteX86" fmla="*/ 2264297 w 7872284"/>
              <a:gd name="connsiteY86" fmla="*/ 943754 h 1856419"/>
              <a:gd name="connsiteX87" fmla="*/ 2290609 w 7872284"/>
              <a:gd name="connsiteY87" fmla="*/ 956519 h 1856419"/>
              <a:gd name="connsiteX88" fmla="*/ 2316921 w 7872284"/>
              <a:gd name="connsiteY88" fmla="*/ 985002 h 1856419"/>
              <a:gd name="connsiteX89" fmla="*/ 2343232 w 7872284"/>
              <a:gd name="connsiteY89" fmla="*/ 1023471 h 1856419"/>
              <a:gd name="connsiteX90" fmla="*/ 2369544 w 7872284"/>
              <a:gd name="connsiteY90" fmla="*/ 997333 h 1856419"/>
              <a:gd name="connsiteX91" fmla="*/ 2395943 w 7872284"/>
              <a:gd name="connsiteY91" fmla="*/ 992122 h 1856419"/>
              <a:gd name="connsiteX92" fmla="*/ 2422255 w 7872284"/>
              <a:gd name="connsiteY92" fmla="*/ 1062722 h 1856419"/>
              <a:gd name="connsiteX93" fmla="*/ 2448567 w 7872284"/>
              <a:gd name="connsiteY93" fmla="*/ 1079134 h 1856419"/>
              <a:gd name="connsiteX94" fmla="*/ 2474879 w 7872284"/>
              <a:gd name="connsiteY94" fmla="*/ 1041359 h 1856419"/>
              <a:gd name="connsiteX95" fmla="*/ 2501191 w 7872284"/>
              <a:gd name="connsiteY95" fmla="*/ 1058206 h 1856419"/>
              <a:gd name="connsiteX96" fmla="*/ 2527502 w 7872284"/>
              <a:gd name="connsiteY96" fmla="*/ 1096588 h 1856419"/>
              <a:gd name="connsiteX97" fmla="*/ 2553901 w 7872284"/>
              <a:gd name="connsiteY97" fmla="*/ 1061679 h 1856419"/>
              <a:gd name="connsiteX98" fmla="*/ 2580213 w 7872284"/>
              <a:gd name="connsiteY98" fmla="*/ 1021995 h 1856419"/>
              <a:gd name="connsiteX99" fmla="*/ 2606525 w 7872284"/>
              <a:gd name="connsiteY99" fmla="*/ 1051172 h 1856419"/>
              <a:gd name="connsiteX100" fmla="*/ 2632837 w 7872284"/>
              <a:gd name="connsiteY100" fmla="*/ 1079742 h 1856419"/>
              <a:gd name="connsiteX101" fmla="*/ 2659149 w 7872284"/>
              <a:gd name="connsiteY101" fmla="*/ 1097457 h 1856419"/>
              <a:gd name="connsiteX102" fmla="*/ 2685547 w 7872284"/>
              <a:gd name="connsiteY102" fmla="*/ 1115519 h 1856419"/>
              <a:gd name="connsiteX103" fmla="*/ 2711859 w 7872284"/>
              <a:gd name="connsiteY103" fmla="*/ 1075574 h 1856419"/>
              <a:gd name="connsiteX104" fmla="*/ 2738171 w 7872284"/>
              <a:gd name="connsiteY104" fmla="*/ 1005322 h 1856419"/>
              <a:gd name="connsiteX105" fmla="*/ 2764483 w 7872284"/>
              <a:gd name="connsiteY105" fmla="*/ 1022689 h 1856419"/>
              <a:gd name="connsiteX106" fmla="*/ 2790795 w 7872284"/>
              <a:gd name="connsiteY106" fmla="*/ 1089728 h 1856419"/>
              <a:gd name="connsiteX107" fmla="*/ 2817193 w 7872284"/>
              <a:gd name="connsiteY107" fmla="*/ 1133060 h 1856419"/>
              <a:gd name="connsiteX108" fmla="*/ 2843505 w 7872284"/>
              <a:gd name="connsiteY108" fmla="*/ 1130195 h 1856419"/>
              <a:gd name="connsiteX109" fmla="*/ 2869817 w 7872284"/>
              <a:gd name="connsiteY109" fmla="*/ 1148257 h 1856419"/>
              <a:gd name="connsiteX110" fmla="*/ 2896129 w 7872284"/>
              <a:gd name="connsiteY110" fmla="*/ 1126113 h 1856419"/>
              <a:gd name="connsiteX111" fmla="*/ 2922441 w 7872284"/>
              <a:gd name="connsiteY111" fmla="*/ 1132539 h 1856419"/>
              <a:gd name="connsiteX112" fmla="*/ 2948839 w 7872284"/>
              <a:gd name="connsiteY112" fmla="*/ 1152772 h 1856419"/>
              <a:gd name="connsiteX113" fmla="*/ 2975151 w 7872284"/>
              <a:gd name="connsiteY113" fmla="*/ 1145738 h 1856419"/>
              <a:gd name="connsiteX114" fmla="*/ 3001463 w 7872284"/>
              <a:gd name="connsiteY114" fmla="*/ 1144088 h 1856419"/>
              <a:gd name="connsiteX115" fmla="*/ 3027775 w 7872284"/>
              <a:gd name="connsiteY115" fmla="*/ 1127763 h 1856419"/>
              <a:gd name="connsiteX116" fmla="*/ 3054087 w 7872284"/>
              <a:gd name="connsiteY116" fmla="*/ 1098846 h 1856419"/>
              <a:gd name="connsiteX117" fmla="*/ 3080486 w 7872284"/>
              <a:gd name="connsiteY117" fmla="*/ 1079394 h 1856419"/>
              <a:gd name="connsiteX118" fmla="*/ 3106798 w 7872284"/>
              <a:gd name="connsiteY118" fmla="*/ 1125505 h 1856419"/>
              <a:gd name="connsiteX119" fmla="*/ 3133109 w 7872284"/>
              <a:gd name="connsiteY119" fmla="*/ 1142178 h 1856419"/>
              <a:gd name="connsiteX120" fmla="*/ 3159421 w 7872284"/>
              <a:gd name="connsiteY120" fmla="*/ 1164582 h 1856419"/>
              <a:gd name="connsiteX121" fmla="*/ 3185733 w 7872284"/>
              <a:gd name="connsiteY121" fmla="*/ 1204875 h 1856419"/>
              <a:gd name="connsiteX122" fmla="*/ 3212132 w 7872284"/>
              <a:gd name="connsiteY122" fmla="*/ 1209999 h 1856419"/>
              <a:gd name="connsiteX123" fmla="*/ 3238444 w 7872284"/>
              <a:gd name="connsiteY123" fmla="*/ 1166319 h 1856419"/>
              <a:gd name="connsiteX124" fmla="*/ 3264755 w 7872284"/>
              <a:gd name="connsiteY124" fmla="*/ 1152165 h 1856419"/>
              <a:gd name="connsiteX125" fmla="*/ 3291067 w 7872284"/>
              <a:gd name="connsiteY125" fmla="*/ 1209912 h 1856419"/>
              <a:gd name="connsiteX126" fmla="*/ 3317380 w 7872284"/>
              <a:gd name="connsiteY126" fmla="*/ 1274259 h 1856419"/>
              <a:gd name="connsiteX127" fmla="*/ 3343778 w 7872284"/>
              <a:gd name="connsiteY127" fmla="*/ 1309254 h 1856419"/>
              <a:gd name="connsiteX128" fmla="*/ 3370090 w 7872284"/>
              <a:gd name="connsiteY128" fmla="*/ 1340168 h 1856419"/>
              <a:gd name="connsiteX129" fmla="*/ 3396402 w 7872284"/>
              <a:gd name="connsiteY129" fmla="*/ 1398784 h 1856419"/>
              <a:gd name="connsiteX130" fmla="*/ 3422713 w 7872284"/>
              <a:gd name="connsiteY130" fmla="*/ 1421970 h 1856419"/>
              <a:gd name="connsiteX131" fmla="*/ 3449025 w 7872284"/>
              <a:gd name="connsiteY131" fmla="*/ 1411983 h 1856419"/>
              <a:gd name="connsiteX132" fmla="*/ 3475424 w 7872284"/>
              <a:gd name="connsiteY132" fmla="*/ 1448195 h 1856419"/>
              <a:gd name="connsiteX133" fmla="*/ 3501736 w 7872284"/>
              <a:gd name="connsiteY133" fmla="*/ 1508026 h 1856419"/>
              <a:gd name="connsiteX134" fmla="*/ 3528048 w 7872284"/>
              <a:gd name="connsiteY134" fmla="*/ 1527738 h 1856419"/>
              <a:gd name="connsiteX135" fmla="*/ 3554360 w 7872284"/>
              <a:gd name="connsiteY135" fmla="*/ 1575325 h 1856419"/>
              <a:gd name="connsiteX136" fmla="*/ 3580671 w 7872284"/>
              <a:gd name="connsiteY136" fmla="*/ 1653045 h 1856419"/>
              <a:gd name="connsiteX137" fmla="*/ 3606984 w 7872284"/>
              <a:gd name="connsiteY137" fmla="*/ 1670239 h 1856419"/>
              <a:gd name="connsiteX138" fmla="*/ 3633382 w 7872284"/>
              <a:gd name="connsiteY138" fmla="*/ 1687693 h 1856419"/>
              <a:gd name="connsiteX139" fmla="*/ 3659694 w 7872284"/>
              <a:gd name="connsiteY139" fmla="*/ 1745093 h 1856419"/>
              <a:gd name="connsiteX140" fmla="*/ 3686006 w 7872284"/>
              <a:gd name="connsiteY140" fmla="*/ 1772968 h 1856419"/>
              <a:gd name="connsiteX141" fmla="*/ 3712318 w 7872284"/>
              <a:gd name="connsiteY141" fmla="*/ 1779481 h 1856419"/>
              <a:gd name="connsiteX142" fmla="*/ 3738629 w 7872284"/>
              <a:gd name="connsiteY142" fmla="*/ 1783649 h 1856419"/>
              <a:gd name="connsiteX143" fmla="*/ 3765028 w 7872284"/>
              <a:gd name="connsiteY143" fmla="*/ 1821771 h 1856419"/>
              <a:gd name="connsiteX144" fmla="*/ 3791340 w 7872284"/>
              <a:gd name="connsiteY144" fmla="*/ 1853206 h 1856419"/>
              <a:gd name="connsiteX145" fmla="*/ 3817652 w 7872284"/>
              <a:gd name="connsiteY145" fmla="*/ 1856419 h 1856419"/>
              <a:gd name="connsiteX146" fmla="*/ 3843964 w 7872284"/>
              <a:gd name="connsiteY146" fmla="*/ 1805098 h 1856419"/>
              <a:gd name="connsiteX147" fmla="*/ 3870276 w 7872284"/>
              <a:gd name="connsiteY147" fmla="*/ 1743530 h 1856419"/>
              <a:gd name="connsiteX148" fmla="*/ 3896674 w 7872284"/>
              <a:gd name="connsiteY148" fmla="*/ 1674234 h 1856419"/>
              <a:gd name="connsiteX149" fmla="*/ 3922987 w 7872284"/>
              <a:gd name="connsiteY149" fmla="*/ 1613534 h 1856419"/>
              <a:gd name="connsiteX150" fmla="*/ 3949298 w 7872284"/>
              <a:gd name="connsiteY150" fmla="*/ 1547103 h 1856419"/>
              <a:gd name="connsiteX151" fmla="*/ 3975610 w 7872284"/>
              <a:gd name="connsiteY151" fmla="*/ 1529996 h 1856419"/>
              <a:gd name="connsiteX152" fmla="*/ 4001922 w 7872284"/>
              <a:gd name="connsiteY152" fmla="*/ 1508200 h 1856419"/>
              <a:gd name="connsiteX153" fmla="*/ 4028321 w 7872284"/>
              <a:gd name="connsiteY153" fmla="*/ 1445937 h 1856419"/>
              <a:gd name="connsiteX154" fmla="*/ 4054632 w 7872284"/>
              <a:gd name="connsiteY154" fmla="*/ 1376727 h 1856419"/>
              <a:gd name="connsiteX155" fmla="*/ 4080945 w 7872284"/>
              <a:gd name="connsiteY155" fmla="*/ 1334958 h 1856419"/>
              <a:gd name="connsiteX156" fmla="*/ 4107256 w 7872284"/>
              <a:gd name="connsiteY156" fmla="*/ 1280858 h 1856419"/>
              <a:gd name="connsiteX157" fmla="*/ 4133568 w 7872284"/>
              <a:gd name="connsiteY157" fmla="*/ 1192544 h 1856419"/>
              <a:gd name="connsiteX158" fmla="*/ 4159967 w 7872284"/>
              <a:gd name="connsiteY158" fmla="*/ 1121337 h 1856419"/>
              <a:gd name="connsiteX159" fmla="*/ 4186279 w 7872284"/>
              <a:gd name="connsiteY159" fmla="*/ 1025381 h 1856419"/>
              <a:gd name="connsiteX160" fmla="*/ 4212591 w 7872284"/>
              <a:gd name="connsiteY160" fmla="*/ 908932 h 1856419"/>
              <a:gd name="connsiteX161" fmla="*/ 4238903 w 7872284"/>
              <a:gd name="connsiteY161" fmla="*/ 856916 h 1856419"/>
              <a:gd name="connsiteX162" fmla="*/ 4265214 w 7872284"/>
              <a:gd name="connsiteY162" fmla="*/ 826349 h 1856419"/>
              <a:gd name="connsiteX163" fmla="*/ 4291613 w 7872284"/>
              <a:gd name="connsiteY163" fmla="*/ 770686 h 1856419"/>
              <a:gd name="connsiteX164" fmla="*/ 4317925 w 7872284"/>
              <a:gd name="connsiteY164" fmla="*/ 725270 h 1856419"/>
              <a:gd name="connsiteX165" fmla="*/ 4344237 w 7872284"/>
              <a:gd name="connsiteY165" fmla="*/ 689666 h 1856419"/>
              <a:gd name="connsiteX166" fmla="*/ 4370549 w 7872284"/>
              <a:gd name="connsiteY166" fmla="*/ 635740 h 1856419"/>
              <a:gd name="connsiteX167" fmla="*/ 4396861 w 7872284"/>
              <a:gd name="connsiteY167" fmla="*/ 582074 h 1856419"/>
              <a:gd name="connsiteX168" fmla="*/ 4423172 w 7872284"/>
              <a:gd name="connsiteY168" fmla="*/ 570004 h 1856419"/>
              <a:gd name="connsiteX169" fmla="*/ 4449571 w 7872284"/>
              <a:gd name="connsiteY169" fmla="*/ 556370 h 1856419"/>
              <a:gd name="connsiteX170" fmla="*/ 4475883 w 7872284"/>
              <a:gd name="connsiteY170" fmla="*/ 532142 h 1856419"/>
              <a:gd name="connsiteX171" fmla="*/ 4502195 w 7872284"/>
              <a:gd name="connsiteY171" fmla="*/ 485423 h 1856419"/>
              <a:gd name="connsiteX172" fmla="*/ 4528507 w 7872284"/>
              <a:gd name="connsiteY172" fmla="*/ 454683 h 1856419"/>
              <a:gd name="connsiteX173" fmla="*/ 4554819 w 7872284"/>
              <a:gd name="connsiteY173" fmla="*/ 437142 h 1856419"/>
              <a:gd name="connsiteX174" fmla="*/ 4581217 w 7872284"/>
              <a:gd name="connsiteY174" fmla="*/ 417690 h 1856419"/>
              <a:gd name="connsiteX175" fmla="*/ 4607529 w 7872284"/>
              <a:gd name="connsiteY175" fmla="*/ 428197 h 1856419"/>
              <a:gd name="connsiteX176" fmla="*/ 4633841 w 7872284"/>
              <a:gd name="connsiteY176" fmla="*/ 418558 h 1856419"/>
              <a:gd name="connsiteX177" fmla="*/ 4660153 w 7872284"/>
              <a:gd name="connsiteY177" fmla="*/ 433581 h 1856419"/>
              <a:gd name="connsiteX178" fmla="*/ 4686465 w 7872284"/>
              <a:gd name="connsiteY178" fmla="*/ 455204 h 1856419"/>
              <a:gd name="connsiteX179" fmla="*/ 4712863 w 7872284"/>
              <a:gd name="connsiteY179" fmla="*/ 511649 h 1856419"/>
              <a:gd name="connsiteX180" fmla="*/ 4739175 w 7872284"/>
              <a:gd name="connsiteY180" fmla="*/ 542042 h 1856419"/>
              <a:gd name="connsiteX181" fmla="*/ 4765487 w 7872284"/>
              <a:gd name="connsiteY181" fmla="*/ 524327 h 1856419"/>
              <a:gd name="connsiteX182" fmla="*/ 4791799 w 7872284"/>
              <a:gd name="connsiteY182" fmla="*/ 537092 h 1856419"/>
              <a:gd name="connsiteX183" fmla="*/ 4818111 w 7872284"/>
              <a:gd name="connsiteY183" fmla="*/ 582856 h 1856419"/>
              <a:gd name="connsiteX184" fmla="*/ 4844510 w 7872284"/>
              <a:gd name="connsiteY184" fmla="*/ 614465 h 1856419"/>
              <a:gd name="connsiteX185" fmla="*/ 4870821 w 7872284"/>
              <a:gd name="connsiteY185" fmla="*/ 615593 h 1856419"/>
              <a:gd name="connsiteX186" fmla="*/ 4897133 w 7872284"/>
              <a:gd name="connsiteY186" fmla="*/ 622975 h 1856419"/>
              <a:gd name="connsiteX187" fmla="*/ 4923445 w 7872284"/>
              <a:gd name="connsiteY187" fmla="*/ 646508 h 1856419"/>
              <a:gd name="connsiteX188" fmla="*/ 4949757 w 7872284"/>
              <a:gd name="connsiteY188" fmla="*/ 703560 h 1856419"/>
              <a:gd name="connsiteX189" fmla="*/ 4976156 w 7872284"/>
              <a:gd name="connsiteY189" fmla="*/ 771381 h 1856419"/>
              <a:gd name="connsiteX190" fmla="*/ 5002468 w 7872284"/>
              <a:gd name="connsiteY190" fmla="*/ 769123 h 1856419"/>
              <a:gd name="connsiteX191" fmla="*/ 5028779 w 7872284"/>
              <a:gd name="connsiteY191" fmla="*/ 751668 h 1856419"/>
              <a:gd name="connsiteX192" fmla="*/ 5055092 w 7872284"/>
              <a:gd name="connsiteY192" fmla="*/ 783972 h 1856419"/>
              <a:gd name="connsiteX193" fmla="*/ 5081403 w 7872284"/>
              <a:gd name="connsiteY193" fmla="*/ 835119 h 1856419"/>
              <a:gd name="connsiteX194" fmla="*/ 5107802 w 7872284"/>
              <a:gd name="connsiteY194" fmla="*/ 822094 h 1856419"/>
              <a:gd name="connsiteX195" fmla="*/ 5134114 w 7872284"/>
              <a:gd name="connsiteY195" fmla="*/ 849621 h 1856419"/>
              <a:gd name="connsiteX196" fmla="*/ 5160426 w 7872284"/>
              <a:gd name="connsiteY196" fmla="*/ 888612 h 1856419"/>
              <a:gd name="connsiteX197" fmla="*/ 5186737 w 7872284"/>
              <a:gd name="connsiteY197" fmla="*/ 896861 h 1856419"/>
              <a:gd name="connsiteX198" fmla="*/ 5213050 w 7872284"/>
              <a:gd name="connsiteY198" fmla="*/ 908411 h 1856419"/>
              <a:gd name="connsiteX199" fmla="*/ 5239448 w 7872284"/>
              <a:gd name="connsiteY199" fmla="*/ 944188 h 1856419"/>
              <a:gd name="connsiteX200" fmla="*/ 5265760 w 7872284"/>
              <a:gd name="connsiteY200" fmla="*/ 937154 h 1856419"/>
              <a:gd name="connsiteX201" fmla="*/ 5292072 w 7872284"/>
              <a:gd name="connsiteY201" fmla="*/ 909105 h 1856419"/>
              <a:gd name="connsiteX202" fmla="*/ 5318384 w 7872284"/>
              <a:gd name="connsiteY202" fmla="*/ 927515 h 1856419"/>
              <a:gd name="connsiteX203" fmla="*/ 5344695 w 7872284"/>
              <a:gd name="connsiteY203" fmla="*/ 945925 h 1856419"/>
              <a:gd name="connsiteX204" fmla="*/ 5371008 w 7872284"/>
              <a:gd name="connsiteY204" fmla="*/ 923781 h 1856419"/>
              <a:gd name="connsiteX205" fmla="*/ 5397406 w 7872284"/>
              <a:gd name="connsiteY205" fmla="*/ 930381 h 1856419"/>
              <a:gd name="connsiteX206" fmla="*/ 5423718 w 7872284"/>
              <a:gd name="connsiteY206" fmla="*/ 928904 h 1856419"/>
              <a:gd name="connsiteX207" fmla="*/ 5450030 w 7872284"/>
              <a:gd name="connsiteY207" fmla="*/ 908150 h 1856419"/>
              <a:gd name="connsiteX208" fmla="*/ 5476342 w 7872284"/>
              <a:gd name="connsiteY208" fmla="*/ 890522 h 1856419"/>
              <a:gd name="connsiteX209" fmla="*/ 5502654 w 7872284"/>
              <a:gd name="connsiteY209" fmla="*/ 925865 h 1856419"/>
              <a:gd name="connsiteX210" fmla="*/ 5529052 w 7872284"/>
              <a:gd name="connsiteY210" fmla="*/ 942104 h 1856419"/>
              <a:gd name="connsiteX211" fmla="*/ 5555364 w 7872284"/>
              <a:gd name="connsiteY211" fmla="*/ 903895 h 1856419"/>
              <a:gd name="connsiteX212" fmla="*/ 5581676 w 7872284"/>
              <a:gd name="connsiteY212" fmla="*/ 920828 h 1856419"/>
              <a:gd name="connsiteX213" fmla="*/ 5607988 w 7872284"/>
              <a:gd name="connsiteY213" fmla="*/ 922305 h 1856419"/>
              <a:gd name="connsiteX214" fmla="*/ 5634300 w 7872284"/>
              <a:gd name="connsiteY214" fmla="*/ 855005 h 1856419"/>
              <a:gd name="connsiteX215" fmla="*/ 5660699 w 7872284"/>
              <a:gd name="connsiteY215" fmla="*/ 834425 h 1856419"/>
              <a:gd name="connsiteX216" fmla="*/ 5687010 w 7872284"/>
              <a:gd name="connsiteY216" fmla="*/ 862821 h 1856419"/>
              <a:gd name="connsiteX217" fmla="*/ 5713322 w 7872284"/>
              <a:gd name="connsiteY217" fmla="*/ 871678 h 1856419"/>
              <a:gd name="connsiteX218" fmla="*/ 5739634 w 7872284"/>
              <a:gd name="connsiteY218" fmla="*/ 843630 h 1856419"/>
              <a:gd name="connsiteX219" fmla="*/ 5765946 w 7872284"/>
              <a:gd name="connsiteY219" fmla="*/ 840156 h 1856419"/>
              <a:gd name="connsiteX220" fmla="*/ 5792344 w 7872284"/>
              <a:gd name="connsiteY220" fmla="*/ 817318 h 1856419"/>
              <a:gd name="connsiteX221" fmla="*/ 5818657 w 7872284"/>
              <a:gd name="connsiteY221" fmla="*/ 794132 h 1856419"/>
              <a:gd name="connsiteX222" fmla="*/ 5844968 w 7872284"/>
              <a:gd name="connsiteY222" fmla="*/ 772249 h 1856419"/>
              <a:gd name="connsiteX223" fmla="*/ 5871280 w 7872284"/>
              <a:gd name="connsiteY223" fmla="*/ 803684 h 1856419"/>
              <a:gd name="connsiteX224" fmla="*/ 5897592 w 7872284"/>
              <a:gd name="connsiteY224" fmla="*/ 793351 h 1856419"/>
              <a:gd name="connsiteX225" fmla="*/ 5923991 w 7872284"/>
              <a:gd name="connsiteY225" fmla="*/ 740293 h 1856419"/>
              <a:gd name="connsiteX226" fmla="*/ 5950303 w 7872284"/>
              <a:gd name="connsiteY226" fmla="*/ 679419 h 1856419"/>
              <a:gd name="connsiteX227" fmla="*/ 5976615 w 7872284"/>
              <a:gd name="connsiteY227" fmla="*/ 661270 h 1856419"/>
              <a:gd name="connsiteX228" fmla="*/ 6002926 w 7872284"/>
              <a:gd name="connsiteY228" fmla="*/ 671604 h 1856419"/>
              <a:gd name="connsiteX229" fmla="*/ 6029238 w 7872284"/>
              <a:gd name="connsiteY229" fmla="*/ 674643 h 1856419"/>
              <a:gd name="connsiteX230" fmla="*/ 6055637 w 7872284"/>
              <a:gd name="connsiteY230" fmla="*/ 659620 h 1856419"/>
              <a:gd name="connsiteX231" fmla="*/ 6081949 w 7872284"/>
              <a:gd name="connsiteY231" fmla="*/ 655452 h 1856419"/>
              <a:gd name="connsiteX232" fmla="*/ 6108261 w 7872284"/>
              <a:gd name="connsiteY232" fmla="*/ 679593 h 1856419"/>
              <a:gd name="connsiteX233" fmla="*/ 6134573 w 7872284"/>
              <a:gd name="connsiteY233" fmla="*/ 712939 h 1856419"/>
              <a:gd name="connsiteX234" fmla="*/ 6160884 w 7872284"/>
              <a:gd name="connsiteY234" fmla="*/ 743592 h 1856419"/>
              <a:gd name="connsiteX235" fmla="*/ 6187283 w 7872284"/>
              <a:gd name="connsiteY235" fmla="*/ 724141 h 1856419"/>
              <a:gd name="connsiteX236" fmla="*/ 6213595 w 7872284"/>
              <a:gd name="connsiteY236" fmla="*/ 688450 h 1856419"/>
              <a:gd name="connsiteX237" fmla="*/ 6239907 w 7872284"/>
              <a:gd name="connsiteY237" fmla="*/ 699566 h 1856419"/>
              <a:gd name="connsiteX238" fmla="*/ 6266219 w 7872284"/>
              <a:gd name="connsiteY238" fmla="*/ 713112 h 1856419"/>
              <a:gd name="connsiteX239" fmla="*/ 6292531 w 7872284"/>
              <a:gd name="connsiteY239" fmla="*/ 711897 h 1856419"/>
              <a:gd name="connsiteX240" fmla="*/ 6318842 w 7872284"/>
              <a:gd name="connsiteY240" fmla="*/ 681330 h 1856419"/>
              <a:gd name="connsiteX241" fmla="*/ 6345241 w 7872284"/>
              <a:gd name="connsiteY241" fmla="*/ 666046 h 1856419"/>
              <a:gd name="connsiteX242" fmla="*/ 6371553 w 7872284"/>
              <a:gd name="connsiteY242" fmla="*/ 664049 h 1856419"/>
              <a:gd name="connsiteX243" fmla="*/ 6397865 w 7872284"/>
              <a:gd name="connsiteY243" fmla="*/ 638605 h 1856419"/>
              <a:gd name="connsiteX244" fmla="*/ 6424177 w 7872284"/>
              <a:gd name="connsiteY244" fmla="*/ 659273 h 1856419"/>
              <a:gd name="connsiteX245" fmla="*/ 6450489 w 7872284"/>
              <a:gd name="connsiteY245" fmla="*/ 691490 h 1856419"/>
              <a:gd name="connsiteX246" fmla="*/ 6476887 w 7872284"/>
              <a:gd name="connsiteY246" fmla="*/ 739598 h 1856419"/>
              <a:gd name="connsiteX247" fmla="*/ 6503199 w 7872284"/>
              <a:gd name="connsiteY247" fmla="*/ 726138 h 1856419"/>
              <a:gd name="connsiteX248" fmla="*/ 6529511 w 7872284"/>
              <a:gd name="connsiteY248" fmla="*/ 686714 h 1856419"/>
              <a:gd name="connsiteX249" fmla="*/ 6555823 w 7872284"/>
              <a:gd name="connsiteY249" fmla="*/ 695745 h 1856419"/>
              <a:gd name="connsiteX250" fmla="*/ 6582135 w 7872284"/>
              <a:gd name="connsiteY250" fmla="*/ 719191 h 1856419"/>
              <a:gd name="connsiteX251" fmla="*/ 6608534 w 7872284"/>
              <a:gd name="connsiteY251" fmla="*/ 724401 h 1856419"/>
              <a:gd name="connsiteX252" fmla="*/ 6634845 w 7872284"/>
              <a:gd name="connsiteY252" fmla="*/ 702952 h 1856419"/>
              <a:gd name="connsiteX253" fmla="*/ 6661157 w 7872284"/>
              <a:gd name="connsiteY253" fmla="*/ 696005 h 1856419"/>
              <a:gd name="connsiteX254" fmla="*/ 6687469 w 7872284"/>
              <a:gd name="connsiteY254" fmla="*/ 673080 h 1856419"/>
              <a:gd name="connsiteX255" fmla="*/ 6713781 w 7872284"/>
              <a:gd name="connsiteY255" fmla="*/ 663007 h 1856419"/>
              <a:gd name="connsiteX256" fmla="*/ 6740180 w 7872284"/>
              <a:gd name="connsiteY256" fmla="*/ 664657 h 1856419"/>
              <a:gd name="connsiteX257" fmla="*/ 6766491 w 7872284"/>
              <a:gd name="connsiteY257" fmla="*/ 673775 h 1856419"/>
              <a:gd name="connsiteX258" fmla="*/ 6792803 w 7872284"/>
              <a:gd name="connsiteY258" fmla="*/ 644945 h 1856419"/>
              <a:gd name="connsiteX259" fmla="*/ 6819115 w 7872284"/>
              <a:gd name="connsiteY259" fmla="*/ 663007 h 1856419"/>
              <a:gd name="connsiteX260" fmla="*/ 6845427 w 7872284"/>
              <a:gd name="connsiteY260" fmla="*/ 655712 h 1856419"/>
              <a:gd name="connsiteX261" fmla="*/ 6871826 w 7872284"/>
              <a:gd name="connsiteY261" fmla="*/ 632614 h 1856419"/>
              <a:gd name="connsiteX262" fmla="*/ 6898138 w 7872284"/>
              <a:gd name="connsiteY262" fmla="*/ 637477 h 1856419"/>
              <a:gd name="connsiteX263" fmla="*/ 6924449 w 7872284"/>
              <a:gd name="connsiteY263" fmla="*/ 645639 h 1856419"/>
              <a:gd name="connsiteX264" fmla="*/ 6950761 w 7872284"/>
              <a:gd name="connsiteY264" fmla="*/ 586069 h 1856419"/>
              <a:gd name="connsiteX265" fmla="*/ 6977073 w 7872284"/>
              <a:gd name="connsiteY265" fmla="*/ 590932 h 1856419"/>
              <a:gd name="connsiteX266" fmla="*/ 7003472 w 7872284"/>
              <a:gd name="connsiteY266" fmla="*/ 615072 h 1856419"/>
              <a:gd name="connsiteX267" fmla="*/ 7029784 w 7872284"/>
              <a:gd name="connsiteY267" fmla="*/ 586676 h 1856419"/>
              <a:gd name="connsiteX268" fmla="*/ 7056096 w 7872284"/>
              <a:gd name="connsiteY268" fmla="*/ 537960 h 1856419"/>
              <a:gd name="connsiteX269" fmla="*/ 7082407 w 7872284"/>
              <a:gd name="connsiteY269" fmla="*/ 489852 h 1856419"/>
              <a:gd name="connsiteX270" fmla="*/ 7108719 w 7872284"/>
              <a:gd name="connsiteY270" fmla="*/ 413782 h 1856419"/>
              <a:gd name="connsiteX271" fmla="*/ 7135118 w 7872284"/>
              <a:gd name="connsiteY271" fmla="*/ 327639 h 1856419"/>
              <a:gd name="connsiteX272" fmla="*/ 7161430 w 7872284"/>
              <a:gd name="connsiteY272" fmla="*/ 223694 h 1856419"/>
              <a:gd name="connsiteX273" fmla="*/ 7187742 w 7872284"/>
              <a:gd name="connsiteY273" fmla="*/ 142067 h 1856419"/>
              <a:gd name="connsiteX274" fmla="*/ 7214054 w 7872284"/>
              <a:gd name="connsiteY274" fmla="*/ 98735 h 1856419"/>
              <a:gd name="connsiteX275" fmla="*/ 7240365 w 7872284"/>
              <a:gd name="connsiteY275" fmla="*/ 72162 h 1856419"/>
              <a:gd name="connsiteX276" fmla="*/ 7266678 w 7872284"/>
              <a:gd name="connsiteY276" fmla="*/ 37774 h 1856419"/>
              <a:gd name="connsiteX277" fmla="*/ 7293076 w 7872284"/>
              <a:gd name="connsiteY277" fmla="*/ 0 h 1856419"/>
              <a:gd name="connsiteX278" fmla="*/ 7319388 w 7872284"/>
              <a:gd name="connsiteY278" fmla="*/ 19625 h 1856419"/>
              <a:gd name="connsiteX279" fmla="*/ 7345700 w 7872284"/>
              <a:gd name="connsiteY279" fmla="*/ 39338 h 1856419"/>
              <a:gd name="connsiteX280" fmla="*/ 7372012 w 7872284"/>
              <a:gd name="connsiteY280" fmla="*/ 110371 h 1856419"/>
              <a:gd name="connsiteX281" fmla="*/ 7398323 w 7872284"/>
              <a:gd name="connsiteY281" fmla="*/ 150837 h 1856419"/>
              <a:gd name="connsiteX282" fmla="*/ 7424723 w 7872284"/>
              <a:gd name="connsiteY282" fmla="*/ 142067 h 1856419"/>
              <a:gd name="connsiteX283" fmla="*/ 7451034 w 7872284"/>
              <a:gd name="connsiteY283" fmla="*/ 130257 h 1856419"/>
              <a:gd name="connsiteX284" fmla="*/ 7477346 w 7872284"/>
              <a:gd name="connsiteY284" fmla="*/ 129649 h 1856419"/>
              <a:gd name="connsiteX285" fmla="*/ 7503658 w 7872284"/>
              <a:gd name="connsiteY285" fmla="*/ 105595 h 1856419"/>
              <a:gd name="connsiteX286" fmla="*/ 7529970 w 7872284"/>
              <a:gd name="connsiteY286" fmla="*/ 78849 h 1856419"/>
              <a:gd name="connsiteX287" fmla="*/ 7556368 w 7872284"/>
              <a:gd name="connsiteY287" fmla="*/ 43071 h 1856419"/>
              <a:gd name="connsiteX288" fmla="*/ 7582681 w 7872284"/>
              <a:gd name="connsiteY288" fmla="*/ 27180 h 1856419"/>
              <a:gd name="connsiteX289" fmla="*/ 7608992 w 7872284"/>
              <a:gd name="connsiteY289" fmla="*/ 47674 h 1856419"/>
              <a:gd name="connsiteX290" fmla="*/ 7635304 w 7872284"/>
              <a:gd name="connsiteY290" fmla="*/ 85883 h 1856419"/>
              <a:gd name="connsiteX291" fmla="*/ 7661616 w 7872284"/>
              <a:gd name="connsiteY291" fmla="*/ 164644 h 1856419"/>
              <a:gd name="connsiteX292" fmla="*/ 7688015 w 7872284"/>
              <a:gd name="connsiteY292" fmla="*/ 238283 h 1856419"/>
              <a:gd name="connsiteX293" fmla="*/ 7714326 w 7872284"/>
              <a:gd name="connsiteY293" fmla="*/ 307666 h 1856419"/>
              <a:gd name="connsiteX294" fmla="*/ 7740639 w 7872284"/>
              <a:gd name="connsiteY294" fmla="*/ 360290 h 1856419"/>
              <a:gd name="connsiteX295" fmla="*/ 7766951 w 7872284"/>
              <a:gd name="connsiteY295" fmla="*/ 382260 h 1856419"/>
              <a:gd name="connsiteX296" fmla="*/ 7793262 w 7872284"/>
              <a:gd name="connsiteY296" fmla="*/ 384778 h 1856419"/>
              <a:gd name="connsiteX297" fmla="*/ 7819661 w 7872284"/>
              <a:gd name="connsiteY297" fmla="*/ 413001 h 1856419"/>
              <a:gd name="connsiteX298" fmla="*/ 7845973 w 7872284"/>
              <a:gd name="connsiteY298" fmla="*/ 469185 h 1856419"/>
              <a:gd name="connsiteX299" fmla="*/ 7872285 w 7872284"/>
              <a:gd name="connsiteY299" fmla="*/ 508262 h 185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7872284" h="1856419">
                <a:moveTo>
                  <a:pt x="0" y="494107"/>
                </a:moveTo>
                <a:lnTo>
                  <a:pt x="26312" y="490113"/>
                </a:lnTo>
                <a:lnTo>
                  <a:pt x="52624" y="505917"/>
                </a:lnTo>
                <a:lnTo>
                  <a:pt x="78936" y="531708"/>
                </a:lnTo>
                <a:lnTo>
                  <a:pt x="105334" y="543692"/>
                </a:lnTo>
                <a:lnTo>
                  <a:pt x="131646" y="531795"/>
                </a:lnTo>
                <a:lnTo>
                  <a:pt x="157958" y="513733"/>
                </a:lnTo>
                <a:lnTo>
                  <a:pt x="184270" y="517032"/>
                </a:lnTo>
                <a:lnTo>
                  <a:pt x="210582" y="537526"/>
                </a:lnTo>
                <a:lnTo>
                  <a:pt x="236981" y="521027"/>
                </a:lnTo>
                <a:lnTo>
                  <a:pt x="263292" y="479345"/>
                </a:lnTo>
                <a:lnTo>
                  <a:pt x="289604" y="474656"/>
                </a:lnTo>
                <a:lnTo>
                  <a:pt x="315916" y="498449"/>
                </a:lnTo>
                <a:lnTo>
                  <a:pt x="342228" y="518856"/>
                </a:lnTo>
                <a:lnTo>
                  <a:pt x="368627" y="522416"/>
                </a:lnTo>
                <a:lnTo>
                  <a:pt x="394939" y="507741"/>
                </a:lnTo>
                <a:lnTo>
                  <a:pt x="421250" y="474482"/>
                </a:lnTo>
                <a:lnTo>
                  <a:pt x="447562" y="449125"/>
                </a:lnTo>
                <a:lnTo>
                  <a:pt x="473874" y="450167"/>
                </a:lnTo>
                <a:lnTo>
                  <a:pt x="500273" y="494107"/>
                </a:lnTo>
                <a:lnTo>
                  <a:pt x="526585" y="547165"/>
                </a:lnTo>
                <a:lnTo>
                  <a:pt x="552897" y="562101"/>
                </a:lnTo>
                <a:lnTo>
                  <a:pt x="579209" y="514254"/>
                </a:lnTo>
                <a:lnTo>
                  <a:pt x="605520" y="475350"/>
                </a:lnTo>
                <a:lnTo>
                  <a:pt x="631919" y="466145"/>
                </a:lnTo>
                <a:lnTo>
                  <a:pt x="658231" y="476913"/>
                </a:lnTo>
                <a:lnTo>
                  <a:pt x="684543" y="504788"/>
                </a:lnTo>
                <a:lnTo>
                  <a:pt x="710855" y="516425"/>
                </a:lnTo>
                <a:lnTo>
                  <a:pt x="737166" y="484902"/>
                </a:lnTo>
                <a:lnTo>
                  <a:pt x="763478" y="453120"/>
                </a:lnTo>
                <a:lnTo>
                  <a:pt x="789877" y="459720"/>
                </a:lnTo>
                <a:lnTo>
                  <a:pt x="816189" y="480561"/>
                </a:lnTo>
                <a:lnTo>
                  <a:pt x="842501" y="478476"/>
                </a:lnTo>
                <a:lnTo>
                  <a:pt x="868813" y="463540"/>
                </a:lnTo>
                <a:lnTo>
                  <a:pt x="895124" y="468924"/>
                </a:lnTo>
                <a:lnTo>
                  <a:pt x="921523" y="479171"/>
                </a:lnTo>
                <a:lnTo>
                  <a:pt x="947835" y="484295"/>
                </a:lnTo>
                <a:lnTo>
                  <a:pt x="974147" y="500968"/>
                </a:lnTo>
                <a:lnTo>
                  <a:pt x="1000459" y="518422"/>
                </a:lnTo>
                <a:lnTo>
                  <a:pt x="1026771" y="530927"/>
                </a:lnTo>
                <a:lnTo>
                  <a:pt x="1053169" y="537179"/>
                </a:lnTo>
                <a:lnTo>
                  <a:pt x="1079481" y="501054"/>
                </a:lnTo>
                <a:lnTo>
                  <a:pt x="1105793" y="473787"/>
                </a:lnTo>
                <a:lnTo>
                  <a:pt x="1132105" y="490373"/>
                </a:lnTo>
                <a:lnTo>
                  <a:pt x="1158417" y="515122"/>
                </a:lnTo>
                <a:lnTo>
                  <a:pt x="1184816" y="529450"/>
                </a:lnTo>
                <a:lnTo>
                  <a:pt x="1211128" y="555241"/>
                </a:lnTo>
                <a:lnTo>
                  <a:pt x="1237439" y="577037"/>
                </a:lnTo>
                <a:lnTo>
                  <a:pt x="1263751" y="589455"/>
                </a:lnTo>
                <a:lnTo>
                  <a:pt x="1290063" y="601265"/>
                </a:lnTo>
                <a:lnTo>
                  <a:pt x="1316462" y="588240"/>
                </a:lnTo>
                <a:lnTo>
                  <a:pt x="1342774" y="580511"/>
                </a:lnTo>
                <a:lnTo>
                  <a:pt x="1369086" y="595881"/>
                </a:lnTo>
                <a:lnTo>
                  <a:pt x="1395397" y="622193"/>
                </a:lnTo>
                <a:lnTo>
                  <a:pt x="1421709" y="654757"/>
                </a:lnTo>
                <a:lnTo>
                  <a:pt x="1448108" y="706599"/>
                </a:lnTo>
                <a:lnTo>
                  <a:pt x="1474420" y="725270"/>
                </a:lnTo>
                <a:lnTo>
                  <a:pt x="1500732" y="767039"/>
                </a:lnTo>
                <a:lnTo>
                  <a:pt x="1527043" y="828867"/>
                </a:lnTo>
                <a:lnTo>
                  <a:pt x="1553355" y="820878"/>
                </a:lnTo>
                <a:lnTo>
                  <a:pt x="1579667" y="754881"/>
                </a:lnTo>
                <a:lnTo>
                  <a:pt x="1606066" y="716152"/>
                </a:lnTo>
                <a:lnTo>
                  <a:pt x="1632378" y="727267"/>
                </a:lnTo>
                <a:lnTo>
                  <a:pt x="1658690" y="738122"/>
                </a:lnTo>
                <a:lnTo>
                  <a:pt x="1685001" y="756358"/>
                </a:lnTo>
                <a:lnTo>
                  <a:pt x="1711313" y="803597"/>
                </a:lnTo>
                <a:lnTo>
                  <a:pt x="1737712" y="847103"/>
                </a:lnTo>
                <a:lnTo>
                  <a:pt x="1764024" y="850750"/>
                </a:lnTo>
                <a:lnTo>
                  <a:pt x="1790336" y="838072"/>
                </a:lnTo>
                <a:lnTo>
                  <a:pt x="1816648" y="814973"/>
                </a:lnTo>
                <a:lnTo>
                  <a:pt x="1842959" y="819662"/>
                </a:lnTo>
                <a:lnTo>
                  <a:pt x="1869358" y="859781"/>
                </a:lnTo>
                <a:lnTo>
                  <a:pt x="1895670" y="910929"/>
                </a:lnTo>
                <a:lnTo>
                  <a:pt x="1921982" y="926560"/>
                </a:lnTo>
                <a:lnTo>
                  <a:pt x="1948294" y="921089"/>
                </a:lnTo>
                <a:lnTo>
                  <a:pt x="1974606" y="935938"/>
                </a:lnTo>
                <a:lnTo>
                  <a:pt x="2001004" y="969284"/>
                </a:lnTo>
                <a:lnTo>
                  <a:pt x="2027316" y="940801"/>
                </a:lnTo>
                <a:lnTo>
                  <a:pt x="2053628" y="873068"/>
                </a:lnTo>
                <a:lnTo>
                  <a:pt x="2079940" y="883228"/>
                </a:lnTo>
                <a:lnTo>
                  <a:pt x="2106252" y="917789"/>
                </a:lnTo>
                <a:lnTo>
                  <a:pt x="2132651" y="925084"/>
                </a:lnTo>
                <a:lnTo>
                  <a:pt x="2158963" y="958082"/>
                </a:lnTo>
                <a:lnTo>
                  <a:pt x="2185274" y="1008100"/>
                </a:lnTo>
                <a:lnTo>
                  <a:pt x="2211586" y="987780"/>
                </a:lnTo>
                <a:lnTo>
                  <a:pt x="2237898" y="949224"/>
                </a:lnTo>
                <a:lnTo>
                  <a:pt x="2264297" y="943754"/>
                </a:lnTo>
                <a:lnTo>
                  <a:pt x="2290609" y="956519"/>
                </a:lnTo>
                <a:lnTo>
                  <a:pt x="2316921" y="985002"/>
                </a:lnTo>
                <a:lnTo>
                  <a:pt x="2343232" y="1023471"/>
                </a:lnTo>
                <a:lnTo>
                  <a:pt x="2369544" y="997333"/>
                </a:lnTo>
                <a:lnTo>
                  <a:pt x="2395943" y="992122"/>
                </a:lnTo>
                <a:lnTo>
                  <a:pt x="2422255" y="1062722"/>
                </a:lnTo>
                <a:lnTo>
                  <a:pt x="2448567" y="1079134"/>
                </a:lnTo>
                <a:lnTo>
                  <a:pt x="2474879" y="1041359"/>
                </a:lnTo>
                <a:lnTo>
                  <a:pt x="2501191" y="1058206"/>
                </a:lnTo>
                <a:lnTo>
                  <a:pt x="2527502" y="1096588"/>
                </a:lnTo>
                <a:lnTo>
                  <a:pt x="2553901" y="1061679"/>
                </a:lnTo>
                <a:lnTo>
                  <a:pt x="2580213" y="1021995"/>
                </a:lnTo>
                <a:lnTo>
                  <a:pt x="2606525" y="1051172"/>
                </a:lnTo>
                <a:lnTo>
                  <a:pt x="2632837" y="1079742"/>
                </a:lnTo>
                <a:lnTo>
                  <a:pt x="2659149" y="1097457"/>
                </a:lnTo>
                <a:lnTo>
                  <a:pt x="2685547" y="1115519"/>
                </a:lnTo>
                <a:lnTo>
                  <a:pt x="2711859" y="1075574"/>
                </a:lnTo>
                <a:lnTo>
                  <a:pt x="2738171" y="1005322"/>
                </a:lnTo>
                <a:lnTo>
                  <a:pt x="2764483" y="1022689"/>
                </a:lnTo>
                <a:lnTo>
                  <a:pt x="2790795" y="1089728"/>
                </a:lnTo>
                <a:lnTo>
                  <a:pt x="2817193" y="1133060"/>
                </a:lnTo>
                <a:lnTo>
                  <a:pt x="2843505" y="1130195"/>
                </a:lnTo>
                <a:lnTo>
                  <a:pt x="2869817" y="1148257"/>
                </a:lnTo>
                <a:lnTo>
                  <a:pt x="2896129" y="1126113"/>
                </a:lnTo>
                <a:lnTo>
                  <a:pt x="2922441" y="1132539"/>
                </a:lnTo>
                <a:lnTo>
                  <a:pt x="2948839" y="1152772"/>
                </a:lnTo>
                <a:lnTo>
                  <a:pt x="2975151" y="1145738"/>
                </a:lnTo>
                <a:lnTo>
                  <a:pt x="3001463" y="1144088"/>
                </a:lnTo>
                <a:lnTo>
                  <a:pt x="3027775" y="1127763"/>
                </a:lnTo>
                <a:lnTo>
                  <a:pt x="3054087" y="1098846"/>
                </a:lnTo>
                <a:lnTo>
                  <a:pt x="3080486" y="1079394"/>
                </a:lnTo>
                <a:lnTo>
                  <a:pt x="3106798" y="1125505"/>
                </a:lnTo>
                <a:lnTo>
                  <a:pt x="3133109" y="1142178"/>
                </a:lnTo>
                <a:lnTo>
                  <a:pt x="3159421" y="1164582"/>
                </a:lnTo>
                <a:lnTo>
                  <a:pt x="3185733" y="1204875"/>
                </a:lnTo>
                <a:lnTo>
                  <a:pt x="3212132" y="1209999"/>
                </a:lnTo>
                <a:lnTo>
                  <a:pt x="3238444" y="1166319"/>
                </a:lnTo>
                <a:lnTo>
                  <a:pt x="3264755" y="1152165"/>
                </a:lnTo>
                <a:lnTo>
                  <a:pt x="3291067" y="1209912"/>
                </a:lnTo>
                <a:lnTo>
                  <a:pt x="3317380" y="1274259"/>
                </a:lnTo>
                <a:lnTo>
                  <a:pt x="3343778" y="1309254"/>
                </a:lnTo>
                <a:lnTo>
                  <a:pt x="3370090" y="1340168"/>
                </a:lnTo>
                <a:lnTo>
                  <a:pt x="3396402" y="1398784"/>
                </a:lnTo>
                <a:lnTo>
                  <a:pt x="3422713" y="1421970"/>
                </a:lnTo>
                <a:lnTo>
                  <a:pt x="3449025" y="1411983"/>
                </a:lnTo>
                <a:lnTo>
                  <a:pt x="3475424" y="1448195"/>
                </a:lnTo>
                <a:lnTo>
                  <a:pt x="3501736" y="1508026"/>
                </a:lnTo>
                <a:lnTo>
                  <a:pt x="3528048" y="1527738"/>
                </a:lnTo>
                <a:lnTo>
                  <a:pt x="3554360" y="1575325"/>
                </a:lnTo>
                <a:lnTo>
                  <a:pt x="3580671" y="1653045"/>
                </a:lnTo>
                <a:lnTo>
                  <a:pt x="3606984" y="1670239"/>
                </a:lnTo>
                <a:lnTo>
                  <a:pt x="3633382" y="1687693"/>
                </a:lnTo>
                <a:lnTo>
                  <a:pt x="3659694" y="1745093"/>
                </a:lnTo>
                <a:lnTo>
                  <a:pt x="3686006" y="1772968"/>
                </a:lnTo>
                <a:lnTo>
                  <a:pt x="3712318" y="1779481"/>
                </a:lnTo>
                <a:lnTo>
                  <a:pt x="3738629" y="1783649"/>
                </a:lnTo>
                <a:lnTo>
                  <a:pt x="3765028" y="1821771"/>
                </a:lnTo>
                <a:lnTo>
                  <a:pt x="3791340" y="1853206"/>
                </a:lnTo>
                <a:lnTo>
                  <a:pt x="3817652" y="1856419"/>
                </a:lnTo>
                <a:lnTo>
                  <a:pt x="3843964" y="1805098"/>
                </a:lnTo>
                <a:lnTo>
                  <a:pt x="3870276" y="1743530"/>
                </a:lnTo>
                <a:lnTo>
                  <a:pt x="3896674" y="1674234"/>
                </a:lnTo>
                <a:lnTo>
                  <a:pt x="3922987" y="1613534"/>
                </a:lnTo>
                <a:lnTo>
                  <a:pt x="3949298" y="1547103"/>
                </a:lnTo>
                <a:lnTo>
                  <a:pt x="3975610" y="1529996"/>
                </a:lnTo>
                <a:lnTo>
                  <a:pt x="4001922" y="1508200"/>
                </a:lnTo>
                <a:lnTo>
                  <a:pt x="4028321" y="1445937"/>
                </a:lnTo>
                <a:lnTo>
                  <a:pt x="4054632" y="1376727"/>
                </a:lnTo>
                <a:lnTo>
                  <a:pt x="4080945" y="1334958"/>
                </a:lnTo>
                <a:lnTo>
                  <a:pt x="4107256" y="1280858"/>
                </a:lnTo>
                <a:lnTo>
                  <a:pt x="4133568" y="1192544"/>
                </a:lnTo>
                <a:lnTo>
                  <a:pt x="4159967" y="1121337"/>
                </a:lnTo>
                <a:lnTo>
                  <a:pt x="4186279" y="1025381"/>
                </a:lnTo>
                <a:lnTo>
                  <a:pt x="4212591" y="908932"/>
                </a:lnTo>
                <a:lnTo>
                  <a:pt x="4238903" y="856916"/>
                </a:lnTo>
                <a:lnTo>
                  <a:pt x="4265214" y="826349"/>
                </a:lnTo>
                <a:lnTo>
                  <a:pt x="4291613" y="770686"/>
                </a:lnTo>
                <a:lnTo>
                  <a:pt x="4317925" y="725270"/>
                </a:lnTo>
                <a:lnTo>
                  <a:pt x="4344237" y="689666"/>
                </a:lnTo>
                <a:lnTo>
                  <a:pt x="4370549" y="635740"/>
                </a:lnTo>
                <a:lnTo>
                  <a:pt x="4396861" y="582074"/>
                </a:lnTo>
                <a:lnTo>
                  <a:pt x="4423172" y="570004"/>
                </a:lnTo>
                <a:lnTo>
                  <a:pt x="4449571" y="556370"/>
                </a:lnTo>
                <a:lnTo>
                  <a:pt x="4475883" y="532142"/>
                </a:lnTo>
                <a:lnTo>
                  <a:pt x="4502195" y="485423"/>
                </a:lnTo>
                <a:lnTo>
                  <a:pt x="4528507" y="454683"/>
                </a:lnTo>
                <a:lnTo>
                  <a:pt x="4554819" y="437142"/>
                </a:lnTo>
                <a:lnTo>
                  <a:pt x="4581217" y="417690"/>
                </a:lnTo>
                <a:lnTo>
                  <a:pt x="4607529" y="428197"/>
                </a:lnTo>
                <a:lnTo>
                  <a:pt x="4633841" y="418558"/>
                </a:lnTo>
                <a:lnTo>
                  <a:pt x="4660153" y="433581"/>
                </a:lnTo>
                <a:lnTo>
                  <a:pt x="4686465" y="455204"/>
                </a:lnTo>
                <a:lnTo>
                  <a:pt x="4712863" y="511649"/>
                </a:lnTo>
                <a:lnTo>
                  <a:pt x="4739175" y="542042"/>
                </a:lnTo>
                <a:lnTo>
                  <a:pt x="4765487" y="524327"/>
                </a:lnTo>
                <a:lnTo>
                  <a:pt x="4791799" y="537092"/>
                </a:lnTo>
                <a:lnTo>
                  <a:pt x="4818111" y="582856"/>
                </a:lnTo>
                <a:lnTo>
                  <a:pt x="4844510" y="614465"/>
                </a:lnTo>
                <a:lnTo>
                  <a:pt x="4870821" y="615593"/>
                </a:lnTo>
                <a:lnTo>
                  <a:pt x="4897133" y="622975"/>
                </a:lnTo>
                <a:lnTo>
                  <a:pt x="4923445" y="646508"/>
                </a:lnTo>
                <a:lnTo>
                  <a:pt x="4949757" y="703560"/>
                </a:lnTo>
                <a:lnTo>
                  <a:pt x="4976156" y="771381"/>
                </a:lnTo>
                <a:lnTo>
                  <a:pt x="5002468" y="769123"/>
                </a:lnTo>
                <a:lnTo>
                  <a:pt x="5028779" y="751668"/>
                </a:lnTo>
                <a:lnTo>
                  <a:pt x="5055092" y="783972"/>
                </a:lnTo>
                <a:lnTo>
                  <a:pt x="5081403" y="835119"/>
                </a:lnTo>
                <a:lnTo>
                  <a:pt x="5107802" y="822094"/>
                </a:lnTo>
                <a:lnTo>
                  <a:pt x="5134114" y="849621"/>
                </a:lnTo>
                <a:lnTo>
                  <a:pt x="5160426" y="888612"/>
                </a:lnTo>
                <a:lnTo>
                  <a:pt x="5186737" y="896861"/>
                </a:lnTo>
                <a:lnTo>
                  <a:pt x="5213050" y="908411"/>
                </a:lnTo>
                <a:lnTo>
                  <a:pt x="5239448" y="944188"/>
                </a:lnTo>
                <a:lnTo>
                  <a:pt x="5265760" y="937154"/>
                </a:lnTo>
                <a:lnTo>
                  <a:pt x="5292072" y="909105"/>
                </a:lnTo>
                <a:lnTo>
                  <a:pt x="5318384" y="927515"/>
                </a:lnTo>
                <a:lnTo>
                  <a:pt x="5344695" y="945925"/>
                </a:lnTo>
                <a:lnTo>
                  <a:pt x="5371008" y="923781"/>
                </a:lnTo>
                <a:lnTo>
                  <a:pt x="5397406" y="930381"/>
                </a:lnTo>
                <a:lnTo>
                  <a:pt x="5423718" y="928904"/>
                </a:lnTo>
                <a:lnTo>
                  <a:pt x="5450030" y="908150"/>
                </a:lnTo>
                <a:lnTo>
                  <a:pt x="5476342" y="890522"/>
                </a:lnTo>
                <a:lnTo>
                  <a:pt x="5502654" y="925865"/>
                </a:lnTo>
                <a:lnTo>
                  <a:pt x="5529052" y="942104"/>
                </a:lnTo>
                <a:lnTo>
                  <a:pt x="5555364" y="903895"/>
                </a:lnTo>
                <a:lnTo>
                  <a:pt x="5581676" y="920828"/>
                </a:lnTo>
                <a:lnTo>
                  <a:pt x="5607988" y="922305"/>
                </a:lnTo>
                <a:lnTo>
                  <a:pt x="5634300" y="855005"/>
                </a:lnTo>
                <a:lnTo>
                  <a:pt x="5660699" y="834425"/>
                </a:lnTo>
                <a:lnTo>
                  <a:pt x="5687010" y="862821"/>
                </a:lnTo>
                <a:lnTo>
                  <a:pt x="5713322" y="871678"/>
                </a:lnTo>
                <a:lnTo>
                  <a:pt x="5739634" y="843630"/>
                </a:lnTo>
                <a:lnTo>
                  <a:pt x="5765946" y="840156"/>
                </a:lnTo>
                <a:lnTo>
                  <a:pt x="5792344" y="817318"/>
                </a:lnTo>
                <a:lnTo>
                  <a:pt x="5818657" y="794132"/>
                </a:lnTo>
                <a:lnTo>
                  <a:pt x="5844968" y="772249"/>
                </a:lnTo>
                <a:lnTo>
                  <a:pt x="5871280" y="803684"/>
                </a:lnTo>
                <a:lnTo>
                  <a:pt x="5897592" y="793351"/>
                </a:lnTo>
                <a:lnTo>
                  <a:pt x="5923991" y="740293"/>
                </a:lnTo>
                <a:lnTo>
                  <a:pt x="5950303" y="679419"/>
                </a:lnTo>
                <a:lnTo>
                  <a:pt x="5976615" y="661270"/>
                </a:lnTo>
                <a:lnTo>
                  <a:pt x="6002926" y="671604"/>
                </a:lnTo>
                <a:lnTo>
                  <a:pt x="6029238" y="674643"/>
                </a:lnTo>
                <a:lnTo>
                  <a:pt x="6055637" y="659620"/>
                </a:lnTo>
                <a:lnTo>
                  <a:pt x="6081949" y="655452"/>
                </a:lnTo>
                <a:lnTo>
                  <a:pt x="6108261" y="679593"/>
                </a:lnTo>
                <a:lnTo>
                  <a:pt x="6134573" y="712939"/>
                </a:lnTo>
                <a:lnTo>
                  <a:pt x="6160884" y="743592"/>
                </a:lnTo>
                <a:lnTo>
                  <a:pt x="6187283" y="724141"/>
                </a:lnTo>
                <a:lnTo>
                  <a:pt x="6213595" y="688450"/>
                </a:lnTo>
                <a:lnTo>
                  <a:pt x="6239907" y="699566"/>
                </a:lnTo>
                <a:lnTo>
                  <a:pt x="6266219" y="713112"/>
                </a:lnTo>
                <a:lnTo>
                  <a:pt x="6292531" y="711897"/>
                </a:lnTo>
                <a:lnTo>
                  <a:pt x="6318842" y="681330"/>
                </a:lnTo>
                <a:lnTo>
                  <a:pt x="6345241" y="666046"/>
                </a:lnTo>
                <a:lnTo>
                  <a:pt x="6371553" y="664049"/>
                </a:lnTo>
                <a:lnTo>
                  <a:pt x="6397865" y="638605"/>
                </a:lnTo>
                <a:lnTo>
                  <a:pt x="6424177" y="659273"/>
                </a:lnTo>
                <a:lnTo>
                  <a:pt x="6450489" y="691490"/>
                </a:lnTo>
                <a:lnTo>
                  <a:pt x="6476887" y="739598"/>
                </a:lnTo>
                <a:lnTo>
                  <a:pt x="6503199" y="726138"/>
                </a:lnTo>
                <a:lnTo>
                  <a:pt x="6529511" y="686714"/>
                </a:lnTo>
                <a:lnTo>
                  <a:pt x="6555823" y="695745"/>
                </a:lnTo>
                <a:lnTo>
                  <a:pt x="6582135" y="719191"/>
                </a:lnTo>
                <a:lnTo>
                  <a:pt x="6608534" y="724401"/>
                </a:lnTo>
                <a:lnTo>
                  <a:pt x="6634845" y="702952"/>
                </a:lnTo>
                <a:lnTo>
                  <a:pt x="6661157" y="696005"/>
                </a:lnTo>
                <a:lnTo>
                  <a:pt x="6687469" y="673080"/>
                </a:lnTo>
                <a:lnTo>
                  <a:pt x="6713781" y="663007"/>
                </a:lnTo>
                <a:lnTo>
                  <a:pt x="6740180" y="664657"/>
                </a:lnTo>
                <a:lnTo>
                  <a:pt x="6766491" y="673775"/>
                </a:lnTo>
                <a:lnTo>
                  <a:pt x="6792803" y="644945"/>
                </a:lnTo>
                <a:lnTo>
                  <a:pt x="6819115" y="663007"/>
                </a:lnTo>
                <a:lnTo>
                  <a:pt x="6845427" y="655712"/>
                </a:lnTo>
                <a:lnTo>
                  <a:pt x="6871826" y="632614"/>
                </a:lnTo>
                <a:lnTo>
                  <a:pt x="6898138" y="637477"/>
                </a:lnTo>
                <a:lnTo>
                  <a:pt x="6924449" y="645639"/>
                </a:lnTo>
                <a:lnTo>
                  <a:pt x="6950761" y="586069"/>
                </a:lnTo>
                <a:lnTo>
                  <a:pt x="6977073" y="590932"/>
                </a:lnTo>
                <a:lnTo>
                  <a:pt x="7003472" y="615072"/>
                </a:lnTo>
                <a:lnTo>
                  <a:pt x="7029784" y="586676"/>
                </a:lnTo>
                <a:lnTo>
                  <a:pt x="7056096" y="537960"/>
                </a:lnTo>
                <a:lnTo>
                  <a:pt x="7082407" y="489852"/>
                </a:lnTo>
                <a:lnTo>
                  <a:pt x="7108719" y="413782"/>
                </a:lnTo>
                <a:lnTo>
                  <a:pt x="7135118" y="327639"/>
                </a:lnTo>
                <a:lnTo>
                  <a:pt x="7161430" y="223694"/>
                </a:lnTo>
                <a:lnTo>
                  <a:pt x="7187742" y="142067"/>
                </a:lnTo>
                <a:lnTo>
                  <a:pt x="7214054" y="98735"/>
                </a:lnTo>
                <a:lnTo>
                  <a:pt x="7240365" y="72162"/>
                </a:lnTo>
                <a:lnTo>
                  <a:pt x="7266678" y="37774"/>
                </a:lnTo>
                <a:lnTo>
                  <a:pt x="7293076" y="0"/>
                </a:lnTo>
                <a:lnTo>
                  <a:pt x="7319388" y="19625"/>
                </a:lnTo>
                <a:lnTo>
                  <a:pt x="7345700" y="39338"/>
                </a:lnTo>
                <a:lnTo>
                  <a:pt x="7372012" y="110371"/>
                </a:lnTo>
                <a:lnTo>
                  <a:pt x="7398323" y="150837"/>
                </a:lnTo>
                <a:lnTo>
                  <a:pt x="7424723" y="142067"/>
                </a:lnTo>
                <a:lnTo>
                  <a:pt x="7451034" y="130257"/>
                </a:lnTo>
                <a:lnTo>
                  <a:pt x="7477346" y="129649"/>
                </a:lnTo>
                <a:lnTo>
                  <a:pt x="7503658" y="105595"/>
                </a:lnTo>
                <a:lnTo>
                  <a:pt x="7529970" y="78849"/>
                </a:lnTo>
                <a:lnTo>
                  <a:pt x="7556368" y="43071"/>
                </a:lnTo>
                <a:lnTo>
                  <a:pt x="7582681" y="27180"/>
                </a:lnTo>
                <a:lnTo>
                  <a:pt x="7608992" y="47674"/>
                </a:lnTo>
                <a:lnTo>
                  <a:pt x="7635304" y="85883"/>
                </a:lnTo>
                <a:lnTo>
                  <a:pt x="7661616" y="164644"/>
                </a:lnTo>
                <a:lnTo>
                  <a:pt x="7688015" y="238283"/>
                </a:lnTo>
                <a:lnTo>
                  <a:pt x="7714326" y="307666"/>
                </a:lnTo>
                <a:lnTo>
                  <a:pt x="7740639" y="360290"/>
                </a:lnTo>
                <a:lnTo>
                  <a:pt x="7766951" y="382260"/>
                </a:lnTo>
                <a:lnTo>
                  <a:pt x="7793262" y="384778"/>
                </a:lnTo>
                <a:lnTo>
                  <a:pt x="7819661" y="413001"/>
                </a:lnTo>
                <a:lnTo>
                  <a:pt x="7845973" y="469185"/>
                </a:lnTo>
                <a:lnTo>
                  <a:pt x="7872285" y="508262"/>
                </a:lnTo>
              </a:path>
            </a:pathLst>
          </a:custGeom>
          <a:noFill/>
          <a:ln w="13022" cap="rnd">
            <a:solidFill>
              <a:srgbClr val="E51636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476401B6-C255-1EA1-E379-D61E302ED243}"/>
              </a:ext>
            </a:extLst>
          </p:cNvPr>
          <p:cNvSpPr txBox="1"/>
          <p:nvPr/>
        </p:nvSpPr>
        <p:spPr>
          <a:xfrm rot="16200000">
            <a:off x="5749717" y="2156669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0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feedback</a:t>
            </a:r>
          </a:p>
          <a:p>
            <a:pPr algn="ctr"/>
            <a:r>
              <a:rPr lang="en-CA" sz="100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onset</a:t>
            </a:r>
            <a:endParaRPr lang="en-CA" sz="1000" spc="0" baseline="0" dirty="0">
              <a:ln/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  <a:rtl val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7EAF41F-D768-B943-58F8-EB965624E90C}"/>
              </a:ext>
            </a:extLst>
          </p:cNvPr>
          <p:cNvSpPr txBox="1"/>
          <p:nvPr/>
        </p:nvSpPr>
        <p:spPr>
          <a:xfrm>
            <a:off x="6460111" y="1988903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000" b="1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P3a</a:t>
            </a:r>
            <a:endParaRPr lang="en-CA" sz="1000" b="1" spc="0" baseline="0" dirty="0">
              <a:ln/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  <a:rtl val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DD179CEC-003F-12E0-DE18-6F6F94DF8327}"/>
              </a:ext>
            </a:extLst>
          </p:cNvPr>
          <p:cNvSpPr txBox="1"/>
          <p:nvPr/>
        </p:nvSpPr>
        <p:spPr>
          <a:xfrm>
            <a:off x="6941002" y="1981982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000" b="1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P3b</a:t>
            </a:r>
            <a:endParaRPr lang="en-CA" sz="1000" b="1" spc="0" baseline="0" dirty="0">
              <a:ln/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  <a:rtl val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F7C505-5116-28BC-A901-4BC32C7FB455}"/>
              </a:ext>
            </a:extLst>
          </p:cNvPr>
          <p:cNvGrpSpPr/>
          <p:nvPr/>
        </p:nvGrpSpPr>
        <p:grpSpPr>
          <a:xfrm>
            <a:off x="8466728" y="3881393"/>
            <a:ext cx="1725218" cy="943659"/>
            <a:chOff x="9038228" y="3881393"/>
            <a:chExt cx="1725218" cy="94365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CE9A563-0F2C-CFF7-F7EB-AC1C07A6A2E4}"/>
                </a:ext>
              </a:extLst>
            </p:cNvPr>
            <p:cNvSpPr/>
            <p:nvPr/>
          </p:nvSpPr>
          <p:spPr>
            <a:xfrm>
              <a:off x="9038229" y="4030941"/>
              <a:ext cx="218831" cy="8683"/>
            </a:xfrm>
            <a:custGeom>
              <a:avLst/>
              <a:gdLst>
                <a:gd name="connsiteX0" fmla="*/ 0 w 218831"/>
                <a:gd name="connsiteY0" fmla="*/ 0 h 8683"/>
                <a:gd name="connsiteX1" fmla="*/ 218831 w 218831"/>
                <a:gd name="connsiteY1" fmla="*/ 0 h 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31" h="8683">
                  <a:moveTo>
                    <a:pt x="0" y="0"/>
                  </a:moveTo>
                  <a:lnTo>
                    <a:pt x="218831" y="0"/>
                  </a:lnTo>
                </a:path>
              </a:pathLst>
            </a:custGeom>
            <a:ln w="13022" cap="rnd">
              <a:solidFill>
                <a:srgbClr val="A9A9A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CEEE169-9870-AC3D-7663-E64A45770E58}"/>
                </a:ext>
              </a:extLst>
            </p:cNvPr>
            <p:cNvSpPr/>
            <p:nvPr/>
          </p:nvSpPr>
          <p:spPr>
            <a:xfrm>
              <a:off x="9038229" y="4355369"/>
              <a:ext cx="218831" cy="8683"/>
            </a:xfrm>
            <a:custGeom>
              <a:avLst/>
              <a:gdLst>
                <a:gd name="connsiteX0" fmla="*/ 0 w 218831"/>
                <a:gd name="connsiteY0" fmla="*/ 0 h 8683"/>
                <a:gd name="connsiteX1" fmla="*/ 218831 w 218831"/>
                <a:gd name="connsiteY1" fmla="*/ 0 h 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31" h="8683">
                  <a:moveTo>
                    <a:pt x="0" y="0"/>
                  </a:moveTo>
                  <a:lnTo>
                    <a:pt x="218831" y="0"/>
                  </a:lnTo>
                </a:path>
              </a:pathLst>
            </a:custGeom>
            <a:ln w="13022" cap="rnd">
              <a:solidFill>
                <a:srgbClr val="FF82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E999E29-A0CC-FA99-3BC8-7DAF22BB6D42}"/>
                </a:ext>
              </a:extLst>
            </p:cNvPr>
            <p:cNvSpPr/>
            <p:nvPr/>
          </p:nvSpPr>
          <p:spPr>
            <a:xfrm>
              <a:off x="9038228" y="4689891"/>
              <a:ext cx="218831" cy="8683"/>
            </a:xfrm>
            <a:custGeom>
              <a:avLst/>
              <a:gdLst>
                <a:gd name="connsiteX0" fmla="*/ 0 w 218831"/>
                <a:gd name="connsiteY0" fmla="*/ 0 h 8683"/>
                <a:gd name="connsiteX1" fmla="*/ 218831 w 218831"/>
                <a:gd name="connsiteY1" fmla="*/ 0 h 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31" h="8683">
                  <a:moveTo>
                    <a:pt x="0" y="0"/>
                  </a:moveTo>
                  <a:lnTo>
                    <a:pt x="218831" y="0"/>
                  </a:lnTo>
                </a:path>
              </a:pathLst>
            </a:custGeom>
            <a:ln w="13022" cap="rnd">
              <a:solidFill>
                <a:srgbClr val="E5163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F3C6C6-F9B4-DBC0-0C44-16AE041C0D9C}"/>
                </a:ext>
              </a:extLst>
            </p:cNvPr>
            <p:cNvSpPr txBox="1"/>
            <p:nvPr/>
          </p:nvSpPr>
          <p:spPr>
            <a:xfrm>
              <a:off x="9272327" y="3881393"/>
              <a:ext cx="782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Aligned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6A993F-59FB-86DA-D7CF-9BC1B5E6FBD9}"/>
                </a:ext>
              </a:extLst>
            </p:cNvPr>
            <p:cNvSpPr txBox="1"/>
            <p:nvPr/>
          </p:nvSpPr>
          <p:spPr>
            <a:xfrm>
              <a:off x="9269189" y="4209498"/>
              <a:ext cx="1410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Mirror: 1</a:t>
              </a:r>
              <a:r>
                <a:rPr lang="en-CA" sz="1400" spc="0" baseline="3000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st</a:t>
              </a:r>
              <a:r>
                <a:rPr lang="en-CA" sz="1400" spc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 block</a:t>
              </a:r>
              <a:endPara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53F536-3A11-75D7-5478-34B23A8773DF}"/>
                </a:ext>
              </a:extLst>
            </p:cNvPr>
            <p:cNvSpPr txBox="1"/>
            <p:nvPr/>
          </p:nvSpPr>
          <p:spPr>
            <a:xfrm>
              <a:off x="9265920" y="4517275"/>
              <a:ext cx="1497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Mirror: last 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6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0" grpId="0" animBg="1"/>
      <p:bldP spid="206" grpId="0" animBg="1"/>
      <p:bldP spid="20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D3020BD-F81C-4BFA-A25F-5DBFF34E9799}"/>
              </a:ext>
            </a:extLst>
          </p:cNvPr>
          <p:cNvSpPr txBox="1"/>
          <p:nvPr/>
        </p:nvSpPr>
        <p:spPr>
          <a:xfrm>
            <a:off x="138578" y="167951"/>
            <a:ext cx="785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Attention allocation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D27B282-BB29-E926-9E85-13919B1C3BA2}"/>
              </a:ext>
            </a:extLst>
          </p:cNvPr>
          <p:cNvSpPr txBox="1"/>
          <p:nvPr/>
        </p:nvSpPr>
        <p:spPr>
          <a:xfrm>
            <a:off x="4819127" y="1604118"/>
            <a:ext cx="316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b="1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ERP time-locked to feedback onset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03F807F-D768-FD0A-F470-4CE4CC0C49B2}"/>
              </a:ext>
            </a:extLst>
          </p:cNvPr>
          <p:cNvSpPr txBox="1"/>
          <p:nvPr/>
        </p:nvSpPr>
        <p:spPr>
          <a:xfrm>
            <a:off x="5688309" y="5601893"/>
            <a:ext cx="833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Time (s)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7DC3A4F-412B-5528-3D6A-FCD73BF58B90}"/>
              </a:ext>
            </a:extLst>
          </p:cNvPr>
          <p:cNvSpPr txBox="1"/>
          <p:nvPr/>
        </p:nvSpPr>
        <p:spPr>
          <a:xfrm rot="16200000">
            <a:off x="810435" y="3510880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µV</a:t>
            </a:r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49C2E9D3-B45E-01E6-18C3-C3C641480A60}"/>
              </a:ext>
            </a:extLst>
          </p:cNvPr>
          <p:cNvSpPr/>
          <p:nvPr/>
        </p:nvSpPr>
        <p:spPr>
          <a:xfrm>
            <a:off x="1550638" y="3075802"/>
            <a:ext cx="9099216" cy="8683"/>
          </a:xfrm>
          <a:custGeom>
            <a:avLst/>
            <a:gdLst>
              <a:gd name="connsiteX0" fmla="*/ 0 w 9099216"/>
              <a:gd name="connsiteY0" fmla="*/ 0 h 8683"/>
              <a:gd name="connsiteX1" fmla="*/ 9099216 w 9099216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99216" h="8683">
                <a:moveTo>
                  <a:pt x="0" y="0"/>
                </a:moveTo>
                <a:lnTo>
                  <a:pt x="9099216" y="0"/>
                </a:lnTo>
              </a:path>
            </a:pathLst>
          </a:custGeom>
          <a:ln w="6511" cap="rnd">
            <a:solidFill>
              <a:srgbClr val="9E9E9E"/>
            </a:solidFill>
            <a:custDash>
              <a:ds d="300000" sp="300000"/>
            </a:custDash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E841CD58-792E-BE84-4B0D-8CC82FC8C3FF}"/>
              </a:ext>
            </a:extLst>
          </p:cNvPr>
          <p:cNvSpPr/>
          <p:nvPr/>
        </p:nvSpPr>
        <p:spPr>
          <a:xfrm>
            <a:off x="6100246" y="2026888"/>
            <a:ext cx="8683" cy="3034461"/>
          </a:xfrm>
          <a:custGeom>
            <a:avLst/>
            <a:gdLst>
              <a:gd name="connsiteX0" fmla="*/ 0 w 8683"/>
              <a:gd name="connsiteY0" fmla="*/ 3034462 h 3034461"/>
              <a:gd name="connsiteX1" fmla="*/ 0 w 8683"/>
              <a:gd name="connsiteY1" fmla="*/ 0 h 30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3034461">
                <a:moveTo>
                  <a:pt x="0" y="3034462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9E9E9E"/>
            </a:solidFill>
            <a:custDash>
              <a:ds d="300000" sp="300000"/>
            </a:custDash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9B76E419-4549-8FC5-5B7C-6ADBE4033A3A}"/>
              </a:ext>
            </a:extLst>
          </p:cNvPr>
          <p:cNvSpPr/>
          <p:nvPr/>
        </p:nvSpPr>
        <p:spPr>
          <a:xfrm>
            <a:off x="6495184" y="2026888"/>
            <a:ext cx="8683" cy="3034461"/>
          </a:xfrm>
          <a:custGeom>
            <a:avLst/>
            <a:gdLst>
              <a:gd name="connsiteX0" fmla="*/ 0 w 8683"/>
              <a:gd name="connsiteY0" fmla="*/ 3034462 h 3034461"/>
              <a:gd name="connsiteX1" fmla="*/ 0 w 8683"/>
              <a:gd name="connsiteY1" fmla="*/ 0 h 30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3034461">
                <a:moveTo>
                  <a:pt x="0" y="3034462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9E9E9E"/>
            </a:solidFill>
            <a:custDash>
              <a:ds d="75000" sp="225000"/>
            </a:custDash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6EA76817-6D11-B201-5B33-CFEAB33C4AA5}"/>
              </a:ext>
            </a:extLst>
          </p:cNvPr>
          <p:cNvSpPr/>
          <p:nvPr/>
        </p:nvSpPr>
        <p:spPr>
          <a:xfrm>
            <a:off x="6837412" y="2026888"/>
            <a:ext cx="8683" cy="3034461"/>
          </a:xfrm>
          <a:custGeom>
            <a:avLst/>
            <a:gdLst>
              <a:gd name="connsiteX0" fmla="*/ 0 w 8683"/>
              <a:gd name="connsiteY0" fmla="*/ 3034462 h 3034461"/>
              <a:gd name="connsiteX1" fmla="*/ 0 w 8683"/>
              <a:gd name="connsiteY1" fmla="*/ 0 h 30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3034461">
                <a:moveTo>
                  <a:pt x="0" y="3034462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9E9E9E"/>
            </a:solidFill>
            <a:custDash>
              <a:ds d="75000" sp="225000"/>
            </a:custDash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8387FAD5-91C8-8039-B18C-E85932B5E94A}"/>
              </a:ext>
            </a:extLst>
          </p:cNvPr>
          <p:cNvSpPr/>
          <p:nvPr/>
        </p:nvSpPr>
        <p:spPr>
          <a:xfrm>
            <a:off x="7416707" y="2026888"/>
            <a:ext cx="8683" cy="3034461"/>
          </a:xfrm>
          <a:custGeom>
            <a:avLst/>
            <a:gdLst>
              <a:gd name="connsiteX0" fmla="*/ 0 w 8683"/>
              <a:gd name="connsiteY0" fmla="*/ 3034462 h 3034461"/>
              <a:gd name="connsiteX1" fmla="*/ 0 w 8683"/>
              <a:gd name="connsiteY1" fmla="*/ 0 h 30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3034461">
                <a:moveTo>
                  <a:pt x="0" y="3034462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9E9E9E"/>
            </a:solidFill>
            <a:custDash>
              <a:ds d="75000" sp="225000"/>
            </a:custDash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1EFD7B0-B7EF-F90C-46BA-32C82BD4DD2E}"/>
              </a:ext>
            </a:extLst>
          </p:cNvPr>
          <p:cNvSpPr/>
          <p:nvPr/>
        </p:nvSpPr>
        <p:spPr>
          <a:xfrm>
            <a:off x="2150948" y="5061349"/>
            <a:ext cx="7898596" cy="8683"/>
          </a:xfrm>
          <a:custGeom>
            <a:avLst/>
            <a:gdLst>
              <a:gd name="connsiteX0" fmla="*/ 0 w 7898596"/>
              <a:gd name="connsiteY0" fmla="*/ 0 h 8683"/>
              <a:gd name="connsiteX1" fmla="*/ 7898596 w 7898596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98596" h="8683">
                <a:moveTo>
                  <a:pt x="0" y="0"/>
                </a:moveTo>
                <a:lnTo>
                  <a:pt x="7898596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CB1240CF-FB85-A3DC-5906-E9BC70BDBADF}"/>
              </a:ext>
            </a:extLst>
          </p:cNvPr>
          <p:cNvSpPr/>
          <p:nvPr/>
        </p:nvSpPr>
        <p:spPr>
          <a:xfrm>
            <a:off x="2150948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B568326B-1D2C-16BD-AA0F-06AB1FDA2931}"/>
              </a:ext>
            </a:extLst>
          </p:cNvPr>
          <p:cNvSpPr/>
          <p:nvPr/>
        </p:nvSpPr>
        <p:spPr>
          <a:xfrm>
            <a:off x="3467409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697FCC28-D51B-46C5-FA65-FFB3B0E6EE41}"/>
              </a:ext>
            </a:extLst>
          </p:cNvPr>
          <p:cNvSpPr/>
          <p:nvPr/>
        </p:nvSpPr>
        <p:spPr>
          <a:xfrm>
            <a:off x="4783784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AFACE56B-32E5-933F-8513-F99F9FFE6DB8}"/>
              </a:ext>
            </a:extLst>
          </p:cNvPr>
          <p:cNvSpPr/>
          <p:nvPr/>
        </p:nvSpPr>
        <p:spPr>
          <a:xfrm>
            <a:off x="5442015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6B285F3C-8B7D-D141-D028-49BA1CF98E74}"/>
              </a:ext>
            </a:extLst>
          </p:cNvPr>
          <p:cNvSpPr/>
          <p:nvPr/>
        </p:nvSpPr>
        <p:spPr>
          <a:xfrm>
            <a:off x="6100246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CD7B29BC-8E3B-90B2-3FB9-1243E6948050}"/>
              </a:ext>
            </a:extLst>
          </p:cNvPr>
          <p:cNvSpPr/>
          <p:nvPr/>
        </p:nvSpPr>
        <p:spPr>
          <a:xfrm>
            <a:off x="6495184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5D951E87-C365-7387-8CA0-8798F242CCB4}"/>
              </a:ext>
            </a:extLst>
          </p:cNvPr>
          <p:cNvSpPr/>
          <p:nvPr/>
        </p:nvSpPr>
        <p:spPr>
          <a:xfrm>
            <a:off x="6837412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A07BF2D8-9385-F249-D075-A653511E28FF}"/>
              </a:ext>
            </a:extLst>
          </p:cNvPr>
          <p:cNvSpPr/>
          <p:nvPr/>
        </p:nvSpPr>
        <p:spPr>
          <a:xfrm>
            <a:off x="7416707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0471AC10-EE14-7DFB-2D88-40BAEAF520A9}"/>
              </a:ext>
            </a:extLst>
          </p:cNvPr>
          <p:cNvSpPr/>
          <p:nvPr/>
        </p:nvSpPr>
        <p:spPr>
          <a:xfrm>
            <a:off x="8733082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4D9D7152-D9D3-630E-6CE6-16289C76DF62}"/>
              </a:ext>
            </a:extLst>
          </p:cNvPr>
          <p:cNvSpPr/>
          <p:nvPr/>
        </p:nvSpPr>
        <p:spPr>
          <a:xfrm>
            <a:off x="10049544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4D422ECF-9BE1-EE81-263C-446D0EC5E2B0}"/>
              </a:ext>
            </a:extLst>
          </p:cNvPr>
          <p:cNvSpPr txBox="1"/>
          <p:nvPr/>
        </p:nvSpPr>
        <p:spPr>
          <a:xfrm>
            <a:off x="1855265" y="5104377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-1.50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EF2D170A-DCAA-5415-F12A-B51273C965CD}"/>
              </a:ext>
            </a:extLst>
          </p:cNvPr>
          <p:cNvSpPr txBox="1"/>
          <p:nvPr/>
        </p:nvSpPr>
        <p:spPr>
          <a:xfrm>
            <a:off x="3171727" y="5104377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-1.00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849CB510-2AFF-5028-8D94-4701F61CAE89}"/>
              </a:ext>
            </a:extLst>
          </p:cNvPr>
          <p:cNvSpPr txBox="1"/>
          <p:nvPr/>
        </p:nvSpPr>
        <p:spPr>
          <a:xfrm>
            <a:off x="4488102" y="5104377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-0.50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3001270-2985-ADDD-BC1F-648BEB03C235}"/>
              </a:ext>
            </a:extLst>
          </p:cNvPr>
          <p:cNvSpPr txBox="1"/>
          <p:nvPr/>
        </p:nvSpPr>
        <p:spPr>
          <a:xfrm>
            <a:off x="5146332" y="5104377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-0.25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F7DEBF21-0D47-CC52-C494-40B87F6361AF}"/>
              </a:ext>
            </a:extLst>
          </p:cNvPr>
          <p:cNvSpPr txBox="1"/>
          <p:nvPr/>
        </p:nvSpPr>
        <p:spPr>
          <a:xfrm>
            <a:off x="5966450" y="51043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0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0DB46A4-EEFD-3146-F98A-78EC4758CFD5}"/>
              </a:ext>
            </a:extLst>
          </p:cNvPr>
          <p:cNvSpPr txBox="1"/>
          <p:nvPr/>
        </p:nvSpPr>
        <p:spPr>
          <a:xfrm>
            <a:off x="6228831" y="510437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0.15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8FE4C5F-1FCE-8002-1175-3C54DE1F4A39}"/>
              </a:ext>
            </a:extLst>
          </p:cNvPr>
          <p:cNvSpPr txBox="1"/>
          <p:nvPr/>
        </p:nvSpPr>
        <p:spPr>
          <a:xfrm>
            <a:off x="6571059" y="525677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0.28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65E8D10-C2C2-E347-516B-8F1CBF66CB49}"/>
              </a:ext>
            </a:extLst>
          </p:cNvPr>
          <p:cNvSpPr txBox="1"/>
          <p:nvPr/>
        </p:nvSpPr>
        <p:spPr>
          <a:xfrm>
            <a:off x="7150354" y="510437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0.50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22F5CD2D-C307-897C-4F7C-CC1A76DF75FF}"/>
              </a:ext>
            </a:extLst>
          </p:cNvPr>
          <p:cNvSpPr txBox="1"/>
          <p:nvPr/>
        </p:nvSpPr>
        <p:spPr>
          <a:xfrm>
            <a:off x="8466729" y="510437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1.00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3C6BB459-349F-EE5A-7E04-6D639ECDB719}"/>
              </a:ext>
            </a:extLst>
          </p:cNvPr>
          <p:cNvSpPr txBox="1"/>
          <p:nvPr/>
        </p:nvSpPr>
        <p:spPr>
          <a:xfrm>
            <a:off x="9790810" y="510437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1.50</a:t>
            </a:r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5215DC41-DE85-3114-ECA2-E41C12B07470}"/>
              </a:ext>
            </a:extLst>
          </p:cNvPr>
          <p:cNvSpPr/>
          <p:nvPr/>
        </p:nvSpPr>
        <p:spPr>
          <a:xfrm>
            <a:off x="1550638" y="2490515"/>
            <a:ext cx="8683" cy="2341408"/>
          </a:xfrm>
          <a:custGeom>
            <a:avLst/>
            <a:gdLst>
              <a:gd name="connsiteX0" fmla="*/ 0 w 8683"/>
              <a:gd name="connsiteY0" fmla="*/ 2341409 h 2341408"/>
              <a:gd name="connsiteX1" fmla="*/ 0 w 8683"/>
              <a:gd name="connsiteY1" fmla="*/ 0 h 234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2341408">
                <a:moveTo>
                  <a:pt x="0" y="2341409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3C87698E-EC84-253A-D6F6-2B7D64DA84B2}"/>
              </a:ext>
            </a:extLst>
          </p:cNvPr>
          <p:cNvSpPr/>
          <p:nvPr/>
        </p:nvSpPr>
        <p:spPr>
          <a:xfrm>
            <a:off x="1477694" y="4831923"/>
            <a:ext cx="72943" cy="8683"/>
          </a:xfrm>
          <a:custGeom>
            <a:avLst/>
            <a:gdLst>
              <a:gd name="connsiteX0" fmla="*/ 72944 w 72943"/>
              <a:gd name="connsiteY0" fmla="*/ 0 h 8683"/>
              <a:gd name="connsiteX1" fmla="*/ 0 w 72943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43" h="8683">
                <a:moveTo>
                  <a:pt x="72944" y="0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6EF6CCE1-A3B3-93FB-5BD8-3F69BDA0C96A}"/>
              </a:ext>
            </a:extLst>
          </p:cNvPr>
          <p:cNvSpPr/>
          <p:nvPr/>
        </p:nvSpPr>
        <p:spPr>
          <a:xfrm>
            <a:off x="1477694" y="4246549"/>
            <a:ext cx="72943" cy="8683"/>
          </a:xfrm>
          <a:custGeom>
            <a:avLst/>
            <a:gdLst>
              <a:gd name="connsiteX0" fmla="*/ 72944 w 72943"/>
              <a:gd name="connsiteY0" fmla="*/ 0 h 8683"/>
              <a:gd name="connsiteX1" fmla="*/ 0 w 72943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43" h="8683">
                <a:moveTo>
                  <a:pt x="72944" y="0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18FEE48A-6312-F588-3924-D6BAE87DB707}"/>
              </a:ext>
            </a:extLst>
          </p:cNvPr>
          <p:cNvSpPr/>
          <p:nvPr/>
        </p:nvSpPr>
        <p:spPr>
          <a:xfrm>
            <a:off x="1477694" y="3661176"/>
            <a:ext cx="72943" cy="8683"/>
          </a:xfrm>
          <a:custGeom>
            <a:avLst/>
            <a:gdLst>
              <a:gd name="connsiteX0" fmla="*/ 72944 w 72943"/>
              <a:gd name="connsiteY0" fmla="*/ 0 h 8683"/>
              <a:gd name="connsiteX1" fmla="*/ 0 w 72943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43" h="8683">
                <a:moveTo>
                  <a:pt x="72944" y="0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9D59BA51-6154-22A2-6A86-BC1ED401EF11}"/>
              </a:ext>
            </a:extLst>
          </p:cNvPr>
          <p:cNvSpPr/>
          <p:nvPr/>
        </p:nvSpPr>
        <p:spPr>
          <a:xfrm>
            <a:off x="1477694" y="3075802"/>
            <a:ext cx="72943" cy="8683"/>
          </a:xfrm>
          <a:custGeom>
            <a:avLst/>
            <a:gdLst>
              <a:gd name="connsiteX0" fmla="*/ 72944 w 72943"/>
              <a:gd name="connsiteY0" fmla="*/ 0 h 8683"/>
              <a:gd name="connsiteX1" fmla="*/ 0 w 72943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43" h="8683">
                <a:moveTo>
                  <a:pt x="72944" y="0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F50BF996-77DB-D6F7-232E-32AA41C1A818}"/>
              </a:ext>
            </a:extLst>
          </p:cNvPr>
          <p:cNvSpPr/>
          <p:nvPr/>
        </p:nvSpPr>
        <p:spPr>
          <a:xfrm>
            <a:off x="1477694" y="2490515"/>
            <a:ext cx="72943" cy="8683"/>
          </a:xfrm>
          <a:custGeom>
            <a:avLst/>
            <a:gdLst>
              <a:gd name="connsiteX0" fmla="*/ 72944 w 72943"/>
              <a:gd name="connsiteY0" fmla="*/ 0 h 8683"/>
              <a:gd name="connsiteX1" fmla="*/ 0 w 72943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43" h="8683">
                <a:moveTo>
                  <a:pt x="72944" y="0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D441C216-F3D2-957E-5DF1-2C7F70033C47}"/>
              </a:ext>
            </a:extLst>
          </p:cNvPr>
          <p:cNvSpPr txBox="1"/>
          <p:nvPr/>
        </p:nvSpPr>
        <p:spPr>
          <a:xfrm>
            <a:off x="1105551" y="4662845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-15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C16E7B3-8A85-673D-DC32-00DA34BAE7F6}"/>
              </a:ext>
            </a:extLst>
          </p:cNvPr>
          <p:cNvSpPr txBox="1"/>
          <p:nvPr/>
        </p:nvSpPr>
        <p:spPr>
          <a:xfrm>
            <a:off x="1105551" y="4077471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-10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1C53D9B4-BFE4-869B-1890-235DBE8203E6}"/>
              </a:ext>
            </a:extLst>
          </p:cNvPr>
          <p:cNvSpPr txBox="1"/>
          <p:nvPr/>
        </p:nvSpPr>
        <p:spPr>
          <a:xfrm>
            <a:off x="1175021" y="3492097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-5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114C03F-A37F-CA8B-9A00-EA9F56F3B800}"/>
              </a:ext>
            </a:extLst>
          </p:cNvPr>
          <p:cNvSpPr txBox="1"/>
          <p:nvPr/>
        </p:nvSpPr>
        <p:spPr>
          <a:xfrm>
            <a:off x="1218440" y="290681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0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C6ABF43C-FB1A-8294-2821-CD7889ED442F}"/>
              </a:ext>
            </a:extLst>
          </p:cNvPr>
          <p:cNvSpPr txBox="1"/>
          <p:nvPr/>
        </p:nvSpPr>
        <p:spPr>
          <a:xfrm>
            <a:off x="1218440" y="23214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5</a:t>
            </a:r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DB06C20F-41AC-EC04-E4E8-661CBCBF96A7}"/>
              </a:ext>
            </a:extLst>
          </p:cNvPr>
          <p:cNvSpPr/>
          <p:nvPr/>
        </p:nvSpPr>
        <p:spPr>
          <a:xfrm>
            <a:off x="2150947" y="2236514"/>
            <a:ext cx="7872284" cy="2108162"/>
          </a:xfrm>
          <a:custGeom>
            <a:avLst/>
            <a:gdLst>
              <a:gd name="connsiteX0" fmla="*/ 0 w 7872284"/>
              <a:gd name="connsiteY0" fmla="*/ 888525 h 2108162"/>
              <a:gd name="connsiteX1" fmla="*/ 26312 w 7872284"/>
              <a:gd name="connsiteY1" fmla="*/ 877496 h 2108162"/>
              <a:gd name="connsiteX2" fmla="*/ 52624 w 7872284"/>
              <a:gd name="connsiteY2" fmla="*/ 898772 h 2108162"/>
              <a:gd name="connsiteX3" fmla="*/ 78936 w 7872284"/>
              <a:gd name="connsiteY3" fmla="*/ 909713 h 2108162"/>
              <a:gd name="connsiteX4" fmla="*/ 105334 w 7872284"/>
              <a:gd name="connsiteY4" fmla="*/ 899119 h 2108162"/>
              <a:gd name="connsiteX5" fmla="*/ 131646 w 7872284"/>
              <a:gd name="connsiteY5" fmla="*/ 900074 h 2108162"/>
              <a:gd name="connsiteX6" fmla="*/ 157958 w 7872284"/>
              <a:gd name="connsiteY6" fmla="*/ 907803 h 2108162"/>
              <a:gd name="connsiteX7" fmla="*/ 184270 w 7872284"/>
              <a:gd name="connsiteY7" fmla="*/ 890783 h 2108162"/>
              <a:gd name="connsiteX8" fmla="*/ 210582 w 7872284"/>
              <a:gd name="connsiteY8" fmla="*/ 875847 h 2108162"/>
              <a:gd name="connsiteX9" fmla="*/ 236981 w 7872284"/>
              <a:gd name="connsiteY9" fmla="*/ 877931 h 2108162"/>
              <a:gd name="connsiteX10" fmla="*/ 263292 w 7872284"/>
              <a:gd name="connsiteY10" fmla="*/ 897469 h 2108162"/>
              <a:gd name="connsiteX11" fmla="*/ 289604 w 7872284"/>
              <a:gd name="connsiteY11" fmla="*/ 895211 h 2108162"/>
              <a:gd name="connsiteX12" fmla="*/ 315916 w 7872284"/>
              <a:gd name="connsiteY12" fmla="*/ 878799 h 2108162"/>
              <a:gd name="connsiteX13" fmla="*/ 342228 w 7872284"/>
              <a:gd name="connsiteY13" fmla="*/ 888959 h 2108162"/>
              <a:gd name="connsiteX14" fmla="*/ 368627 w 7872284"/>
              <a:gd name="connsiteY14" fmla="*/ 906240 h 2108162"/>
              <a:gd name="connsiteX15" fmla="*/ 394939 w 7872284"/>
              <a:gd name="connsiteY15" fmla="*/ 883488 h 2108162"/>
              <a:gd name="connsiteX16" fmla="*/ 421250 w 7872284"/>
              <a:gd name="connsiteY16" fmla="*/ 873936 h 2108162"/>
              <a:gd name="connsiteX17" fmla="*/ 447562 w 7872284"/>
              <a:gd name="connsiteY17" fmla="*/ 876454 h 2108162"/>
              <a:gd name="connsiteX18" fmla="*/ 473874 w 7872284"/>
              <a:gd name="connsiteY18" fmla="*/ 874197 h 2108162"/>
              <a:gd name="connsiteX19" fmla="*/ 500273 w 7872284"/>
              <a:gd name="connsiteY19" fmla="*/ 870984 h 2108162"/>
              <a:gd name="connsiteX20" fmla="*/ 526585 w 7872284"/>
              <a:gd name="connsiteY20" fmla="*/ 880623 h 2108162"/>
              <a:gd name="connsiteX21" fmla="*/ 552897 w 7872284"/>
              <a:gd name="connsiteY21" fmla="*/ 872981 h 2108162"/>
              <a:gd name="connsiteX22" fmla="*/ 579209 w 7872284"/>
              <a:gd name="connsiteY22" fmla="*/ 871678 h 2108162"/>
              <a:gd name="connsiteX23" fmla="*/ 605520 w 7872284"/>
              <a:gd name="connsiteY23" fmla="*/ 889654 h 2108162"/>
              <a:gd name="connsiteX24" fmla="*/ 631919 w 7872284"/>
              <a:gd name="connsiteY24" fmla="*/ 904416 h 2108162"/>
              <a:gd name="connsiteX25" fmla="*/ 658231 w 7872284"/>
              <a:gd name="connsiteY25" fmla="*/ 891738 h 2108162"/>
              <a:gd name="connsiteX26" fmla="*/ 684543 w 7872284"/>
              <a:gd name="connsiteY26" fmla="*/ 887135 h 2108162"/>
              <a:gd name="connsiteX27" fmla="*/ 710855 w 7872284"/>
              <a:gd name="connsiteY27" fmla="*/ 882707 h 2108162"/>
              <a:gd name="connsiteX28" fmla="*/ 737166 w 7872284"/>
              <a:gd name="connsiteY28" fmla="*/ 867250 h 2108162"/>
              <a:gd name="connsiteX29" fmla="*/ 763478 w 7872284"/>
              <a:gd name="connsiteY29" fmla="*/ 880623 h 2108162"/>
              <a:gd name="connsiteX30" fmla="*/ 789877 w 7872284"/>
              <a:gd name="connsiteY30" fmla="*/ 904590 h 2108162"/>
              <a:gd name="connsiteX31" fmla="*/ 816189 w 7872284"/>
              <a:gd name="connsiteY31" fmla="*/ 910668 h 2108162"/>
              <a:gd name="connsiteX32" fmla="*/ 842501 w 7872284"/>
              <a:gd name="connsiteY32" fmla="*/ 885486 h 2108162"/>
              <a:gd name="connsiteX33" fmla="*/ 868813 w 7872284"/>
              <a:gd name="connsiteY33" fmla="*/ 883662 h 2108162"/>
              <a:gd name="connsiteX34" fmla="*/ 895124 w 7872284"/>
              <a:gd name="connsiteY34" fmla="*/ 905458 h 2108162"/>
              <a:gd name="connsiteX35" fmla="*/ 921523 w 7872284"/>
              <a:gd name="connsiteY35" fmla="*/ 927081 h 2108162"/>
              <a:gd name="connsiteX36" fmla="*/ 947835 w 7872284"/>
              <a:gd name="connsiteY36" fmla="*/ 923347 h 2108162"/>
              <a:gd name="connsiteX37" fmla="*/ 974147 w 7872284"/>
              <a:gd name="connsiteY37" fmla="*/ 936199 h 2108162"/>
              <a:gd name="connsiteX38" fmla="*/ 1000459 w 7872284"/>
              <a:gd name="connsiteY38" fmla="*/ 962076 h 2108162"/>
              <a:gd name="connsiteX39" fmla="*/ 1026771 w 7872284"/>
              <a:gd name="connsiteY39" fmla="*/ 973105 h 2108162"/>
              <a:gd name="connsiteX40" fmla="*/ 1053169 w 7872284"/>
              <a:gd name="connsiteY40" fmla="*/ 960166 h 2108162"/>
              <a:gd name="connsiteX41" fmla="*/ 1079481 w 7872284"/>
              <a:gd name="connsiteY41" fmla="*/ 955216 h 2108162"/>
              <a:gd name="connsiteX42" fmla="*/ 1105793 w 7872284"/>
              <a:gd name="connsiteY42" fmla="*/ 964334 h 2108162"/>
              <a:gd name="connsiteX43" fmla="*/ 1132105 w 7872284"/>
              <a:gd name="connsiteY43" fmla="*/ 1003411 h 2108162"/>
              <a:gd name="connsiteX44" fmla="*/ 1158417 w 7872284"/>
              <a:gd name="connsiteY44" fmla="*/ 1030070 h 2108162"/>
              <a:gd name="connsiteX45" fmla="*/ 1184816 w 7872284"/>
              <a:gd name="connsiteY45" fmla="*/ 1073403 h 2108162"/>
              <a:gd name="connsiteX46" fmla="*/ 1211128 w 7872284"/>
              <a:gd name="connsiteY46" fmla="*/ 1105793 h 2108162"/>
              <a:gd name="connsiteX47" fmla="*/ 1237439 w 7872284"/>
              <a:gd name="connsiteY47" fmla="*/ 1141483 h 2108162"/>
              <a:gd name="connsiteX48" fmla="*/ 1263751 w 7872284"/>
              <a:gd name="connsiteY48" fmla="*/ 1161803 h 2108162"/>
              <a:gd name="connsiteX49" fmla="*/ 1290063 w 7872284"/>
              <a:gd name="connsiteY49" fmla="*/ 1166059 h 2108162"/>
              <a:gd name="connsiteX50" fmla="*/ 1316462 w 7872284"/>
              <a:gd name="connsiteY50" fmla="*/ 1207046 h 2108162"/>
              <a:gd name="connsiteX51" fmla="*/ 1342774 w 7872284"/>
              <a:gd name="connsiteY51" fmla="*/ 1250291 h 2108162"/>
              <a:gd name="connsiteX52" fmla="*/ 1369086 w 7872284"/>
              <a:gd name="connsiteY52" fmla="*/ 1257499 h 2108162"/>
              <a:gd name="connsiteX53" fmla="*/ 1395397 w 7872284"/>
              <a:gd name="connsiteY53" fmla="*/ 1234660 h 2108162"/>
              <a:gd name="connsiteX54" fmla="*/ 1421709 w 7872284"/>
              <a:gd name="connsiteY54" fmla="*/ 1273737 h 2108162"/>
              <a:gd name="connsiteX55" fmla="*/ 1448108 w 7872284"/>
              <a:gd name="connsiteY55" fmla="*/ 1295273 h 2108162"/>
              <a:gd name="connsiteX56" fmla="*/ 1474420 w 7872284"/>
              <a:gd name="connsiteY56" fmla="*/ 1281553 h 2108162"/>
              <a:gd name="connsiteX57" fmla="*/ 1500732 w 7872284"/>
              <a:gd name="connsiteY57" fmla="*/ 1314985 h 2108162"/>
              <a:gd name="connsiteX58" fmla="*/ 1527043 w 7872284"/>
              <a:gd name="connsiteY58" fmla="*/ 1342079 h 2108162"/>
              <a:gd name="connsiteX59" fmla="*/ 1553355 w 7872284"/>
              <a:gd name="connsiteY59" fmla="*/ 1330703 h 2108162"/>
              <a:gd name="connsiteX60" fmla="*/ 1579667 w 7872284"/>
              <a:gd name="connsiteY60" fmla="*/ 1347550 h 2108162"/>
              <a:gd name="connsiteX61" fmla="*/ 1606066 w 7872284"/>
              <a:gd name="connsiteY61" fmla="*/ 1357797 h 2108162"/>
              <a:gd name="connsiteX62" fmla="*/ 1632378 w 7872284"/>
              <a:gd name="connsiteY62" fmla="*/ 1348505 h 2108162"/>
              <a:gd name="connsiteX63" fmla="*/ 1658690 w 7872284"/>
              <a:gd name="connsiteY63" fmla="*/ 1361617 h 2108162"/>
              <a:gd name="connsiteX64" fmla="*/ 1685001 w 7872284"/>
              <a:gd name="connsiteY64" fmla="*/ 1393313 h 2108162"/>
              <a:gd name="connsiteX65" fmla="*/ 1711313 w 7872284"/>
              <a:gd name="connsiteY65" fmla="*/ 1420146 h 2108162"/>
              <a:gd name="connsiteX66" fmla="*/ 1737712 w 7872284"/>
              <a:gd name="connsiteY66" fmla="*/ 1440900 h 2108162"/>
              <a:gd name="connsiteX67" fmla="*/ 1764024 w 7872284"/>
              <a:gd name="connsiteY67" fmla="*/ 1464781 h 2108162"/>
              <a:gd name="connsiteX68" fmla="*/ 1790336 w 7872284"/>
              <a:gd name="connsiteY68" fmla="*/ 1483364 h 2108162"/>
              <a:gd name="connsiteX69" fmla="*/ 1816648 w 7872284"/>
              <a:gd name="connsiteY69" fmla="*/ 1505768 h 2108162"/>
              <a:gd name="connsiteX70" fmla="*/ 1842959 w 7872284"/>
              <a:gd name="connsiteY70" fmla="*/ 1518186 h 2108162"/>
              <a:gd name="connsiteX71" fmla="*/ 1869358 w 7872284"/>
              <a:gd name="connsiteY71" fmla="*/ 1527217 h 2108162"/>
              <a:gd name="connsiteX72" fmla="*/ 1895670 w 7872284"/>
              <a:gd name="connsiteY72" fmla="*/ 1513931 h 2108162"/>
              <a:gd name="connsiteX73" fmla="*/ 1921982 w 7872284"/>
              <a:gd name="connsiteY73" fmla="*/ 1507418 h 2108162"/>
              <a:gd name="connsiteX74" fmla="*/ 1948294 w 7872284"/>
              <a:gd name="connsiteY74" fmla="*/ 1518707 h 2108162"/>
              <a:gd name="connsiteX75" fmla="*/ 1974606 w 7872284"/>
              <a:gd name="connsiteY75" fmla="*/ 1535640 h 2108162"/>
              <a:gd name="connsiteX76" fmla="*/ 2001004 w 7872284"/>
              <a:gd name="connsiteY76" fmla="*/ 1563342 h 2108162"/>
              <a:gd name="connsiteX77" fmla="*/ 2027316 w 7872284"/>
              <a:gd name="connsiteY77" fmla="*/ 1572286 h 2108162"/>
              <a:gd name="connsiteX78" fmla="*/ 2053628 w 7872284"/>
              <a:gd name="connsiteY78" fmla="*/ 1578886 h 2108162"/>
              <a:gd name="connsiteX79" fmla="*/ 2079940 w 7872284"/>
              <a:gd name="connsiteY79" fmla="*/ 1573328 h 2108162"/>
              <a:gd name="connsiteX80" fmla="*/ 2106252 w 7872284"/>
              <a:gd name="connsiteY80" fmla="*/ 1600856 h 2108162"/>
              <a:gd name="connsiteX81" fmla="*/ 2132651 w 7872284"/>
              <a:gd name="connsiteY81" fmla="*/ 1616226 h 2108162"/>
              <a:gd name="connsiteX82" fmla="*/ 2158963 w 7872284"/>
              <a:gd name="connsiteY82" fmla="*/ 1602766 h 2108162"/>
              <a:gd name="connsiteX83" fmla="*/ 2185274 w 7872284"/>
              <a:gd name="connsiteY83" fmla="*/ 1628036 h 2108162"/>
              <a:gd name="connsiteX84" fmla="*/ 2211586 w 7872284"/>
              <a:gd name="connsiteY84" fmla="*/ 1646098 h 2108162"/>
              <a:gd name="connsiteX85" fmla="*/ 2237898 w 7872284"/>
              <a:gd name="connsiteY85" fmla="*/ 1647748 h 2108162"/>
              <a:gd name="connsiteX86" fmla="*/ 2264297 w 7872284"/>
              <a:gd name="connsiteY86" fmla="*/ 1635070 h 2108162"/>
              <a:gd name="connsiteX87" fmla="*/ 2290609 w 7872284"/>
              <a:gd name="connsiteY87" fmla="*/ 1642364 h 2108162"/>
              <a:gd name="connsiteX88" fmla="*/ 2316921 w 7872284"/>
              <a:gd name="connsiteY88" fmla="*/ 1658863 h 2108162"/>
              <a:gd name="connsiteX89" fmla="*/ 2343232 w 7872284"/>
              <a:gd name="connsiteY89" fmla="*/ 1670760 h 2108162"/>
              <a:gd name="connsiteX90" fmla="*/ 2369544 w 7872284"/>
              <a:gd name="connsiteY90" fmla="*/ 1661034 h 2108162"/>
              <a:gd name="connsiteX91" fmla="*/ 2395943 w 7872284"/>
              <a:gd name="connsiteY91" fmla="*/ 1667981 h 2108162"/>
              <a:gd name="connsiteX92" fmla="*/ 2422255 w 7872284"/>
              <a:gd name="connsiteY92" fmla="*/ 1700719 h 2108162"/>
              <a:gd name="connsiteX93" fmla="*/ 2448567 w 7872284"/>
              <a:gd name="connsiteY93" fmla="*/ 1694901 h 2108162"/>
              <a:gd name="connsiteX94" fmla="*/ 2474879 w 7872284"/>
              <a:gd name="connsiteY94" fmla="*/ 1676665 h 2108162"/>
              <a:gd name="connsiteX95" fmla="*/ 2501191 w 7872284"/>
              <a:gd name="connsiteY95" fmla="*/ 1663379 h 2108162"/>
              <a:gd name="connsiteX96" fmla="*/ 2527502 w 7872284"/>
              <a:gd name="connsiteY96" fmla="*/ 1712008 h 2108162"/>
              <a:gd name="connsiteX97" fmla="*/ 2553901 w 7872284"/>
              <a:gd name="connsiteY97" fmla="*/ 1729549 h 2108162"/>
              <a:gd name="connsiteX98" fmla="*/ 2580213 w 7872284"/>
              <a:gd name="connsiteY98" fmla="*/ 1745354 h 2108162"/>
              <a:gd name="connsiteX99" fmla="*/ 2606525 w 7872284"/>
              <a:gd name="connsiteY99" fmla="*/ 1734325 h 2108162"/>
              <a:gd name="connsiteX100" fmla="*/ 2632837 w 7872284"/>
              <a:gd name="connsiteY100" fmla="*/ 1728073 h 2108162"/>
              <a:gd name="connsiteX101" fmla="*/ 2659149 w 7872284"/>
              <a:gd name="connsiteY101" fmla="*/ 1748567 h 2108162"/>
              <a:gd name="connsiteX102" fmla="*/ 2685547 w 7872284"/>
              <a:gd name="connsiteY102" fmla="*/ 1774010 h 2108162"/>
              <a:gd name="connsiteX103" fmla="*/ 2711859 w 7872284"/>
              <a:gd name="connsiteY103" fmla="*/ 1778265 h 2108162"/>
              <a:gd name="connsiteX104" fmla="*/ 2738171 w 7872284"/>
              <a:gd name="connsiteY104" fmla="*/ 1746048 h 2108162"/>
              <a:gd name="connsiteX105" fmla="*/ 2764483 w 7872284"/>
              <a:gd name="connsiteY105" fmla="*/ 1738494 h 2108162"/>
              <a:gd name="connsiteX106" fmla="*/ 2790795 w 7872284"/>
              <a:gd name="connsiteY106" fmla="*/ 1753517 h 2108162"/>
              <a:gd name="connsiteX107" fmla="*/ 2817193 w 7872284"/>
              <a:gd name="connsiteY107" fmla="*/ 1746396 h 2108162"/>
              <a:gd name="connsiteX108" fmla="*/ 2843505 w 7872284"/>
              <a:gd name="connsiteY108" fmla="*/ 1723731 h 2108162"/>
              <a:gd name="connsiteX109" fmla="*/ 2869817 w 7872284"/>
              <a:gd name="connsiteY109" fmla="*/ 1725555 h 2108162"/>
              <a:gd name="connsiteX110" fmla="*/ 2896129 w 7872284"/>
              <a:gd name="connsiteY110" fmla="*/ 1704193 h 2108162"/>
              <a:gd name="connsiteX111" fmla="*/ 2922441 w 7872284"/>
              <a:gd name="connsiteY111" fmla="*/ 1701153 h 2108162"/>
              <a:gd name="connsiteX112" fmla="*/ 2948839 w 7872284"/>
              <a:gd name="connsiteY112" fmla="*/ 1670760 h 2108162"/>
              <a:gd name="connsiteX113" fmla="*/ 2975151 w 7872284"/>
              <a:gd name="connsiteY113" fmla="*/ 1665723 h 2108162"/>
              <a:gd name="connsiteX114" fmla="*/ 3001463 w 7872284"/>
              <a:gd name="connsiteY114" fmla="*/ 1650874 h 2108162"/>
              <a:gd name="connsiteX115" fmla="*/ 3027775 w 7872284"/>
              <a:gd name="connsiteY115" fmla="*/ 1630207 h 2108162"/>
              <a:gd name="connsiteX116" fmla="*/ 3054087 w 7872284"/>
              <a:gd name="connsiteY116" fmla="*/ 1651135 h 2108162"/>
              <a:gd name="connsiteX117" fmla="*/ 3080486 w 7872284"/>
              <a:gd name="connsiteY117" fmla="*/ 1633680 h 2108162"/>
              <a:gd name="connsiteX118" fmla="*/ 3106798 w 7872284"/>
              <a:gd name="connsiteY118" fmla="*/ 1622652 h 2108162"/>
              <a:gd name="connsiteX119" fmla="*/ 3133109 w 7872284"/>
              <a:gd name="connsiteY119" fmla="*/ 1603895 h 2108162"/>
              <a:gd name="connsiteX120" fmla="*/ 3159421 w 7872284"/>
              <a:gd name="connsiteY120" fmla="*/ 1612666 h 2108162"/>
              <a:gd name="connsiteX121" fmla="*/ 3185733 w 7872284"/>
              <a:gd name="connsiteY121" fmla="*/ 1606760 h 2108162"/>
              <a:gd name="connsiteX122" fmla="*/ 3212132 w 7872284"/>
              <a:gd name="connsiteY122" fmla="*/ 1606500 h 2108162"/>
              <a:gd name="connsiteX123" fmla="*/ 3238444 w 7872284"/>
              <a:gd name="connsiteY123" fmla="*/ 1590609 h 2108162"/>
              <a:gd name="connsiteX124" fmla="*/ 3264755 w 7872284"/>
              <a:gd name="connsiteY124" fmla="*/ 1606239 h 2108162"/>
              <a:gd name="connsiteX125" fmla="*/ 3291067 w 7872284"/>
              <a:gd name="connsiteY125" fmla="*/ 1595472 h 2108162"/>
              <a:gd name="connsiteX126" fmla="*/ 3317380 w 7872284"/>
              <a:gd name="connsiteY126" fmla="*/ 1610668 h 2108162"/>
              <a:gd name="connsiteX127" fmla="*/ 3343778 w 7872284"/>
              <a:gd name="connsiteY127" fmla="*/ 1586440 h 2108162"/>
              <a:gd name="connsiteX128" fmla="*/ 3370090 w 7872284"/>
              <a:gd name="connsiteY128" fmla="*/ 1589046 h 2108162"/>
              <a:gd name="connsiteX129" fmla="*/ 3396402 w 7872284"/>
              <a:gd name="connsiteY129" fmla="*/ 1595124 h 2108162"/>
              <a:gd name="connsiteX130" fmla="*/ 3422713 w 7872284"/>
              <a:gd name="connsiteY130" fmla="*/ 1643580 h 2108162"/>
              <a:gd name="connsiteX131" fmla="*/ 3449025 w 7872284"/>
              <a:gd name="connsiteY131" fmla="*/ 1712355 h 2108162"/>
              <a:gd name="connsiteX132" fmla="*/ 3475424 w 7872284"/>
              <a:gd name="connsiteY132" fmla="*/ 1721300 h 2108162"/>
              <a:gd name="connsiteX133" fmla="*/ 3501736 w 7872284"/>
              <a:gd name="connsiteY133" fmla="*/ 1781913 h 2108162"/>
              <a:gd name="connsiteX134" fmla="*/ 3528048 w 7872284"/>
              <a:gd name="connsiteY134" fmla="*/ 1801277 h 2108162"/>
              <a:gd name="connsiteX135" fmla="*/ 3554360 w 7872284"/>
              <a:gd name="connsiteY135" fmla="*/ 1829500 h 2108162"/>
              <a:gd name="connsiteX136" fmla="*/ 3580671 w 7872284"/>
              <a:gd name="connsiteY136" fmla="*/ 1888897 h 2108162"/>
              <a:gd name="connsiteX137" fmla="*/ 3606984 w 7872284"/>
              <a:gd name="connsiteY137" fmla="*/ 1925716 h 2108162"/>
              <a:gd name="connsiteX138" fmla="*/ 3633382 w 7872284"/>
              <a:gd name="connsiteY138" fmla="*/ 1979556 h 2108162"/>
              <a:gd name="connsiteX139" fmla="*/ 3659694 w 7872284"/>
              <a:gd name="connsiteY139" fmla="*/ 2038518 h 2108162"/>
              <a:gd name="connsiteX140" fmla="*/ 3686006 w 7872284"/>
              <a:gd name="connsiteY140" fmla="*/ 2073080 h 2108162"/>
              <a:gd name="connsiteX141" fmla="*/ 3712318 w 7872284"/>
              <a:gd name="connsiteY141" fmla="*/ 2073340 h 2108162"/>
              <a:gd name="connsiteX142" fmla="*/ 3738629 w 7872284"/>
              <a:gd name="connsiteY142" fmla="*/ 2087755 h 2108162"/>
              <a:gd name="connsiteX143" fmla="*/ 3765028 w 7872284"/>
              <a:gd name="connsiteY143" fmla="*/ 2108162 h 2108162"/>
              <a:gd name="connsiteX144" fmla="*/ 3791340 w 7872284"/>
              <a:gd name="connsiteY144" fmla="*/ 2085845 h 2108162"/>
              <a:gd name="connsiteX145" fmla="*/ 3817652 w 7872284"/>
              <a:gd name="connsiteY145" fmla="*/ 2069867 h 2108162"/>
              <a:gd name="connsiteX146" fmla="*/ 3843964 w 7872284"/>
              <a:gd name="connsiteY146" fmla="*/ 2056841 h 2108162"/>
              <a:gd name="connsiteX147" fmla="*/ 3870276 w 7872284"/>
              <a:gd name="connsiteY147" fmla="*/ 2064396 h 2108162"/>
              <a:gd name="connsiteX148" fmla="*/ 3896674 w 7872284"/>
              <a:gd name="connsiteY148" fmla="*/ 2012380 h 2108162"/>
              <a:gd name="connsiteX149" fmla="*/ 3922987 w 7872284"/>
              <a:gd name="connsiteY149" fmla="*/ 2013509 h 2108162"/>
              <a:gd name="connsiteX150" fmla="*/ 3949298 w 7872284"/>
              <a:gd name="connsiteY150" fmla="*/ 1993276 h 2108162"/>
              <a:gd name="connsiteX151" fmla="*/ 3975610 w 7872284"/>
              <a:gd name="connsiteY151" fmla="*/ 2005433 h 2108162"/>
              <a:gd name="connsiteX152" fmla="*/ 4001922 w 7872284"/>
              <a:gd name="connsiteY152" fmla="*/ 1967572 h 2108162"/>
              <a:gd name="connsiteX153" fmla="*/ 4028321 w 7872284"/>
              <a:gd name="connsiteY153" fmla="*/ 1926497 h 2108162"/>
              <a:gd name="connsiteX154" fmla="*/ 4054632 w 7872284"/>
              <a:gd name="connsiteY154" fmla="*/ 1878824 h 2108162"/>
              <a:gd name="connsiteX155" fmla="*/ 4080945 w 7872284"/>
              <a:gd name="connsiteY155" fmla="*/ 1848430 h 2108162"/>
              <a:gd name="connsiteX156" fmla="*/ 4107256 w 7872284"/>
              <a:gd name="connsiteY156" fmla="*/ 1801712 h 2108162"/>
              <a:gd name="connsiteX157" fmla="*/ 4133568 w 7872284"/>
              <a:gd name="connsiteY157" fmla="*/ 1743791 h 2108162"/>
              <a:gd name="connsiteX158" fmla="*/ 4159967 w 7872284"/>
              <a:gd name="connsiteY158" fmla="*/ 1687259 h 2108162"/>
              <a:gd name="connsiteX159" fmla="*/ 4186279 w 7872284"/>
              <a:gd name="connsiteY159" fmla="*/ 1650614 h 2108162"/>
              <a:gd name="connsiteX160" fmla="*/ 4212591 w 7872284"/>
              <a:gd name="connsiteY160" fmla="*/ 1605284 h 2108162"/>
              <a:gd name="connsiteX161" fmla="*/ 4238903 w 7872284"/>
              <a:gd name="connsiteY161" fmla="*/ 1554397 h 2108162"/>
              <a:gd name="connsiteX162" fmla="*/ 4265214 w 7872284"/>
              <a:gd name="connsiteY162" fmla="*/ 1523570 h 2108162"/>
              <a:gd name="connsiteX163" fmla="*/ 4291613 w 7872284"/>
              <a:gd name="connsiteY163" fmla="*/ 1486056 h 2108162"/>
              <a:gd name="connsiteX164" fmla="*/ 4317925 w 7872284"/>
              <a:gd name="connsiteY164" fmla="*/ 1498127 h 2108162"/>
              <a:gd name="connsiteX165" fmla="*/ 4344237 w 7872284"/>
              <a:gd name="connsiteY165" fmla="*/ 1478849 h 2108162"/>
              <a:gd name="connsiteX166" fmla="*/ 4370549 w 7872284"/>
              <a:gd name="connsiteY166" fmla="*/ 1434474 h 2108162"/>
              <a:gd name="connsiteX167" fmla="*/ 4396861 w 7872284"/>
              <a:gd name="connsiteY167" fmla="*/ 1386192 h 2108162"/>
              <a:gd name="connsiteX168" fmla="*/ 4423172 w 7872284"/>
              <a:gd name="connsiteY168" fmla="*/ 1367175 h 2108162"/>
              <a:gd name="connsiteX169" fmla="*/ 4449571 w 7872284"/>
              <a:gd name="connsiteY169" fmla="*/ 1354497 h 2108162"/>
              <a:gd name="connsiteX170" fmla="*/ 4475883 w 7872284"/>
              <a:gd name="connsiteY170" fmla="*/ 1320804 h 2108162"/>
              <a:gd name="connsiteX171" fmla="*/ 4502195 w 7872284"/>
              <a:gd name="connsiteY171" fmla="*/ 1257065 h 2108162"/>
              <a:gd name="connsiteX172" fmla="*/ 4528507 w 7872284"/>
              <a:gd name="connsiteY172" fmla="*/ 1213906 h 2108162"/>
              <a:gd name="connsiteX173" fmla="*/ 4554819 w 7872284"/>
              <a:gd name="connsiteY173" fmla="*/ 1167361 h 2108162"/>
              <a:gd name="connsiteX174" fmla="*/ 4581217 w 7872284"/>
              <a:gd name="connsiteY174" fmla="*/ 1132018 h 2108162"/>
              <a:gd name="connsiteX175" fmla="*/ 4607529 w 7872284"/>
              <a:gd name="connsiteY175" fmla="*/ 1101972 h 2108162"/>
              <a:gd name="connsiteX176" fmla="*/ 4633841 w 7872284"/>
              <a:gd name="connsiteY176" fmla="*/ 1135752 h 2108162"/>
              <a:gd name="connsiteX177" fmla="*/ 4660153 w 7872284"/>
              <a:gd name="connsiteY177" fmla="*/ 1083476 h 2108162"/>
              <a:gd name="connsiteX178" fmla="*/ 4686465 w 7872284"/>
              <a:gd name="connsiteY178" fmla="*/ 1031460 h 2108162"/>
              <a:gd name="connsiteX179" fmla="*/ 4712863 w 7872284"/>
              <a:gd name="connsiteY179" fmla="*/ 1044138 h 2108162"/>
              <a:gd name="connsiteX180" fmla="*/ 4739175 w 7872284"/>
              <a:gd name="connsiteY180" fmla="*/ 1057077 h 2108162"/>
              <a:gd name="connsiteX181" fmla="*/ 4765487 w 7872284"/>
              <a:gd name="connsiteY181" fmla="*/ 1086168 h 2108162"/>
              <a:gd name="connsiteX182" fmla="*/ 4791799 w 7872284"/>
              <a:gd name="connsiteY182" fmla="*/ 1103883 h 2108162"/>
              <a:gd name="connsiteX183" fmla="*/ 4818111 w 7872284"/>
              <a:gd name="connsiteY183" fmla="*/ 1117603 h 2108162"/>
              <a:gd name="connsiteX184" fmla="*/ 4844510 w 7872284"/>
              <a:gd name="connsiteY184" fmla="*/ 1140355 h 2108162"/>
              <a:gd name="connsiteX185" fmla="*/ 4870821 w 7872284"/>
              <a:gd name="connsiteY185" fmla="*/ 1116301 h 2108162"/>
              <a:gd name="connsiteX186" fmla="*/ 4897133 w 7872284"/>
              <a:gd name="connsiteY186" fmla="*/ 1087036 h 2108162"/>
              <a:gd name="connsiteX187" fmla="*/ 4923445 w 7872284"/>
              <a:gd name="connsiteY187" fmla="*/ 1131237 h 2108162"/>
              <a:gd name="connsiteX188" fmla="*/ 4949757 w 7872284"/>
              <a:gd name="connsiteY188" fmla="*/ 1176913 h 2108162"/>
              <a:gd name="connsiteX189" fmla="*/ 4976156 w 7872284"/>
              <a:gd name="connsiteY189" fmla="*/ 1213211 h 2108162"/>
              <a:gd name="connsiteX190" fmla="*/ 5002468 w 7872284"/>
              <a:gd name="connsiteY190" fmla="*/ 1235616 h 2108162"/>
              <a:gd name="connsiteX191" fmla="*/ 5028779 w 7872284"/>
              <a:gd name="connsiteY191" fmla="*/ 1271567 h 2108162"/>
              <a:gd name="connsiteX192" fmla="*/ 5055092 w 7872284"/>
              <a:gd name="connsiteY192" fmla="*/ 1271567 h 2108162"/>
              <a:gd name="connsiteX193" fmla="*/ 5081403 w 7872284"/>
              <a:gd name="connsiteY193" fmla="*/ 1324190 h 2108162"/>
              <a:gd name="connsiteX194" fmla="*/ 5107802 w 7872284"/>
              <a:gd name="connsiteY194" fmla="*/ 1352673 h 2108162"/>
              <a:gd name="connsiteX195" fmla="*/ 5134114 w 7872284"/>
              <a:gd name="connsiteY195" fmla="*/ 1384803 h 2108162"/>
              <a:gd name="connsiteX196" fmla="*/ 5160426 w 7872284"/>
              <a:gd name="connsiteY196" fmla="*/ 1425096 h 2108162"/>
              <a:gd name="connsiteX197" fmla="*/ 5186737 w 7872284"/>
              <a:gd name="connsiteY197" fmla="*/ 1455142 h 2108162"/>
              <a:gd name="connsiteX198" fmla="*/ 5213050 w 7872284"/>
              <a:gd name="connsiteY198" fmla="*/ 1445329 h 2108162"/>
              <a:gd name="connsiteX199" fmla="*/ 5239448 w 7872284"/>
              <a:gd name="connsiteY199" fmla="*/ 1411289 h 2108162"/>
              <a:gd name="connsiteX200" fmla="*/ 5265760 w 7872284"/>
              <a:gd name="connsiteY200" fmla="*/ 1453666 h 2108162"/>
              <a:gd name="connsiteX201" fmla="*/ 5292072 w 7872284"/>
              <a:gd name="connsiteY201" fmla="*/ 1449584 h 2108162"/>
              <a:gd name="connsiteX202" fmla="*/ 5318384 w 7872284"/>
              <a:gd name="connsiteY202" fmla="*/ 1462610 h 2108162"/>
              <a:gd name="connsiteX203" fmla="*/ 5344695 w 7872284"/>
              <a:gd name="connsiteY203" fmla="*/ 1440206 h 2108162"/>
              <a:gd name="connsiteX204" fmla="*/ 5371008 w 7872284"/>
              <a:gd name="connsiteY204" fmla="*/ 1437601 h 2108162"/>
              <a:gd name="connsiteX205" fmla="*/ 5397406 w 7872284"/>
              <a:gd name="connsiteY205" fmla="*/ 1421970 h 2108162"/>
              <a:gd name="connsiteX206" fmla="*/ 5423718 w 7872284"/>
              <a:gd name="connsiteY206" fmla="*/ 1366220 h 2108162"/>
              <a:gd name="connsiteX207" fmla="*/ 5450030 w 7872284"/>
              <a:gd name="connsiteY207" fmla="*/ 1365091 h 2108162"/>
              <a:gd name="connsiteX208" fmla="*/ 5476342 w 7872284"/>
              <a:gd name="connsiteY208" fmla="*/ 1366741 h 2108162"/>
              <a:gd name="connsiteX209" fmla="*/ 5502654 w 7872284"/>
              <a:gd name="connsiteY209" fmla="*/ 1380982 h 2108162"/>
              <a:gd name="connsiteX210" fmla="*/ 5529052 w 7872284"/>
              <a:gd name="connsiteY210" fmla="*/ 1384021 h 2108162"/>
              <a:gd name="connsiteX211" fmla="*/ 5555364 w 7872284"/>
              <a:gd name="connsiteY211" fmla="*/ 1371951 h 2108162"/>
              <a:gd name="connsiteX212" fmla="*/ 5581676 w 7872284"/>
              <a:gd name="connsiteY212" fmla="*/ 1349026 h 2108162"/>
              <a:gd name="connsiteX213" fmla="*/ 5607988 w 7872284"/>
              <a:gd name="connsiteY213" fmla="*/ 1325580 h 2108162"/>
              <a:gd name="connsiteX214" fmla="*/ 5634300 w 7872284"/>
              <a:gd name="connsiteY214" fmla="*/ 1299007 h 2108162"/>
              <a:gd name="connsiteX215" fmla="*/ 5660699 w 7872284"/>
              <a:gd name="connsiteY215" fmla="*/ 1299268 h 2108162"/>
              <a:gd name="connsiteX216" fmla="*/ 5687010 w 7872284"/>
              <a:gd name="connsiteY216" fmla="*/ 1295794 h 2108162"/>
              <a:gd name="connsiteX217" fmla="*/ 5713322 w 7872284"/>
              <a:gd name="connsiteY217" fmla="*/ 1275214 h 2108162"/>
              <a:gd name="connsiteX218" fmla="*/ 5739634 w 7872284"/>
              <a:gd name="connsiteY218" fmla="*/ 1292321 h 2108162"/>
              <a:gd name="connsiteX219" fmla="*/ 5765946 w 7872284"/>
              <a:gd name="connsiteY219" fmla="*/ 1292234 h 2108162"/>
              <a:gd name="connsiteX220" fmla="*/ 5792344 w 7872284"/>
              <a:gd name="connsiteY220" fmla="*/ 1266617 h 2108162"/>
              <a:gd name="connsiteX221" fmla="*/ 5818657 w 7872284"/>
              <a:gd name="connsiteY221" fmla="*/ 1267833 h 2108162"/>
              <a:gd name="connsiteX222" fmla="*/ 5844968 w 7872284"/>
              <a:gd name="connsiteY222" fmla="*/ 1254980 h 2108162"/>
              <a:gd name="connsiteX223" fmla="*/ 5871280 w 7872284"/>
              <a:gd name="connsiteY223" fmla="*/ 1294579 h 2108162"/>
              <a:gd name="connsiteX224" fmla="*/ 5897592 w 7872284"/>
              <a:gd name="connsiteY224" fmla="*/ 1294579 h 2108162"/>
              <a:gd name="connsiteX225" fmla="*/ 5923991 w 7872284"/>
              <a:gd name="connsiteY225" fmla="*/ 1303262 h 2108162"/>
              <a:gd name="connsiteX226" fmla="*/ 5950303 w 7872284"/>
              <a:gd name="connsiteY226" fmla="*/ 1289976 h 2108162"/>
              <a:gd name="connsiteX227" fmla="*/ 5976615 w 7872284"/>
              <a:gd name="connsiteY227" fmla="*/ 1311251 h 2108162"/>
              <a:gd name="connsiteX228" fmla="*/ 6002926 w 7872284"/>
              <a:gd name="connsiteY228" fmla="*/ 1326795 h 2108162"/>
              <a:gd name="connsiteX229" fmla="*/ 6029238 w 7872284"/>
              <a:gd name="connsiteY229" fmla="*/ 1336869 h 2108162"/>
              <a:gd name="connsiteX230" fmla="*/ 6055637 w 7872284"/>
              <a:gd name="connsiteY230" fmla="*/ 1323061 h 2108162"/>
              <a:gd name="connsiteX231" fmla="*/ 6081949 w 7872284"/>
              <a:gd name="connsiteY231" fmla="*/ 1290758 h 2108162"/>
              <a:gd name="connsiteX232" fmla="*/ 6108261 w 7872284"/>
              <a:gd name="connsiteY232" fmla="*/ 1297357 h 2108162"/>
              <a:gd name="connsiteX233" fmla="*/ 6134573 w 7872284"/>
              <a:gd name="connsiteY233" fmla="*/ 1277732 h 2108162"/>
              <a:gd name="connsiteX234" fmla="*/ 6160884 w 7872284"/>
              <a:gd name="connsiteY234" fmla="*/ 1266443 h 2108162"/>
              <a:gd name="connsiteX235" fmla="*/ 6187283 w 7872284"/>
              <a:gd name="connsiteY235" fmla="*/ 1285461 h 2108162"/>
              <a:gd name="connsiteX236" fmla="*/ 6213595 w 7872284"/>
              <a:gd name="connsiteY236" fmla="*/ 1299963 h 2108162"/>
              <a:gd name="connsiteX237" fmla="*/ 6239907 w 7872284"/>
              <a:gd name="connsiteY237" fmla="*/ 1295186 h 2108162"/>
              <a:gd name="connsiteX238" fmla="*/ 6266219 w 7872284"/>
              <a:gd name="connsiteY238" fmla="*/ 1307604 h 2108162"/>
              <a:gd name="connsiteX239" fmla="*/ 6292531 w 7872284"/>
              <a:gd name="connsiteY239" fmla="*/ 1321672 h 2108162"/>
              <a:gd name="connsiteX240" fmla="*/ 6318842 w 7872284"/>
              <a:gd name="connsiteY240" fmla="*/ 1303870 h 2108162"/>
              <a:gd name="connsiteX241" fmla="*/ 6345241 w 7872284"/>
              <a:gd name="connsiteY241" fmla="*/ 1299442 h 2108162"/>
              <a:gd name="connsiteX242" fmla="*/ 6371553 w 7872284"/>
              <a:gd name="connsiteY242" fmla="*/ 1281466 h 2108162"/>
              <a:gd name="connsiteX243" fmla="*/ 6397865 w 7872284"/>
              <a:gd name="connsiteY243" fmla="*/ 1312467 h 2108162"/>
              <a:gd name="connsiteX244" fmla="*/ 6424177 w 7872284"/>
              <a:gd name="connsiteY244" fmla="*/ 1324277 h 2108162"/>
              <a:gd name="connsiteX245" fmla="*/ 6450489 w 7872284"/>
              <a:gd name="connsiteY245" fmla="*/ 1339387 h 2108162"/>
              <a:gd name="connsiteX246" fmla="*/ 6476887 w 7872284"/>
              <a:gd name="connsiteY246" fmla="*/ 1361791 h 2108162"/>
              <a:gd name="connsiteX247" fmla="*/ 6503199 w 7872284"/>
              <a:gd name="connsiteY247" fmla="*/ 1346855 h 2108162"/>
              <a:gd name="connsiteX248" fmla="*/ 6529511 w 7872284"/>
              <a:gd name="connsiteY248" fmla="*/ 1327751 h 2108162"/>
              <a:gd name="connsiteX249" fmla="*/ 6555823 w 7872284"/>
              <a:gd name="connsiteY249" fmla="*/ 1315333 h 2108162"/>
              <a:gd name="connsiteX250" fmla="*/ 6582135 w 7872284"/>
              <a:gd name="connsiteY250" fmla="*/ 1284158 h 2108162"/>
              <a:gd name="connsiteX251" fmla="*/ 6608534 w 7872284"/>
              <a:gd name="connsiteY251" fmla="*/ 1287284 h 2108162"/>
              <a:gd name="connsiteX252" fmla="*/ 6634845 w 7872284"/>
              <a:gd name="connsiteY252" fmla="*/ 1276256 h 2108162"/>
              <a:gd name="connsiteX253" fmla="*/ 6661157 w 7872284"/>
              <a:gd name="connsiteY253" fmla="*/ 1266964 h 2108162"/>
              <a:gd name="connsiteX254" fmla="*/ 6687469 w 7872284"/>
              <a:gd name="connsiteY254" fmla="*/ 1263404 h 2108162"/>
              <a:gd name="connsiteX255" fmla="*/ 6713781 w 7872284"/>
              <a:gd name="connsiteY255" fmla="*/ 1282682 h 2108162"/>
              <a:gd name="connsiteX256" fmla="*/ 6740180 w 7872284"/>
              <a:gd name="connsiteY256" fmla="*/ 1299876 h 2108162"/>
              <a:gd name="connsiteX257" fmla="*/ 6766491 w 7872284"/>
              <a:gd name="connsiteY257" fmla="*/ 1322801 h 2108162"/>
              <a:gd name="connsiteX258" fmla="*/ 6792803 w 7872284"/>
              <a:gd name="connsiteY258" fmla="*/ 1320283 h 2108162"/>
              <a:gd name="connsiteX259" fmla="*/ 6819115 w 7872284"/>
              <a:gd name="connsiteY259" fmla="*/ 1327490 h 2108162"/>
              <a:gd name="connsiteX260" fmla="*/ 6845427 w 7872284"/>
              <a:gd name="connsiteY260" fmla="*/ 1326014 h 2108162"/>
              <a:gd name="connsiteX261" fmla="*/ 6871826 w 7872284"/>
              <a:gd name="connsiteY261" fmla="*/ 1285287 h 2108162"/>
              <a:gd name="connsiteX262" fmla="*/ 6898138 w 7872284"/>
              <a:gd name="connsiteY262" fmla="*/ 1260625 h 2108162"/>
              <a:gd name="connsiteX263" fmla="*/ 6924449 w 7872284"/>
              <a:gd name="connsiteY263" fmla="*/ 1250465 h 2108162"/>
              <a:gd name="connsiteX264" fmla="*/ 6950761 w 7872284"/>
              <a:gd name="connsiteY264" fmla="*/ 1222156 h 2108162"/>
              <a:gd name="connsiteX265" fmla="*/ 6977073 w 7872284"/>
              <a:gd name="connsiteY265" fmla="*/ 1197928 h 2108162"/>
              <a:gd name="connsiteX266" fmla="*/ 7003472 w 7872284"/>
              <a:gd name="connsiteY266" fmla="*/ 1169358 h 2108162"/>
              <a:gd name="connsiteX267" fmla="*/ 7029784 w 7872284"/>
              <a:gd name="connsiteY267" fmla="*/ 1173787 h 2108162"/>
              <a:gd name="connsiteX268" fmla="*/ 7056096 w 7872284"/>
              <a:gd name="connsiteY268" fmla="*/ 1124637 h 2108162"/>
              <a:gd name="connsiteX269" fmla="*/ 7082407 w 7872284"/>
              <a:gd name="connsiteY269" fmla="*/ 1033805 h 2108162"/>
              <a:gd name="connsiteX270" fmla="*/ 7108719 w 7872284"/>
              <a:gd name="connsiteY270" fmla="*/ 920915 h 2108162"/>
              <a:gd name="connsiteX271" fmla="*/ 7135118 w 7872284"/>
              <a:gd name="connsiteY271" fmla="*/ 783798 h 2108162"/>
              <a:gd name="connsiteX272" fmla="*/ 7161430 w 7872284"/>
              <a:gd name="connsiteY272" fmla="*/ 686714 h 2108162"/>
              <a:gd name="connsiteX273" fmla="*/ 7187742 w 7872284"/>
              <a:gd name="connsiteY273" fmla="*/ 643989 h 2108162"/>
              <a:gd name="connsiteX274" fmla="*/ 7214054 w 7872284"/>
              <a:gd name="connsiteY274" fmla="*/ 658231 h 2108162"/>
              <a:gd name="connsiteX275" fmla="*/ 7240365 w 7872284"/>
              <a:gd name="connsiteY275" fmla="*/ 702431 h 2108162"/>
              <a:gd name="connsiteX276" fmla="*/ 7266678 w 7872284"/>
              <a:gd name="connsiteY276" fmla="*/ 722143 h 2108162"/>
              <a:gd name="connsiteX277" fmla="*/ 7293076 w 7872284"/>
              <a:gd name="connsiteY277" fmla="*/ 774073 h 2108162"/>
              <a:gd name="connsiteX278" fmla="*/ 7319388 w 7872284"/>
              <a:gd name="connsiteY278" fmla="*/ 808287 h 2108162"/>
              <a:gd name="connsiteX279" fmla="*/ 7345700 w 7872284"/>
              <a:gd name="connsiteY279" fmla="*/ 838940 h 2108162"/>
              <a:gd name="connsiteX280" fmla="*/ 7372012 w 7872284"/>
              <a:gd name="connsiteY280" fmla="*/ 853442 h 2108162"/>
              <a:gd name="connsiteX281" fmla="*/ 7398323 w 7872284"/>
              <a:gd name="connsiteY281" fmla="*/ 838854 h 2108162"/>
              <a:gd name="connsiteX282" fmla="*/ 7424723 w 7872284"/>
              <a:gd name="connsiteY282" fmla="*/ 807505 h 2108162"/>
              <a:gd name="connsiteX283" fmla="*/ 7451034 w 7872284"/>
              <a:gd name="connsiteY283" fmla="*/ 784233 h 2108162"/>
              <a:gd name="connsiteX284" fmla="*/ 7477346 w 7872284"/>
              <a:gd name="connsiteY284" fmla="*/ 721709 h 2108162"/>
              <a:gd name="connsiteX285" fmla="*/ 7503658 w 7872284"/>
              <a:gd name="connsiteY285" fmla="*/ 650415 h 2108162"/>
              <a:gd name="connsiteX286" fmla="*/ 7529970 w 7872284"/>
              <a:gd name="connsiteY286" fmla="*/ 590324 h 2108162"/>
              <a:gd name="connsiteX287" fmla="*/ 7556368 w 7872284"/>
              <a:gd name="connsiteY287" fmla="*/ 535963 h 2108162"/>
              <a:gd name="connsiteX288" fmla="*/ 7582681 w 7872284"/>
              <a:gd name="connsiteY288" fmla="*/ 524066 h 2108162"/>
              <a:gd name="connsiteX289" fmla="*/ 7608992 w 7872284"/>
              <a:gd name="connsiteY289" fmla="*/ 573998 h 2108162"/>
              <a:gd name="connsiteX290" fmla="*/ 7635304 w 7872284"/>
              <a:gd name="connsiteY290" fmla="*/ 570698 h 2108162"/>
              <a:gd name="connsiteX291" fmla="*/ 7661616 w 7872284"/>
              <a:gd name="connsiteY291" fmla="*/ 552549 h 2108162"/>
              <a:gd name="connsiteX292" fmla="*/ 7688015 w 7872284"/>
              <a:gd name="connsiteY292" fmla="*/ 587632 h 2108162"/>
              <a:gd name="connsiteX293" fmla="*/ 7714326 w 7872284"/>
              <a:gd name="connsiteY293" fmla="*/ 670301 h 2108162"/>
              <a:gd name="connsiteX294" fmla="*/ 7740639 w 7872284"/>
              <a:gd name="connsiteY294" fmla="*/ 704863 h 2108162"/>
              <a:gd name="connsiteX295" fmla="*/ 7766951 w 7872284"/>
              <a:gd name="connsiteY295" fmla="*/ 765649 h 2108162"/>
              <a:gd name="connsiteX296" fmla="*/ 7793262 w 7872284"/>
              <a:gd name="connsiteY296" fmla="*/ 817405 h 2108162"/>
              <a:gd name="connsiteX297" fmla="*/ 7819661 w 7872284"/>
              <a:gd name="connsiteY297" fmla="*/ 821660 h 2108162"/>
              <a:gd name="connsiteX298" fmla="*/ 7845973 w 7872284"/>
              <a:gd name="connsiteY298" fmla="*/ 825220 h 2108162"/>
              <a:gd name="connsiteX299" fmla="*/ 7872285 w 7872284"/>
              <a:gd name="connsiteY299" fmla="*/ 849448 h 2108162"/>
              <a:gd name="connsiteX300" fmla="*/ 7872285 w 7872284"/>
              <a:gd name="connsiteY300" fmla="*/ 435058 h 2108162"/>
              <a:gd name="connsiteX301" fmla="*/ 7845973 w 7872284"/>
              <a:gd name="connsiteY301" fmla="*/ 373316 h 2108162"/>
              <a:gd name="connsiteX302" fmla="*/ 7819661 w 7872284"/>
              <a:gd name="connsiteY302" fmla="*/ 379308 h 2108162"/>
              <a:gd name="connsiteX303" fmla="*/ 7793262 w 7872284"/>
              <a:gd name="connsiteY303" fmla="*/ 360290 h 2108162"/>
              <a:gd name="connsiteX304" fmla="*/ 7766951 w 7872284"/>
              <a:gd name="connsiteY304" fmla="*/ 302630 h 2108162"/>
              <a:gd name="connsiteX305" fmla="*/ 7740639 w 7872284"/>
              <a:gd name="connsiteY305" fmla="*/ 260166 h 2108162"/>
              <a:gd name="connsiteX306" fmla="*/ 7714326 w 7872284"/>
              <a:gd name="connsiteY306" fmla="*/ 215966 h 2108162"/>
              <a:gd name="connsiteX307" fmla="*/ 7688015 w 7872284"/>
              <a:gd name="connsiteY307" fmla="*/ 150143 h 2108162"/>
              <a:gd name="connsiteX308" fmla="*/ 7661616 w 7872284"/>
              <a:gd name="connsiteY308" fmla="*/ 73899 h 2108162"/>
              <a:gd name="connsiteX309" fmla="*/ 7635304 w 7872284"/>
              <a:gd name="connsiteY309" fmla="*/ 87706 h 2108162"/>
              <a:gd name="connsiteX310" fmla="*/ 7608992 w 7872284"/>
              <a:gd name="connsiteY310" fmla="*/ 40640 h 2108162"/>
              <a:gd name="connsiteX311" fmla="*/ 7582681 w 7872284"/>
              <a:gd name="connsiteY311" fmla="*/ 0 h 2108162"/>
              <a:gd name="connsiteX312" fmla="*/ 7556368 w 7872284"/>
              <a:gd name="connsiteY312" fmla="*/ 782 h 2108162"/>
              <a:gd name="connsiteX313" fmla="*/ 7529970 w 7872284"/>
              <a:gd name="connsiteY313" fmla="*/ 25617 h 2108162"/>
              <a:gd name="connsiteX314" fmla="*/ 7503658 w 7872284"/>
              <a:gd name="connsiteY314" fmla="*/ 122355 h 2108162"/>
              <a:gd name="connsiteX315" fmla="*/ 7477346 w 7872284"/>
              <a:gd name="connsiteY315" fmla="*/ 188612 h 2108162"/>
              <a:gd name="connsiteX316" fmla="*/ 7451034 w 7872284"/>
              <a:gd name="connsiteY316" fmla="*/ 293772 h 2108162"/>
              <a:gd name="connsiteX317" fmla="*/ 7424723 w 7872284"/>
              <a:gd name="connsiteY317" fmla="*/ 320171 h 2108162"/>
              <a:gd name="connsiteX318" fmla="*/ 7398323 w 7872284"/>
              <a:gd name="connsiteY318" fmla="*/ 277707 h 2108162"/>
              <a:gd name="connsiteX319" fmla="*/ 7372012 w 7872284"/>
              <a:gd name="connsiteY319" fmla="*/ 325729 h 2108162"/>
              <a:gd name="connsiteX320" fmla="*/ 7345700 w 7872284"/>
              <a:gd name="connsiteY320" fmla="*/ 294554 h 2108162"/>
              <a:gd name="connsiteX321" fmla="*/ 7319388 w 7872284"/>
              <a:gd name="connsiteY321" fmla="*/ 261121 h 2108162"/>
              <a:gd name="connsiteX322" fmla="*/ 7293076 w 7872284"/>
              <a:gd name="connsiteY322" fmla="*/ 250093 h 2108162"/>
              <a:gd name="connsiteX323" fmla="*/ 7266678 w 7872284"/>
              <a:gd name="connsiteY323" fmla="*/ 222913 h 2108162"/>
              <a:gd name="connsiteX324" fmla="*/ 7240365 w 7872284"/>
              <a:gd name="connsiteY324" fmla="*/ 162908 h 2108162"/>
              <a:gd name="connsiteX325" fmla="*/ 7214054 w 7872284"/>
              <a:gd name="connsiteY325" fmla="*/ 103684 h 2108162"/>
              <a:gd name="connsiteX326" fmla="*/ 7187742 w 7872284"/>
              <a:gd name="connsiteY326" fmla="*/ 149622 h 2108162"/>
              <a:gd name="connsiteX327" fmla="*/ 7161430 w 7872284"/>
              <a:gd name="connsiteY327" fmla="*/ 186528 h 2108162"/>
              <a:gd name="connsiteX328" fmla="*/ 7135118 w 7872284"/>
              <a:gd name="connsiteY328" fmla="*/ 312443 h 2108162"/>
              <a:gd name="connsiteX329" fmla="*/ 7108719 w 7872284"/>
              <a:gd name="connsiteY329" fmla="*/ 457722 h 2108162"/>
              <a:gd name="connsiteX330" fmla="*/ 7082407 w 7872284"/>
              <a:gd name="connsiteY330" fmla="*/ 549770 h 2108162"/>
              <a:gd name="connsiteX331" fmla="*/ 7056096 w 7872284"/>
              <a:gd name="connsiteY331" fmla="*/ 649547 h 2108162"/>
              <a:gd name="connsiteX332" fmla="*/ 7029784 w 7872284"/>
              <a:gd name="connsiteY332" fmla="*/ 690795 h 2108162"/>
              <a:gd name="connsiteX333" fmla="*/ 7003472 w 7872284"/>
              <a:gd name="connsiteY333" fmla="*/ 697395 h 2108162"/>
              <a:gd name="connsiteX334" fmla="*/ 6977073 w 7872284"/>
              <a:gd name="connsiteY334" fmla="*/ 686627 h 2108162"/>
              <a:gd name="connsiteX335" fmla="*/ 6950761 w 7872284"/>
              <a:gd name="connsiteY335" fmla="*/ 718323 h 2108162"/>
              <a:gd name="connsiteX336" fmla="*/ 6924449 w 7872284"/>
              <a:gd name="connsiteY336" fmla="*/ 703126 h 2108162"/>
              <a:gd name="connsiteX337" fmla="*/ 6898138 w 7872284"/>
              <a:gd name="connsiteY337" fmla="*/ 703647 h 2108162"/>
              <a:gd name="connsiteX338" fmla="*/ 6871826 w 7872284"/>
              <a:gd name="connsiteY338" fmla="*/ 739164 h 2108162"/>
              <a:gd name="connsiteX339" fmla="*/ 6845427 w 7872284"/>
              <a:gd name="connsiteY339" fmla="*/ 781541 h 2108162"/>
              <a:gd name="connsiteX340" fmla="*/ 6819115 w 7872284"/>
              <a:gd name="connsiteY340" fmla="*/ 796390 h 2108162"/>
              <a:gd name="connsiteX341" fmla="*/ 6792803 w 7872284"/>
              <a:gd name="connsiteY341" fmla="*/ 774507 h 2108162"/>
              <a:gd name="connsiteX342" fmla="*/ 6766491 w 7872284"/>
              <a:gd name="connsiteY342" fmla="*/ 800819 h 2108162"/>
              <a:gd name="connsiteX343" fmla="*/ 6740180 w 7872284"/>
              <a:gd name="connsiteY343" fmla="*/ 754534 h 2108162"/>
              <a:gd name="connsiteX344" fmla="*/ 6713781 w 7872284"/>
              <a:gd name="connsiteY344" fmla="*/ 725878 h 2108162"/>
              <a:gd name="connsiteX345" fmla="*/ 6687469 w 7872284"/>
              <a:gd name="connsiteY345" fmla="*/ 711028 h 2108162"/>
              <a:gd name="connsiteX346" fmla="*/ 6661157 w 7872284"/>
              <a:gd name="connsiteY346" fmla="*/ 716239 h 2108162"/>
              <a:gd name="connsiteX347" fmla="*/ 6634845 w 7872284"/>
              <a:gd name="connsiteY347" fmla="*/ 700173 h 2108162"/>
              <a:gd name="connsiteX348" fmla="*/ 6608534 w 7872284"/>
              <a:gd name="connsiteY348" fmla="*/ 747327 h 2108162"/>
              <a:gd name="connsiteX349" fmla="*/ 6582135 w 7872284"/>
              <a:gd name="connsiteY349" fmla="*/ 724749 h 2108162"/>
              <a:gd name="connsiteX350" fmla="*/ 6555823 w 7872284"/>
              <a:gd name="connsiteY350" fmla="*/ 764347 h 2108162"/>
              <a:gd name="connsiteX351" fmla="*/ 6529511 w 7872284"/>
              <a:gd name="connsiteY351" fmla="*/ 797953 h 2108162"/>
              <a:gd name="connsiteX352" fmla="*/ 6503199 w 7872284"/>
              <a:gd name="connsiteY352" fmla="*/ 801513 h 2108162"/>
              <a:gd name="connsiteX353" fmla="*/ 6476887 w 7872284"/>
              <a:gd name="connsiteY353" fmla="*/ 784493 h 2108162"/>
              <a:gd name="connsiteX354" fmla="*/ 6450489 w 7872284"/>
              <a:gd name="connsiteY354" fmla="*/ 779977 h 2108162"/>
              <a:gd name="connsiteX355" fmla="*/ 6424177 w 7872284"/>
              <a:gd name="connsiteY355" fmla="*/ 765910 h 2108162"/>
              <a:gd name="connsiteX356" fmla="*/ 6397865 w 7872284"/>
              <a:gd name="connsiteY356" fmla="*/ 711462 h 2108162"/>
              <a:gd name="connsiteX357" fmla="*/ 6371553 w 7872284"/>
              <a:gd name="connsiteY357" fmla="*/ 701389 h 2108162"/>
              <a:gd name="connsiteX358" fmla="*/ 6345241 w 7872284"/>
              <a:gd name="connsiteY358" fmla="*/ 695919 h 2108162"/>
              <a:gd name="connsiteX359" fmla="*/ 6318842 w 7872284"/>
              <a:gd name="connsiteY359" fmla="*/ 723012 h 2108162"/>
              <a:gd name="connsiteX360" fmla="*/ 6292531 w 7872284"/>
              <a:gd name="connsiteY360" fmla="*/ 754274 h 2108162"/>
              <a:gd name="connsiteX361" fmla="*/ 6266219 w 7872284"/>
              <a:gd name="connsiteY361" fmla="*/ 765041 h 2108162"/>
              <a:gd name="connsiteX362" fmla="*/ 6239907 w 7872284"/>
              <a:gd name="connsiteY362" fmla="*/ 741943 h 2108162"/>
              <a:gd name="connsiteX363" fmla="*/ 6213595 w 7872284"/>
              <a:gd name="connsiteY363" fmla="*/ 752884 h 2108162"/>
              <a:gd name="connsiteX364" fmla="*/ 6187283 w 7872284"/>
              <a:gd name="connsiteY364" fmla="*/ 745329 h 2108162"/>
              <a:gd name="connsiteX365" fmla="*/ 6160884 w 7872284"/>
              <a:gd name="connsiteY365" fmla="*/ 696526 h 2108162"/>
              <a:gd name="connsiteX366" fmla="*/ 6134573 w 7872284"/>
              <a:gd name="connsiteY366" fmla="*/ 672646 h 2108162"/>
              <a:gd name="connsiteX367" fmla="*/ 6108261 w 7872284"/>
              <a:gd name="connsiteY367" fmla="*/ 718930 h 2108162"/>
              <a:gd name="connsiteX368" fmla="*/ 6081949 w 7872284"/>
              <a:gd name="connsiteY368" fmla="*/ 670041 h 2108162"/>
              <a:gd name="connsiteX369" fmla="*/ 6055637 w 7872284"/>
              <a:gd name="connsiteY369" fmla="*/ 737601 h 2108162"/>
              <a:gd name="connsiteX370" fmla="*/ 6029238 w 7872284"/>
              <a:gd name="connsiteY370" fmla="*/ 789616 h 2108162"/>
              <a:gd name="connsiteX371" fmla="*/ 6002926 w 7872284"/>
              <a:gd name="connsiteY371" fmla="*/ 776157 h 2108162"/>
              <a:gd name="connsiteX372" fmla="*/ 5976615 w 7872284"/>
              <a:gd name="connsiteY372" fmla="*/ 709552 h 2108162"/>
              <a:gd name="connsiteX373" fmla="*/ 5950303 w 7872284"/>
              <a:gd name="connsiteY373" fmla="*/ 716586 h 2108162"/>
              <a:gd name="connsiteX374" fmla="*/ 5923991 w 7872284"/>
              <a:gd name="connsiteY374" fmla="*/ 734561 h 2108162"/>
              <a:gd name="connsiteX375" fmla="*/ 5897592 w 7872284"/>
              <a:gd name="connsiteY375" fmla="*/ 726746 h 2108162"/>
              <a:gd name="connsiteX376" fmla="*/ 5871280 w 7872284"/>
              <a:gd name="connsiteY376" fmla="*/ 711810 h 2108162"/>
              <a:gd name="connsiteX377" fmla="*/ 5844968 w 7872284"/>
              <a:gd name="connsiteY377" fmla="*/ 676727 h 2108162"/>
              <a:gd name="connsiteX378" fmla="*/ 5818657 w 7872284"/>
              <a:gd name="connsiteY378" fmla="*/ 672559 h 2108162"/>
              <a:gd name="connsiteX379" fmla="*/ 5792344 w 7872284"/>
              <a:gd name="connsiteY379" fmla="*/ 699739 h 2108162"/>
              <a:gd name="connsiteX380" fmla="*/ 5765946 w 7872284"/>
              <a:gd name="connsiteY380" fmla="*/ 683848 h 2108162"/>
              <a:gd name="connsiteX381" fmla="*/ 5739634 w 7872284"/>
              <a:gd name="connsiteY381" fmla="*/ 703647 h 2108162"/>
              <a:gd name="connsiteX382" fmla="*/ 5713322 w 7872284"/>
              <a:gd name="connsiteY382" fmla="*/ 726225 h 2108162"/>
              <a:gd name="connsiteX383" fmla="*/ 5687010 w 7872284"/>
              <a:gd name="connsiteY383" fmla="*/ 754360 h 2108162"/>
              <a:gd name="connsiteX384" fmla="*/ 5660699 w 7872284"/>
              <a:gd name="connsiteY384" fmla="*/ 740293 h 2108162"/>
              <a:gd name="connsiteX385" fmla="*/ 5634300 w 7872284"/>
              <a:gd name="connsiteY385" fmla="*/ 730567 h 2108162"/>
              <a:gd name="connsiteX386" fmla="*/ 5607988 w 7872284"/>
              <a:gd name="connsiteY386" fmla="*/ 765215 h 2108162"/>
              <a:gd name="connsiteX387" fmla="*/ 5581676 w 7872284"/>
              <a:gd name="connsiteY387" fmla="*/ 753145 h 2108162"/>
              <a:gd name="connsiteX388" fmla="*/ 5555364 w 7872284"/>
              <a:gd name="connsiteY388" fmla="*/ 767733 h 2108162"/>
              <a:gd name="connsiteX389" fmla="*/ 5529052 w 7872284"/>
              <a:gd name="connsiteY389" fmla="*/ 797085 h 2108162"/>
              <a:gd name="connsiteX390" fmla="*/ 5502654 w 7872284"/>
              <a:gd name="connsiteY390" fmla="*/ 731175 h 2108162"/>
              <a:gd name="connsiteX391" fmla="*/ 5476342 w 7872284"/>
              <a:gd name="connsiteY391" fmla="*/ 798821 h 2108162"/>
              <a:gd name="connsiteX392" fmla="*/ 5450030 w 7872284"/>
              <a:gd name="connsiteY392" fmla="*/ 804118 h 2108162"/>
              <a:gd name="connsiteX393" fmla="*/ 5423718 w 7872284"/>
              <a:gd name="connsiteY393" fmla="*/ 808894 h 2108162"/>
              <a:gd name="connsiteX394" fmla="*/ 5397406 w 7872284"/>
              <a:gd name="connsiteY394" fmla="*/ 832167 h 2108162"/>
              <a:gd name="connsiteX395" fmla="*/ 5371008 w 7872284"/>
              <a:gd name="connsiteY395" fmla="*/ 876541 h 2108162"/>
              <a:gd name="connsiteX396" fmla="*/ 5344695 w 7872284"/>
              <a:gd name="connsiteY396" fmla="*/ 889480 h 2108162"/>
              <a:gd name="connsiteX397" fmla="*/ 5318384 w 7872284"/>
              <a:gd name="connsiteY397" fmla="*/ 917442 h 2108162"/>
              <a:gd name="connsiteX398" fmla="*/ 5292072 w 7872284"/>
              <a:gd name="connsiteY398" fmla="*/ 884791 h 2108162"/>
              <a:gd name="connsiteX399" fmla="*/ 5265760 w 7872284"/>
              <a:gd name="connsiteY399" fmla="*/ 831038 h 2108162"/>
              <a:gd name="connsiteX400" fmla="*/ 5239448 w 7872284"/>
              <a:gd name="connsiteY400" fmla="*/ 886875 h 2108162"/>
              <a:gd name="connsiteX401" fmla="*/ 5213050 w 7872284"/>
              <a:gd name="connsiteY401" fmla="*/ 913447 h 2108162"/>
              <a:gd name="connsiteX402" fmla="*/ 5186737 w 7872284"/>
              <a:gd name="connsiteY402" fmla="*/ 901724 h 2108162"/>
              <a:gd name="connsiteX403" fmla="*/ 5160426 w 7872284"/>
              <a:gd name="connsiteY403" fmla="*/ 886875 h 2108162"/>
              <a:gd name="connsiteX404" fmla="*/ 5134114 w 7872284"/>
              <a:gd name="connsiteY404" fmla="*/ 842240 h 2108162"/>
              <a:gd name="connsiteX405" fmla="*/ 5107802 w 7872284"/>
              <a:gd name="connsiteY405" fmla="*/ 812281 h 2108162"/>
              <a:gd name="connsiteX406" fmla="*/ 5081403 w 7872284"/>
              <a:gd name="connsiteY406" fmla="*/ 778588 h 2108162"/>
              <a:gd name="connsiteX407" fmla="*/ 5055092 w 7872284"/>
              <a:gd name="connsiteY407" fmla="*/ 749150 h 2108162"/>
              <a:gd name="connsiteX408" fmla="*/ 5028779 w 7872284"/>
              <a:gd name="connsiteY408" fmla="*/ 757747 h 2108162"/>
              <a:gd name="connsiteX409" fmla="*/ 5002468 w 7872284"/>
              <a:gd name="connsiteY409" fmla="*/ 738122 h 2108162"/>
              <a:gd name="connsiteX410" fmla="*/ 4976156 w 7872284"/>
              <a:gd name="connsiteY410" fmla="*/ 736993 h 2108162"/>
              <a:gd name="connsiteX411" fmla="*/ 4949757 w 7872284"/>
              <a:gd name="connsiteY411" fmla="*/ 697134 h 2108162"/>
              <a:gd name="connsiteX412" fmla="*/ 4923445 w 7872284"/>
              <a:gd name="connsiteY412" fmla="*/ 635132 h 2108162"/>
              <a:gd name="connsiteX413" fmla="*/ 4897133 w 7872284"/>
              <a:gd name="connsiteY413" fmla="*/ 597531 h 2108162"/>
              <a:gd name="connsiteX414" fmla="*/ 4870821 w 7872284"/>
              <a:gd name="connsiteY414" fmla="*/ 615767 h 2108162"/>
              <a:gd name="connsiteX415" fmla="*/ 4844510 w 7872284"/>
              <a:gd name="connsiteY415" fmla="*/ 566964 h 2108162"/>
              <a:gd name="connsiteX416" fmla="*/ 4818111 w 7872284"/>
              <a:gd name="connsiteY416" fmla="*/ 597271 h 2108162"/>
              <a:gd name="connsiteX417" fmla="*/ 4791799 w 7872284"/>
              <a:gd name="connsiteY417" fmla="*/ 577211 h 2108162"/>
              <a:gd name="connsiteX418" fmla="*/ 4765487 w 7872284"/>
              <a:gd name="connsiteY418" fmla="*/ 565054 h 2108162"/>
              <a:gd name="connsiteX419" fmla="*/ 4739175 w 7872284"/>
              <a:gd name="connsiteY419" fmla="*/ 542737 h 2108162"/>
              <a:gd name="connsiteX420" fmla="*/ 4712863 w 7872284"/>
              <a:gd name="connsiteY420" fmla="*/ 533184 h 2108162"/>
              <a:gd name="connsiteX421" fmla="*/ 4686465 w 7872284"/>
              <a:gd name="connsiteY421" fmla="*/ 536224 h 2108162"/>
              <a:gd name="connsiteX422" fmla="*/ 4660153 w 7872284"/>
              <a:gd name="connsiteY422" fmla="*/ 575214 h 2108162"/>
              <a:gd name="connsiteX423" fmla="*/ 4633841 w 7872284"/>
              <a:gd name="connsiteY423" fmla="*/ 612207 h 2108162"/>
              <a:gd name="connsiteX424" fmla="*/ 4607529 w 7872284"/>
              <a:gd name="connsiteY424" fmla="*/ 585721 h 2108162"/>
              <a:gd name="connsiteX425" fmla="*/ 4581217 w 7872284"/>
              <a:gd name="connsiteY425" fmla="*/ 602134 h 2108162"/>
              <a:gd name="connsiteX426" fmla="*/ 4554819 w 7872284"/>
              <a:gd name="connsiteY426" fmla="*/ 667436 h 2108162"/>
              <a:gd name="connsiteX427" fmla="*/ 4528507 w 7872284"/>
              <a:gd name="connsiteY427" fmla="*/ 700955 h 2108162"/>
              <a:gd name="connsiteX428" fmla="*/ 4502195 w 7872284"/>
              <a:gd name="connsiteY428" fmla="*/ 735343 h 2108162"/>
              <a:gd name="connsiteX429" fmla="*/ 4475883 w 7872284"/>
              <a:gd name="connsiteY429" fmla="*/ 792395 h 2108162"/>
              <a:gd name="connsiteX430" fmla="*/ 4449571 w 7872284"/>
              <a:gd name="connsiteY430" fmla="*/ 781541 h 2108162"/>
              <a:gd name="connsiteX431" fmla="*/ 4423172 w 7872284"/>
              <a:gd name="connsiteY431" fmla="*/ 798561 h 2108162"/>
              <a:gd name="connsiteX432" fmla="*/ 4396861 w 7872284"/>
              <a:gd name="connsiteY432" fmla="*/ 847190 h 2108162"/>
              <a:gd name="connsiteX433" fmla="*/ 4370549 w 7872284"/>
              <a:gd name="connsiteY433" fmla="*/ 860302 h 2108162"/>
              <a:gd name="connsiteX434" fmla="*/ 4344237 w 7872284"/>
              <a:gd name="connsiteY434" fmla="*/ 864905 h 2108162"/>
              <a:gd name="connsiteX435" fmla="*/ 4317925 w 7872284"/>
              <a:gd name="connsiteY435" fmla="*/ 962945 h 2108162"/>
              <a:gd name="connsiteX436" fmla="*/ 4291613 w 7872284"/>
              <a:gd name="connsiteY436" fmla="*/ 928557 h 2108162"/>
              <a:gd name="connsiteX437" fmla="*/ 4265214 w 7872284"/>
              <a:gd name="connsiteY437" fmla="*/ 1006624 h 2108162"/>
              <a:gd name="connsiteX438" fmla="*/ 4238903 w 7872284"/>
              <a:gd name="connsiteY438" fmla="*/ 1032849 h 2108162"/>
              <a:gd name="connsiteX439" fmla="*/ 4212591 w 7872284"/>
              <a:gd name="connsiteY439" fmla="*/ 1075921 h 2108162"/>
              <a:gd name="connsiteX440" fmla="*/ 4186279 w 7872284"/>
              <a:gd name="connsiteY440" fmla="*/ 1144436 h 2108162"/>
              <a:gd name="connsiteX441" fmla="*/ 4159967 w 7872284"/>
              <a:gd name="connsiteY441" fmla="*/ 1244473 h 2108162"/>
              <a:gd name="connsiteX442" fmla="*/ 4133568 w 7872284"/>
              <a:gd name="connsiteY442" fmla="*/ 1268440 h 2108162"/>
              <a:gd name="connsiteX443" fmla="*/ 4107256 w 7872284"/>
              <a:gd name="connsiteY443" fmla="*/ 1332700 h 2108162"/>
              <a:gd name="connsiteX444" fmla="*/ 4080945 w 7872284"/>
              <a:gd name="connsiteY444" fmla="*/ 1371777 h 2108162"/>
              <a:gd name="connsiteX445" fmla="*/ 4054632 w 7872284"/>
              <a:gd name="connsiteY445" fmla="*/ 1444982 h 2108162"/>
              <a:gd name="connsiteX446" fmla="*/ 4028321 w 7872284"/>
              <a:gd name="connsiteY446" fmla="*/ 1501600 h 2108162"/>
              <a:gd name="connsiteX447" fmla="*/ 4001922 w 7872284"/>
              <a:gd name="connsiteY447" fmla="*/ 1506636 h 2108162"/>
              <a:gd name="connsiteX448" fmla="*/ 3975610 w 7872284"/>
              <a:gd name="connsiteY448" fmla="*/ 1539461 h 2108162"/>
              <a:gd name="connsiteX449" fmla="*/ 3949298 w 7872284"/>
              <a:gd name="connsiteY449" fmla="*/ 1530170 h 2108162"/>
              <a:gd name="connsiteX450" fmla="*/ 3922987 w 7872284"/>
              <a:gd name="connsiteY450" fmla="*/ 1536683 h 2108162"/>
              <a:gd name="connsiteX451" fmla="*/ 3896674 w 7872284"/>
              <a:gd name="connsiteY451" fmla="*/ 1576281 h 2108162"/>
              <a:gd name="connsiteX452" fmla="*/ 3870276 w 7872284"/>
              <a:gd name="connsiteY452" fmla="*/ 1613013 h 2108162"/>
              <a:gd name="connsiteX453" fmla="*/ 3843964 w 7872284"/>
              <a:gd name="connsiteY453" fmla="*/ 1609887 h 2108162"/>
              <a:gd name="connsiteX454" fmla="*/ 3817652 w 7872284"/>
              <a:gd name="connsiteY454" fmla="*/ 1607889 h 2108162"/>
              <a:gd name="connsiteX455" fmla="*/ 3791340 w 7872284"/>
              <a:gd name="connsiteY455" fmla="*/ 1609018 h 2108162"/>
              <a:gd name="connsiteX456" fmla="*/ 3765028 w 7872284"/>
              <a:gd name="connsiteY456" fmla="*/ 1663292 h 2108162"/>
              <a:gd name="connsiteX457" fmla="*/ 3738629 w 7872284"/>
              <a:gd name="connsiteY457" fmla="*/ 1645664 h 2108162"/>
              <a:gd name="connsiteX458" fmla="*/ 3712318 w 7872284"/>
              <a:gd name="connsiteY458" fmla="*/ 1648964 h 2108162"/>
              <a:gd name="connsiteX459" fmla="*/ 3686006 w 7872284"/>
              <a:gd name="connsiteY459" fmla="*/ 1645056 h 2108162"/>
              <a:gd name="connsiteX460" fmla="*/ 3659694 w 7872284"/>
              <a:gd name="connsiteY460" fmla="*/ 1595993 h 2108162"/>
              <a:gd name="connsiteX461" fmla="*/ 3633382 w 7872284"/>
              <a:gd name="connsiteY461" fmla="*/ 1530951 h 2108162"/>
              <a:gd name="connsiteX462" fmla="*/ 3606984 w 7872284"/>
              <a:gd name="connsiteY462" fmla="*/ 1483364 h 2108162"/>
              <a:gd name="connsiteX463" fmla="*/ 3580671 w 7872284"/>
              <a:gd name="connsiteY463" fmla="*/ 1456010 h 2108162"/>
              <a:gd name="connsiteX464" fmla="*/ 3554360 w 7872284"/>
              <a:gd name="connsiteY464" fmla="*/ 1415283 h 2108162"/>
              <a:gd name="connsiteX465" fmla="*/ 3528048 w 7872284"/>
              <a:gd name="connsiteY465" fmla="*/ 1371951 h 2108162"/>
              <a:gd name="connsiteX466" fmla="*/ 3501736 w 7872284"/>
              <a:gd name="connsiteY466" fmla="*/ 1339908 h 2108162"/>
              <a:gd name="connsiteX467" fmla="*/ 3475424 w 7872284"/>
              <a:gd name="connsiteY467" fmla="*/ 1325927 h 2108162"/>
              <a:gd name="connsiteX468" fmla="*/ 3449025 w 7872284"/>
              <a:gd name="connsiteY468" fmla="*/ 1256283 h 2108162"/>
              <a:gd name="connsiteX469" fmla="*/ 3422713 w 7872284"/>
              <a:gd name="connsiteY469" fmla="*/ 1219203 h 2108162"/>
              <a:gd name="connsiteX470" fmla="*/ 3396402 w 7872284"/>
              <a:gd name="connsiteY470" fmla="*/ 1196278 h 2108162"/>
              <a:gd name="connsiteX471" fmla="*/ 3370090 w 7872284"/>
              <a:gd name="connsiteY471" fmla="*/ 1183426 h 2108162"/>
              <a:gd name="connsiteX472" fmla="*/ 3343778 w 7872284"/>
              <a:gd name="connsiteY472" fmla="*/ 1191502 h 2108162"/>
              <a:gd name="connsiteX473" fmla="*/ 3317380 w 7872284"/>
              <a:gd name="connsiteY473" fmla="*/ 1228582 h 2108162"/>
              <a:gd name="connsiteX474" fmla="*/ 3291067 w 7872284"/>
              <a:gd name="connsiteY474" fmla="*/ 1228061 h 2108162"/>
              <a:gd name="connsiteX475" fmla="*/ 3264755 w 7872284"/>
              <a:gd name="connsiteY475" fmla="*/ 1200620 h 2108162"/>
              <a:gd name="connsiteX476" fmla="*/ 3238444 w 7872284"/>
              <a:gd name="connsiteY476" fmla="*/ 1188376 h 2108162"/>
              <a:gd name="connsiteX477" fmla="*/ 3212132 w 7872284"/>
              <a:gd name="connsiteY477" fmla="*/ 1233879 h 2108162"/>
              <a:gd name="connsiteX478" fmla="*/ 3185733 w 7872284"/>
              <a:gd name="connsiteY478" fmla="*/ 1261146 h 2108162"/>
              <a:gd name="connsiteX479" fmla="*/ 3159421 w 7872284"/>
              <a:gd name="connsiteY479" fmla="*/ 1247512 h 2108162"/>
              <a:gd name="connsiteX480" fmla="*/ 3133109 w 7872284"/>
              <a:gd name="connsiteY480" fmla="*/ 1211214 h 2108162"/>
              <a:gd name="connsiteX481" fmla="*/ 3106798 w 7872284"/>
              <a:gd name="connsiteY481" fmla="*/ 1209304 h 2108162"/>
              <a:gd name="connsiteX482" fmla="*/ 3080486 w 7872284"/>
              <a:gd name="connsiteY482" fmla="*/ 1230926 h 2108162"/>
              <a:gd name="connsiteX483" fmla="*/ 3054087 w 7872284"/>
              <a:gd name="connsiteY483" fmla="*/ 1236137 h 2108162"/>
              <a:gd name="connsiteX484" fmla="*/ 3027775 w 7872284"/>
              <a:gd name="connsiteY484" fmla="*/ 1231795 h 2108162"/>
              <a:gd name="connsiteX485" fmla="*/ 3001463 w 7872284"/>
              <a:gd name="connsiteY485" fmla="*/ 1257412 h 2108162"/>
              <a:gd name="connsiteX486" fmla="*/ 2975151 w 7872284"/>
              <a:gd name="connsiteY486" fmla="*/ 1298139 h 2108162"/>
              <a:gd name="connsiteX487" fmla="*/ 2948839 w 7872284"/>
              <a:gd name="connsiteY487" fmla="*/ 1323496 h 2108162"/>
              <a:gd name="connsiteX488" fmla="*/ 2922441 w 7872284"/>
              <a:gd name="connsiteY488" fmla="*/ 1344423 h 2108162"/>
              <a:gd name="connsiteX489" fmla="*/ 2896129 w 7872284"/>
              <a:gd name="connsiteY489" fmla="*/ 1361270 h 2108162"/>
              <a:gd name="connsiteX490" fmla="*/ 2869817 w 7872284"/>
              <a:gd name="connsiteY490" fmla="*/ 1339213 h 2108162"/>
              <a:gd name="connsiteX491" fmla="*/ 2843505 w 7872284"/>
              <a:gd name="connsiteY491" fmla="*/ 1363875 h 2108162"/>
              <a:gd name="connsiteX492" fmla="*/ 2817193 w 7872284"/>
              <a:gd name="connsiteY492" fmla="*/ 1376553 h 2108162"/>
              <a:gd name="connsiteX493" fmla="*/ 2790795 w 7872284"/>
              <a:gd name="connsiteY493" fmla="*/ 1417888 h 2108162"/>
              <a:gd name="connsiteX494" fmla="*/ 2764483 w 7872284"/>
              <a:gd name="connsiteY494" fmla="*/ 1415457 h 2108162"/>
              <a:gd name="connsiteX495" fmla="*/ 2738171 w 7872284"/>
              <a:gd name="connsiteY495" fmla="*/ 1421275 h 2108162"/>
              <a:gd name="connsiteX496" fmla="*/ 2711859 w 7872284"/>
              <a:gd name="connsiteY496" fmla="*/ 1431001 h 2108162"/>
              <a:gd name="connsiteX497" fmla="*/ 2685547 w 7872284"/>
              <a:gd name="connsiteY497" fmla="*/ 1417194 h 2108162"/>
              <a:gd name="connsiteX498" fmla="*/ 2659149 w 7872284"/>
              <a:gd name="connsiteY498" fmla="*/ 1435430 h 2108162"/>
              <a:gd name="connsiteX499" fmla="*/ 2632837 w 7872284"/>
              <a:gd name="connsiteY499" fmla="*/ 1423967 h 2108162"/>
              <a:gd name="connsiteX500" fmla="*/ 2606525 w 7872284"/>
              <a:gd name="connsiteY500" fmla="*/ 1408249 h 2108162"/>
              <a:gd name="connsiteX501" fmla="*/ 2580213 w 7872284"/>
              <a:gd name="connsiteY501" fmla="*/ 1436124 h 2108162"/>
              <a:gd name="connsiteX502" fmla="*/ 2553901 w 7872284"/>
              <a:gd name="connsiteY502" fmla="*/ 1424054 h 2108162"/>
              <a:gd name="connsiteX503" fmla="*/ 2527502 w 7872284"/>
              <a:gd name="connsiteY503" fmla="*/ 1404515 h 2108162"/>
              <a:gd name="connsiteX504" fmla="*/ 2501191 w 7872284"/>
              <a:gd name="connsiteY504" fmla="*/ 1370822 h 2108162"/>
              <a:gd name="connsiteX505" fmla="*/ 2474879 w 7872284"/>
              <a:gd name="connsiteY505" fmla="*/ 1367609 h 2108162"/>
              <a:gd name="connsiteX506" fmla="*/ 2448567 w 7872284"/>
              <a:gd name="connsiteY506" fmla="*/ 1377161 h 2108162"/>
              <a:gd name="connsiteX507" fmla="*/ 2422255 w 7872284"/>
              <a:gd name="connsiteY507" fmla="*/ 1364483 h 2108162"/>
              <a:gd name="connsiteX508" fmla="*/ 2395943 w 7872284"/>
              <a:gd name="connsiteY508" fmla="*/ 1366133 h 2108162"/>
              <a:gd name="connsiteX509" fmla="*/ 2369544 w 7872284"/>
              <a:gd name="connsiteY509" fmla="*/ 1336000 h 2108162"/>
              <a:gd name="connsiteX510" fmla="*/ 2343232 w 7872284"/>
              <a:gd name="connsiteY510" fmla="*/ 1335913 h 2108162"/>
              <a:gd name="connsiteX511" fmla="*/ 2316921 w 7872284"/>
              <a:gd name="connsiteY511" fmla="*/ 1358665 h 2108162"/>
              <a:gd name="connsiteX512" fmla="*/ 2290609 w 7872284"/>
              <a:gd name="connsiteY512" fmla="*/ 1350502 h 2108162"/>
              <a:gd name="connsiteX513" fmla="*/ 2264297 w 7872284"/>
              <a:gd name="connsiteY513" fmla="*/ 1344337 h 2108162"/>
              <a:gd name="connsiteX514" fmla="*/ 2237898 w 7872284"/>
              <a:gd name="connsiteY514" fmla="*/ 1353541 h 2108162"/>
              <a:gd name="connsiteX515" fmla="*/ 2211586 w 7872284"/>
              <a:gd name="connsiteY515" fmla="*/ 1352065 h 2108162"/>
              <a:gd name="connsiteX516" fmla="*/ 2185274 w 7872284"/>
              <a:gd name="connsiteY516" fmla="*/ 1346768 h 2108162"/>
              <a:gd name="connsiteX517" fmla="*/ 2158963 w 7872284"/>
              <a:gd name="connsiteY517" fmla="*/ 1342513 h 2108162"/>
              <a:gd name="connsiteX518" fmla="*/ 2132651 w 7872284"/>
              <a:gd name="connsiteY518" fmla="*/ 1357362 h 2108162"/>
              <a:gd name="connsiteX519" fmla="*/ 2106252 w 7872284"/>
              <a:gd name="connsiteY519" fmla="*/ 1332440 h 2108162"/>
              <a:gd name="connsiteX520" fmla="*/ 2079940 w 7872284"/>
              <a:gd name="connsiteY520" fmla="*/ 1304304 h 2108162"/>
              <a:gd name="connsiteX521" fmla="*/ 2053628 w 7872284"/>
              <a:gd name="connsiteY521" fmla="*/ 1296923 h 2108162"/>
              <a:gd name="connsiteX522" fmla="*/ 2027316 w 7872284"/>
              <a:gd name="connsiteY522" fmla="*/ 1296663 h 2108162"/>
              <a:gd name="connsiteX523" fmla="*/ 2001004 w 7872284"/>
              <a:gd name="connsiteY523" fmla="*/ 1306823 h 2108162"/>
              <a:gd name="connsiteX524" fmla="*/ 1974606 w 7872284"/>
              <a:gd name="connsiteY524" fmla="*/ 1285808 h 2108162"/>
              <a:gd name="connsiteX525" fmla="*/ 1948294 w 7872284"/>
              <a:gd name="connsiteY525" fmla="*/ 1286589 h 2108162"/>
              <a:gd name="connsiteX526" fmla="*/ 1921982 w 7872284"/>
              <a:gd name="connsiteY526" fmla="*/ 1280858 h 2108162"/>
              <a:gd name="connsiteX527" fmla="*/ 1895670 w 7872284"/>
              <a:gd name="connsiteY527" fmla="*/ 1281553 h 2108162"/>
              <a:gd name="connsiteX528" fmla="*/ 1869358 w 7872284"/>
              <a:gd name="connsiteY528" fmla="*/ 1274258 h 2108162"/>
              <a:gd name="connsiteX529" fmla="*/ 1842959 w 7872284"/>
              <a:gd name="connsiteY529" fmla="*/ 1268614 h 2108162"/>
              <a:gd name="connsiteX530" fmla="*/ 1816648 w 7872284"/>
              <a:gd name="connsiteY530" fmla="*/ 1271219 h 2108162"/>
              <a:gd name="connsiteX531" fmla="*/ 1790336 w 7872284"/>
              <a:gd name="connsiteY531" fmla="*/ 1255675 h 2108162"/>
              <a:gd name="connsiteX532" fmla="*/ 1764024 w 7872284"/>
              <a:gd name="connsiteY532" fmla="*/ 1242563 h 2108162"/>
              <a:gd name="connsiteX533" fmla="*/ 1737712 w 7872284"/>
              <a:gd name="connsiteY533" fmla="*/ 1238916 h 2108162"/>
              <a:gd name="connsiteX534" fmla="*/ 1711313 w 7872284"/>
              <a:gd name="connsiteY534" fmla="*/ 1198536 h 2108162"/>
              <a:gd name="connsiteX535" fmla="*/ 1685001 w 7872284"/>
              <a:gd name="connsiteY535" fmla="*/ 1169966 h 2108162"/>
              <a:gd name="connsiteX536" fmla="*/ 1658690 w 7872284"/>
              <a:gd name="connsiteY536" fmla="*/ 1143481 h 2108162"/>
              <a:gd name="connsiteX537" fmla="*/ 1632378 w 7872284"/>
              <a:gd name="connsiteY537" fmla="*/ 1158764 h 2108162"/>
              <a:gd name="connsiteX538" fmla="*/ 1606066 w 7872284"/>
              <a:gd name="connsiteY538" fmla="*/ 1167448 h 2108162"/>
              <a:gd name="connsiteX539" fmla="*/ 1579667 w 7872284"/>
              <a:gd name="connsiteY539" fmla="*/ 1160761 h 2108162"/>
              <a:gd name="connsiteX540" fmla="*/ 1553355 w 7872284"/>
              <a:gd name="connsiteY540" fmla="*/ 1138184 h 2108162"/>
              <a:gd name="connsiteX541" fmla="*/ 1527043 w 7872284"/>
              <a:gd name="connsiteY541" fmla="*/ 1138705 h 2108162"/>
              <a:gd name="connsiteX542" fmla="*/ 1500732 w 7872284"/>
              <a:gd name="connsiteY542" fmla="*/ 1107617 h 2108162"/>
              <a:gd name="connsiteX543" fmla="*/ 1474420 w 7872284"/>
              <a:gd name="connsiteY543" fmla="*/ 1056903 h 2108162"/>
              <a:gd name="connsiteX544" fmla="*/ 1448108 w 7872284"/>
              <a:gd name="connsiteY544" fmla="*/ 1050564 h 2108162"/>
              <a:gd name="connsiteX545" fmla="*/ 1421709 w 7872284"/>
              <a:gd name="connsiteY545" fmla="*/ 1019563 h 2108162"/>
              <a:gd name="connsiteX546" fmla="*/ 1395397 w 7872284"/>
              <a:gd name="connsiteY546" fmla="*/ 1000198 h 2108162"/>
              <a:gd name="connsiteX547" fmla="*/ 1369086 w 7872284"/>
              <a:gd name="connsiteY547" fmla="*/ 1002109 h 2108162"/>
              <a:gd name="connsiteX548" fmla="*/ 1342774 w 7872284"/>
              <a:gd name="connsiteY548" fmla="*/ 996725 h 2108162"/>
              <a:gd name="connsiteX549" fmla="*/ 1316462 w 7872284"/>
              <a:gd name="connsiteY549" fmla="*/ 950006 h 2108162"/>
              <a:gd name="connsiteX550" fmla="*/ 1290063 w 7872284"/>
              <a:gd name="connsiteY550" fmla="*/ 919439 h 2108162"/>
              <a:gd name="connsiteX551" fmla="*/ 1263751 w 7872284"/>
              <a:gd name="connsiteY551" fmla="*/ 913968 h 2108162"/>
              <a:gd name="connsiteX552" fmla="*/ 1237439 w 7872284"/>
              <a:gd name="connsiteY552" fmla="*/ 894430 h 2108162"/>
              <a:gd name="connsiteX553" fmla="*/ 1211128 w 7872284"/>
              <a:gd name="connsiteY553" fmla="*/ 854571 h 2108162"/>
              <a:gd name="connsiteX554" fmla="*/ 1184816 w 7872284"/>
              <a:gd name="connsiteY554" fmla="*/ 817491 h 2108162"/>
              <a:gd name="connsiteX555" fmla="*/ 1158417 w 7872284"/>
              <a:gd name="connsiteY555" fmla="*/ 804205 h 2108162"/>
              <a:gd name="connsiteX556" fmla="*/ 1132105 w 7872284"/>
              <a:gd name="connsiteY556" fmla="*/ 782583 h 2108162"/>
              <a:gd name="connsiteX557" fmla="*/ 1105793 w 7872284"/>
              <a:gd name="connsiteY557" fmla="*/ 761394 h 2108162"/>
              <a:gd name="connsiteX558" fmla="*/ 1079481 w 7872284"/>
              <a:gd name="connsiteY558" fmla="*/ 752710 h 2108162"/>
              <a:gd name="connsiteX559" fmla="*/ 1053169 w 7872284"/>
              <a:gd name="connsiteY559" fmla="*/ 761047 h 2108162"/>
              <a:gd name="connsiteX560" fmla="*/ 1026771 w 7872284"/>
              <a:gd name="connsiteY560" fmla="*/ 769123 h 2108162"/>
              <a:gd name="connsiteX561" fmla="*/ 1000459 w 7872284"/>
              <a:gd name="connsiteY561" fmla="*/ 766952 h 2108162"/>
              <a:gd name="connsiteX562" fmla="*/ 974147 w 7872284"/>
              <a:gd name="connsiteY562" fmla="*/ 766778 h 2108162"/>
              <a:gd name="connsiteX563" fmla="*/ 947835 w 7872284"/>
              <a:gd name="connsiteY563" fmla="*/ 763913 h 2108162"/>
              <a:gd name="connsiteX564" fmla="*/ 921523 w 7872284"/>
              <a:gd name="connsiteY564" fmla="*/ 760005 h 2108162"/>
              <a:gd name="connsiteX565" fmla="*/ 895124 w 7872284"/>
              <a:gd name="connsiteY565" fmla="*/ 741421 h 2108162"/>
              <a:gd name="connsiteX566" fmla="*/ 868813 w 7872284"/>
              <a:gd name="connsiteY566" fmla="*/ 728222 h 2108162"/>
              <a:gd name="connsiteX567" fmla="*/ 842501 w 7872284"/>
              <a:gd name="connsiteY567" fmla="*/ 736732 h 2108162"/>
              <a:gd name="connsiteX568" fmla="*/ 816189 w 7872284"/>
              <a:gd name="connsiteY568" fmla="*/ 767994 h 2108162"/>
              <a:gd name="connsiteX569" fmla="*/ 789877 w 7872284"/>
              <a:gd name="connsiteY569" fmla="*/ 783885 h 2108162"/>
              <a:gd name="connsiteX570" fmla="*/ 763478 w 7872284"/>
              <a:gd name="connsiteY570" fmla="*/ 759310 h 2108162"/>
              <a:gd name="connsiteX571" fmla="*/ 737166 w 7872284"/>
              <a:gd name="connsiteY571" fmla="*/ 744895 h 2108162"/>
              <a:gd name="connsiteX572" fmla="*/ 710855 w 7872284"/>
              <a:gd name="connsiteY572" fmla="*/ 749758 h 2108162"/>
              <a:gd name="connsiteX573" fmla="*/ 684543 w 7872284"/>
              <a:gd name="connsiteY573" fmla="*/ 777546 h 2108162"/>
              <a:gd name="connsiteX574" fmla="*/ 658231 w 7872284"/>
              <a:gd name="connsiteY574" fmla="*/ 799082 h 2108162"/>
              <a:gd name="connsiteX575" fmla="*/ 631919 w 7872284"/>
              <a:gd name="connsiteY575" fmla="*/ 815407 h 2108162"/>
              <a:gd name="connsiteX576" fmla="*/ 605520 w 7872284"/>
              <a:gd name="connsiteY576" fmla="*/ 804205 h 2108162"/>
              <a:gd name="connsiteX577" fmla="*/ 579209 w 7872284"/>
              <a:gd name="connsiteY577" fmla="*/ 778935 h 2108162"/>
              <a:gd name="connsiteX578" fmla="*/ 552897 w 7872284"/>
              <a:gd name="connsiteY578" fmla="*/ 785188 h 2108162"/>
              <a:gd name="connsiteX579" fmla="*/ 526585 w 7872284"/>
              <a:gd name="connsiteY579" fmla="*/ 788748 h 2108162"/>
              <a:gd name="connsiteX580" fmla="*/ 500273 w 7872284"/>
              <a:gd name="connsiteY580" fmla="*/ 794219 h 2108162"/>
              <a:gd name="connsiteX581" fmla="*/ 473874 w 7872284"/>
              <a:gd name="connsiteY581" fmla="*/ 777025 h 2108162"/>
              <a:gd name="connsiteX582" fmla="*/ 447562 w 7872284"/>
              <a:gd name="connsiteY582" fmla="*/ 774073 h 2108162"/>
              <a:gd name="connsiteX583" fmla="*/ 421250 w 7872284"/>
              <a:gd name="connsiteY583" fmla="*/ 789269 h 2108162"/>
              <a:gd name="connsiteX584" fmla="*/ 394939 w 7872284"/>
              <a:gd name="connsiteY584" fmla="*/ 821486 h 2108162"/>
              <a:gd name="connsiteX585" fmla="*/ 368627 w 7872284"/>
              <a:gd name="connsiteY585" fmla="*/ 827130 h 2108162"/>
              <a:gd name="connsiteX586" fmla="*/ 342228 w 7872284"/>
              <a:gd name="connsiteY586" fmla="*/ 812455 h 2108162"/>
              <a:gd name="connsiteX587" fmla="*/ 315916 w 7872284"/>
              <a:gd name="connsiteY587" fmla="*/ 814278 h 2108162"/>
              <a:gd name="connsiteX588" fmla="*/ 289604 w 7872284"/>
              <a:gd name="connsiteY588" fmla="*/ 815928 h 2108162"/>
              <a:gd name="connsiteX589" fmla="*/ 263292 w 7872284"/>
              <a:gd name="connsiteY589" fmla="*/ 802121 h 2108162"/>
              <a:gd name="connsiteX590" fmla="*/ 236981 w 7872284"/>
              <a:gd name="connsiteY590" fmla="*/ 783364 h 2108162"/>
              <a:gd name="connsiteX591" fmla="*/ 210582 w 7872284"/>
              <a:gd name="connsiteY591" fmla="*/ 780498 h 2108162"/>
              <a:gd name="connsiteX592" fmla="*/ 184270 w 7872284"/>
              <a:gd name="connsiteY592" fmla="*/ 786751 h 2108162"/>
              <a:gd name="connsiteX593" fmla="*/ 157958 w 7872284"/>
              <a:gd name="connsiteY593" fmla="*/ 789269 h 2108162"/>
              <a:gd name="connsiteX594" fmla="*/ 131646 w 7872284"/>
              <a:gd name="connsiteY594" fmla="*/ 785796 h 2108162"/>
              <a:gd name="connsiteX595" fmla="*/ 105334 w 7872284"/>
              <a:gd name="connsiteY595" fmla="*/ 784233 h 2108162"/>
              <a:gd name="connsiteX596" fmla="*/ 78936 w 7872284"/>
              <a:gd name="connsiteY596" fmla="*/ 787880 h 2108162"/>
              <a:gd name="connsiteX597" fmla="*/ 52624 w 7872284"/>
              <a:gd name="connsiteY597" fmla="*/ 790398 h 2108162"/>
              <a:gd name="connsiteX598" fmla="*/ 26312 w 7872284"/>
              <a:gd name="connsiteY598" fmla="*/ 792482 h 2108162"/>
              <a:gd name="connsiteX599" fmla="*/ 0 w 7872284"/>
              <a:gd name="connsiteY599" fmla="*/ 795782 h 210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</a:cxnLst>
            <a:rect l="l" t="t" r="r" b="b"/>
            <a:pathLst>
              <a:path w="7872284" h="2108162">
                <a:moveTo>
                  <a:pt x="0" y="888525"/>
                </a:moveTo>
                <a:lnTo>
                  <a:pt x="26312" y="877496"/>
                </a:lnTo>
                <a:lnTo>
                  <a:pt x="52624" y="898772"/>
                </a:lnTo>
                <a:lnTo>
                  <a:pt x="78936" y="909713"/>
                </a:lnTo>
                <a:lnTo>
                  <a:pt x="105334" y="899119"/>
                </a:lnTo>
                <a:lnTo>
                  <a:pt x="131646" y="900074"/>
                </a:lnTo>
                <a:lnTo>
                  <a:pt x="157958" y="907803"/>
                </a:lnTo>
                <a:lnTo>
                  <a:pt x="184270" y="890783"/>
                </a:lnTo>
                <a:lnTo>
                  <a:pt x="210582" y="875847"/>
                </a:lnTo>
                <a:lnTo>
                  <a:pt x="236981" y="877931"/>
                </a:lnTo>
                <a:lnTo>
                  <a:pt x="263292" y="897469"/>
                </a:lnTo>
                <a:lnTo>
                  <a:pt x="289604" y="895211"/>
                </a:lnTo>
                <a:lnTo>
                  <a:pt x="315916" y="878799"/>
                </a:lnTo>
                <a:lnTo>
                  <a:pt x="342228" y="888959"/>
                </a:lnTo>
                <a:lnTo>
                  <a:pt x="368627" y="906240"/>
                </a:lnTo>
                <a:lnTo>
                  <a:pt x="394939" y="883488"/>
                </a:lnTo>
                <a:lnTo>
                  <a:pt x="421250" y="873936"/>
                </a:lnTo>
                <a:lnTo>
                  <a:pt x="447562" y="876454"/>
                </a:lnTo>
                <a:lnTo>
                  <a:pt x="473874" y="874197"/>
                </a:lnTo>
                <a:lnTo>
                  <a:pt x="500273" y="870984"/>
                </a:lnTo>
                <a:lnTo>
                  <a:pt x="526585" y="880623"/>
                </a:lnTo>
                <a:lnTo>
                  <a:pt x="552897" y="872981"/>
                </a:lnTo>
                <a:lnTo>
                  <a:pt x="579209" y="871678"/>
                </a:lnTo>
                <a:lnTo>
                  <a:pt x="605520" y="889654"/>
                </a:lnTo>
                <a:lnTo>
                  <a:pt x="631919" y="904416"/>
                </a:lnTo>
                <a:lnTo>
                  <a:pt x="658231" y="891738"/>
                </a:lnTo>
                <a:lnTo>
                  <a:pt x="684543" y="887135"/>
                </a:lnTo>
                <a:lnTo>
                  <a:pt x="710855" y="882707"/>
                </a:lnTo>
                <a:lnTo>
                  <a:pt x="737166" y="867250"/>
                </a:lnTo>
                <a:lnTo>
                  <a:pt x="763478" y="880623"/>
                </a:lnTo>
                <a:lnTo>
                  <a:pt x="789877" y="904590"/>
                </a:lnTo>
                <a:lnTo>
                  <a:pt x="816189" y="910668"/>
                </a:lnTo>
                <a:lnTo>
                  <a:pt x="842501" y="885486"/>
                </a:lnTo>
                <a:lnTo>
                  <a:pt x="868813" y="883662"/>
                </a:lnTo>
                <a:lnTo>
                  <a:pt x="895124" y="905458"/>
                </a:lnTo>
                <a:lnTo>
                  <a:pt x="921523" y="927081"/>
                </a:lnTo>
                <a:lnTo>
                  <a:pt x="947835" y="923347"/>
                </a:lnTo>
                <a:lnTo>
                  <a:pt x="974147" y="936199"/>
                </a:lnTo>
                <a:lnTo>
                  <a:pt x="1000459" y="962076"/>
                </a:lnTo>
                <a:lnTo>
                  <a:pt x="1026771" y="973105"/>
                </a:lnTo>
                <a:lnTo>
                  <a:pt x="1053169" y="960166"/>
                </a:lnTo>
                <a:lnTo>
                  <a:pt x="1079481" y="955216"/>
                </a:lnTo>
                <a:lnTo>
                  <a:pt x="1105793" y="964334"/>
                </a:lnTo>
                <a:lnTo>
                  <a:pt x="1132105" y="1003411"/>
                </a:lnTo>
                <a:lnTo>
                  <a:pt x="1158417" y="1030070"/>
                </a:lnTo>
                <a:lnTo>
                  <a:pt x="1184816" y="1073403"/>
                </a:lnTo>
                <a:lnTo>
                  <a:pt x="1211128" y="1105793"/>
                </a:lnTo>
                <a:lnTo>
                  <a:pt x="1237439" y="1141483"/>
                </a:lnTo>
                <a:lnTo>
                  <a:pt x="1263751" y="1161803"/>
                </a:lnTo>
                <a:lnTo>
                  <a:pt x="1290063" y="1166059"/>
                </a:lnTo>
                <a:lnTo>
                  <a:pt x="1316462" y="1207046"/>
                </a:lnTo>
                <a:lnTo>
                  <a:pt x="1342774" y="1250291"/>
                </a:lnTo>
                <a:lnTo>
                  <a:pt x="1369086" y="1257499"/>
                </a:lnTo>
                <a:lnTo>
                  <a:pt x="1395397" y="1234660"/>
                </a:lnTo>
                <a:lnTo>
                  <a:pt x="1421709" y="1273737"/>
                </a:lnTo>
                <a:lnTo>
                  <a:pt x="1448108" y="1295273"/>
                </a:lnTo>
                <a:lnTo>
                  <a:pt x="1474420" y="1281553"/>
                </a:lnTo>
                <a:lnTo>
                  <a:pt x="1500732" y="1314985"/>
                </a:lnTo>
                <a:lnTo>
                  <a:pt x="1527043" y="1342079"/>
                </a:lnTo>
                <a:lnTo>
                  <a:pt x="1553355" y="1330703"/>
                </a:lnTo>
                <a:lnTo>
                  <a:pt x="1579667" y="1347550"/>
                </a:lnTo>
                <a:lnTo>
                  <a:pt x="1606066" y="1357797"/>
                </a:lnTo>
                <a:lnTo>
                  <a:pt x="1632378" y="1348505"/>
                </a:lnTo>
                <a:lnTo>
                  <a:pt x="1658690" y="1361617"/>
                </a:lnTo>
                <a:lnTo>
                  <a:pt x="1685001" y="1393313"/>
                </a:lnTo>
                <a:lnTo>
                  <a:pt x="1711313" y="1420146"/>
                </a:lnTo>
                <a:lnTo>
                  <a:pt x="1737712" y="1440900"/>
                </a:lnTo>
                <a:lnTo>
                  <a:pt x="1764024" y="1464781"/>
                </a:lnTo>
                <a:lnTo>
                  <a:pt x="1790336" y="1483364"/>
                </a:lnTo>
                <a:lnTo>
                  <a:pt x="1816648" y="1505768"/>
                </a:lnTo>
                <a:lnTo>
                  <a:pt x="1842959" y="1518186"/>
                </a:lnTo>
                <a:lnTo>
                  <a:pt x="1869358" y="1527217"/>
                </a:lnTo>
                <a:lnTo>
                  <a:pt x="1895670" y="1513931"/>
                </a:lnTo>
                <a:lnTo>
                  <a:pt x="1921982" y="1507418"/>
                </a:lnTo>
                <a:lnTo>
                  <a:pt x="1948294" y="1518707"/>
                </a:lnTo>
                <a:lnTo>
                  <a:pt x="1974606" y="1535640"/>
                </a:lnTo>
                <a:lnTo>
                  <a:pt x="2001004" y="1563342"/>
                </a:lnTo>
                <a:lnTo>
                  <a:pt x="2027316" y="1572286"/>
                </a:lnTo>
                <a:lnTo>
                  <a:pt x="2053628" y="1578886"/>
                </a:lnTo>
                <a:lnTo>
                  <a:pt x="2079940" y="1573328"/>
                </a:lnTo>
                <a:lnTo>
                  <a:pt x="2106252" y="1600856"/>
                </a:lnTo>
                <a:lnTo>
                  <a:pt x="2132651" y="1616226"/>
                </a:lnTo>
                <a:lnTo>
                  <a:pt x="2158963" y="1602766"/>
                </a:lnTo>
                <a:lnTo>
                  <a:pt x="2185274" y="1628036"/>
                </a:lnTo>
                <a:lnTo>
                  <a:pt x="2211586" y="1646098"/>
                </a:lnTo>
                <a:lnTo>
                  <a:pt x="2237898" y="1647748"/>
                </a:lnTo>
                <a:lnTo>
                  <a:pt x="2264297" y="1635070"/>
                </a:lnTo>
                <a:lnTo>
                  <a:pt x="2290609" y="1642364"/>
                </a:lnTo>
                <a:lnTo>
                  <a:pt x="2316921" y="1658863"/>
                </a:lnTo>
                <a:lnTo>
                  <a:pt x="2343232" y="1670760"/>
                </a:lnTo>
                <a:lnTo>
                  <a:pt x="2369544" y="1661034"/>
                </a:lnTo>
                <a:lnTo>
                  <a:pt x="2395943" y="1667981"/>
                </a:lnTo>
                <a:lnTo>
                  <a:pt x="2422255" y="1700719"/>
                </a:lnTo>
                <a:lnTo>
                  <a:pt x="2448567" y="1694901"/>
                </a:lnTo>
                <a:lnTo>
                  <a:pt x="2474879" y="1676665"/>
                </a:lnTo>
                <a:lnTo>
                  <a:pt x="2501191" y="1663379"/>
                </a:lnTo>
                <a:lnTo>
                  <a:pt x="2527502" y="1712008"/>
                </a:lnTo>
                <a:lnTo>
                  <a:pt x="2553901" y="1729549"/>
                </a:lnTo>
                <a:lnTo>
                  <a:pt x="2580213" y="1745354"/>
                </a:lnTo>
                <a:lnTo>
                  <a:pt x="2606525" y="1734325"/>
                </a:lnTo>
                <a:lnTo>
                  <a:pt x="2632837" y="1728073"/>
                </a:lnTo>
                <a:lnTo>
                  <a:pt x="2659149" y="1748567"/>
                </a:lnTo>
                <a:lnTo>
                  <a:pt x="2685547" y="1774010"/>
                </a:lnTo>
                <a:lnTo>
                  <a:pt x="2711859" y="1778265"/>
                </a:lnTo>
                <a:lnTo>
                  <a:pt x="2738171" y="1746048"/>
                </a:lnTo>
                <a:lnTo>
                  <a:pt x="2764483" y="1738494"/>
                </a:lnTo>
                <a:lnTo>
                  <a:pt x="2790795" y="1753517"/>
                </a:lnTo>
                <a:lnTo>
                  <a:pt x="2817193" y="1746396"/>
                </a:lnTo>
                <a:lnTo>
                  <a:pt x="2843505" y="1723731"/>
                </a:lnTo>
                <a:lnTo>
                  <a:pt x="2869817" y="1725555"/>
                </a:lnTo>
                <a:lnTo>
                  <a:pt x="2896129" y="1704193"/>
                </a:lnTo>
                <a:lnTo>
                  <a:pt x="2922441" y="1701153"/>
                </a:lnTo>
                <a:lnTo>
                  <a:pt x="2948839" y="1670760"/>
                </a:lnTo>
                <a:lnTo>
                  <a:pt x="2975151" y="1665723"/>
                </a:lnTo>
                <a:lnTo>
                  <a:pt x="3001463" y="1650874"/>
                </a:lnTo>
                <a:lnTo>
                  <a:pt x="3027775" y="1630207"/>
                </a:lnTo>
                <a:lnTo>
                  <a:pt x="3054087" y="1651135"/>
                </a:lnTo>
                <a:lnTo>
                  <a:pt x="3080486" y="1633680"/>
                </a:lnTo>
                <a:lnTo>
                  <a:pt x="3106798" y="1622652"/>
                </a:lnTo>
                <a:lnTo>
                  <a:pt x="3133109" y="1603895"/>
                </a:lnTo>
                <a:lnTo>
                  <a:pt x="3159421" y="1612666"/>
                </a:lnTo>
                <a:lnTo>
                  <a:pt x="3185733" y="1606760"/>
                </a:lnTo>
                <a:lnTo>
                  <a:pt x="3212132" y="1606500"/>
                </a:lnTo>
                <a:lnTo>
                  <a:pt x="3238444" y="1590609"/>
                </a:lnTo>
                <a:lnTo>
                  <a:pt x="3264755" y="1606239"/>
                </a:lnTo>
                <a:lnTo>
                  <a:pt x="3291067" y="1595472"/>
                </a:lnTo>
                <a:lnTo>
                  <a:pt x="3317380" y="1610668"/>
                </a:lnTo>
                <a:lnTo>
                  <a:pt x="3343778" y="1586440"/>
                </a:lnTo>
                <a:lnTo>
                  <a:pt x="3370090" y="1589046"/>
                </a:lnTo>
                <a:lnTo>
                  <a:pt x="3396402" y="1595124"/>
                </a:lnTo>
                <a:lnTo>
                  <a:pt x="3422713" y="1643580"/>
                </a:lnTo>
                <a:lnTo>
                  <a:pt x="3449025" y="1712355"/>
                </a:lnTo>
                <a:lnTo>
                  <a:pt x="3475424" y="1721300"/>
                </a:lnTo>
                <a:lnTo>
                  <a:pt x="3501736" y="1781913"/>
                </a:lnTo>
                <a:lnTo>
                  <a:pt x="3528048" y="1801277"/>
                </a:lnTo>
                <a:lnTo>
                  <a:pt x="3554360" y="1829500"/>
                </a:lnTo>
                <a:lnTo>
                  <a:pt x="3580671" y="1888897"/>
                </a:lnTo>
                <a:lnTo>
                  <a:pt x="3606984" y="1925716"/>
                </a:lnTo>
                <a:lnTo>
                  <a:pt x="3633382" y="1979556"/>
                </a:lnTo>
                <a:lnTo>
                  <a:pt x="3659694" y="2038518"/>
                </a:lnTo>
                <a:lnTo>
                  <a:pt x="3686006" y="2073080"/>
                </a:lnTo>
                <a:lnTo>
                  <a:pt x="3712318" y="2073340"/>
                </a:lnTo>
                <a:lnTo>
                  <a:pt x="3738629" y="2087755"/>
                </a:lnTo>
                <a:lnTo>
                  <a:pt x="3765028" y="2108162"/>
                </a:lnTo>
                <a:lnTo>
                  <a:pt x="3791340" y="2085845"/>
                </a:lnTo>
                <a:lnTo>
                  <a:pt x="3817652" y="2069867"/>
                </a:lnTo>
                <a:lnTo>
                  <a:pt x="3843964" y="2056841"/>
                </a:lnTo>
                <a:lnTo>
                  <a:pt x="3870276" y="2064396"/>
                </a:lnTo>
                <a:lnTo>
                  <a:pt x="3896674" y="2012380"/>
                </a:lnTo>
                <a:lnTo>
                  <a:pt x="3922987" y="2013509"/>
                </a:lnTo>
                <a:lnTo>
                  <a:pt x="3949298" y="1993276"/>
                </a:lnTo>
                <a:lnTo>
                  <a:pt x="3975610" y="2005433"/>
                </a:lnTo>
                <a:lnTo>
                  <a:pt x="4001922" y="1967572"/>
                </a:lnTo>
                <a:lnTo>
                  <a:pt x="4028321" y="1926497"/>
                </a:lnTo>
                <a:lnTo>
                  <a:pt x="4054632" y="1878824"/>
                </a:lnTo>
                <a:lnTo>
                  <a:pt x="4080945" y="1848430"/>
                </a:lnTo>
                <a:lnTo>
                  <a:pt x="4107256" y="1801712"/>
                </a:lnTo>
                <a:lnTo>
                  <a:pt x="4133568" y="1743791"/>
                </a:lnTo>
                <a:lnTo>
                  <a:pt x="4159967" y="1687259"/>
                </a:lnTo>
                <a:lnTo>
                  <a:pt x="4186279" y="1650614"/>
                </a:lnTo>
                <a:lnTo>
                  <a:pt x="4212591" y="1605284"/>
                </a:lnTo>
                <a:lnTo>
                  <a:pt x="4238903" y="1554397"/>
                </a:lnTo>
                <a:lnTo>
                  <a:pt x="4265214" y="1523570"/>
                </a:lnTo>
                <a:lnTo>
                  <a:pt x="4291613" y="1486056"/>
                </a:lnTo>
                <a:lnTo>
                  <a:pt x="4317925" y="1498127"/>
                </a:lnTo>
                <a:lnTo>
                  <a:pt x="4344237" y="1478849"/>
                </a:lnTo>
                <a:lnTo>
                  <a:pt x="4370549" y="1434474"/>
                </a:lnTo>
                <a:lnTo>
                  <a:pt x="4396861" y="1386192"/>
                </a:lnTo>
                <a:lnTo>
                  <a:pt x="4423172" y="1367175"/>
                </a:lnTo>
                <a:lnTo>
                  <a:pt x="4449571" y="1354497"/>
                </a:lnTo>
                <a:lnTo>
                  <a:pt x="4475883" y="1320804"/>
                </a:lnTo>
                <a:lnTo>
                  <a:pt x="4502195" y="1257065"/>
                </a:lnTo>
                <a:lnTo>
                  <a:pt x="4528507" y="1213906"/>
                </a:lnTo>
                <a:lnTo>
                  <a:pt x="4554819" y="1167361"/>
                </a:lnTo>
                <a:lnTo>
                  <a:pt x="4581217" y="1132018"/>
                </a:lnTo>
                <a:lnTo>
                  <a:pt x="4607529" y="1101972"/>
                </a:lnTo>
                <a:lnTo>
                  <a:pt x="4633841" y="1135752"/>
                </a:lnTo>
                <a:lnTo>
                  <a:pt x="4660153" y="1083476"/>
                </a:lnTo>
                <a:lnTo>
                  <a:pt x="4686465" y="1031460"/>
                </a:lnTo>
                <a:lnTo>
                  <a:pt x="4712863" y="1044138"/>
                </a:lnTo>
                <a:lnTo>
                  <a:pt x="4739175" y="1057077"/>
                </a:lnTo>
                <a:lnTo>
                  <a:pt x="4765487" y="1086168"/>
                </a:lnTo>
                <a:lnTo>
                  <a:pt x="4791799" y="1103883"/>
                </a:lnTo>
                <a:lnTo>
                  <a:pt x="4818111" y="1117603"/>
                </a:lnTo>
                <a:lnTo>
                  <a:pt x="4844510" y="1140355"/>
                </a:lnTo>
                <a:lnTo>
                  <a:pt x="4870821" y="1116301"/>
                </a:lnTo>
                <a:lnTo>
                  <a:pt x="4897133" y="1087036"/>
                </a:lnTo>
                <a:lnTo>
                  <a:pt x="4923445" y="1131237"/>
                </a:lnTo>
                <a:lnTo>
                  <a:pt x="4949757" y="1176913"/>
                </a:lnTo>
                <a:lnTo>
                  <a:pt x="4976156" y="1213211"/>
                </a:lnTo>
                <a:lnTo>
                  <a:pt x="5002468" y="1235616"/>
                </a:lnTo>
                <a:lnTo>
                  <a:pt x="5028779" y="1271567"/>
                </a:lnTo>
                <a:lnTo>
                  <a:pt x="5055092" y="1271567"/>
                </a:lnTo>
                <a:lnTo>
                  <a:pt x="5081403" y="1324190"/>
                </a:lnTo>
                <a:lnTo>
                  <a:pt x="5107802" y="1352673"/>
                </a:lnTo>
                <a:lnTo>
                  <a:pt x="5134114" y="1384803"/>
                </a:lnTo>
                <a:lnTo>
                  <a:pt x="5160426" y="1425096"/>
                </a:lnTo>
                <a:lnTo>
                  <a:pt x="5186737" y="1455142"/>
                </a:lnTo>
                <a:lnTo>
                  <a:pt x="5213050" y="1445329"/>
                </a:lnTo>
                <a:lnTo>
                  <a:pt x="5239448" y="1411289"/>
                </a:lnTo>
                <a:lnTo>
                  <a:pt x="5265760" y="1453666"/>
                </a:lnTo>
                <a:lnTo>
                  <a:pt x="5292072" y="1449584"/>
                </a:lnTo>
                <a:lnTo>
                  <a:pt x="5318384" y="1462610"/>
                </a:lnTo>
                <a:lnTo>
                  <a:pt x="5344695" y="1440206"/>
                </a:lnTo>
                <a:lnTo>
                  <a:pt x="5371008" y="1437601"/>
                </a:lnTo>
                <a:lnTo>
                  <a:pt x="5397406" y="1421970"/>
                </a:lnTo>
                <a:lnTo>
                  <a:pt x="5423718" y="1366220"/>
                </a:lnTo>
                <a:lnTo>
                  <a:pt x="5450030" y="1365091"/>
                </a:lnTo>
                <a:lnTo>
                  <a:pt x="5476342" y="1366741"/>
                </a:lnTo>
                <a:lnTo>
                  <a:pt x="5502654" y="1380982"/>
                </a:lnTo>
                <a:lnTo>
                  <a:pt x="5529052" y="1384021"/>
                </a:lnTo>
                <a:lnTo>
                  <a:pt x="5555364" y="1371951"/>
                </a:lnTo>
                <a:lnTo>
                  <a:pt x="5581676" y="1349026"/>
                </a:lnTo>
                <a:lnTo>
                  <a:pt x="5607988" y="1325580"/>
                </a:lnTo>
                <a:lnTo>
                  <a:pt x="5634300" y="1299007"/>
                </a:lnTo>
                <a:lnTo>
                  <a:pt x="5660699" y="1299268"/>
                </a:lnTo>
                <a:lnTo>
                  <a:pt x="5687010" y="1295794"/>
                </a:lnTo>
                <a:lnTo>
                  <a:pt x="5713322" y="1275214"/>
                </a:lnTo>
                <a:lnTo>
                  <a:pt x="5739634" y="1292321"/>
                </a:lnTo>
                <a:lnTo>
                  <a:pt x="5765946" y="1292234"/>
                </a:lnTo>
                <a:lnTo>
                  <a:pt x="5792344" y="1266617"/>
                </a:lnTo>
                <a:lnTo>
                  <a:pt x="5818657" y="1267833"/>
                </a:lnTo>
                <a:lnTo>
                  <a:pt x="5844968" y="1254980"/>
                </a:lnTo>
                <a:lnTo>
                  <a:pt x="5871280" y="1294579"/>
                </a:lnTo>
                <a:lnTo>
                  <a:pt x="5897592" y="1294579"/>
                </a:lnTo>
                <a:lnTo>
                  <a:pt x="5923991" y="1303262"/>
                </a:lnTo>
                <a:lnTo>
                  <a:pt x="5950303" y="1289976"/>
                </a:lnTo>
                <a:lnTo>
                  <a:pt x="5976615" y="1311251"/>
                </a:lnTo>
                <a:lnTo>
                  <a:pt x="6002926" y="1326795"/>
                </a:lnTo>
                <a:lnTo>
                  <a:pt x="6029238" y="1336869"/>
                </a:lnTo>
                <a:lnTo>
                  <a:pt x="6055637" y="1323061"/>
                </a:lnTo>
                <a:lnTo>
                  <a:pt x="6081949" y="1290758"/>
                </a:lnTo>
                <a:lnTo>
                  <a:pt x="6108261" y="1297357"/>
                </a:lnTo>
                <a:lnTo>
                  <a:pt x="6134573" y="1277732"/>
                </a:lnTo>
                <a:lnTo>
                  <a:pt x="6160884" y="1266443"/>
                </a:lnTo>
                <a:lnTo>
                  <a:pt x="6187283" y="1285461"/>
                </a:lnTo>
                <a:lnTo>
                  <a:pt x="6213595" y="1299963"/>
                </a:lnTo>
                <a:lnTo>
                  <a:pt x="6239907" y="1295186"/>
                </a:lnTo>
                <a:lnTo>
                  <a:pt x="6266219" y="1307604"/>
                </a:lnTo>
                <a:lnTo>
                  <a:pt x="6292531" y="1321672"/>
                </a:lnTo>
                <a:lnTo>
                  <a:pt x="6318842" y="1303870"/>
                </a:lnTo>
                <a:lnTo>
                  <a:pt x="6345241" y="1299442"/>
                </a:lnTo>
                <a:lnTo>
                  <a:pt x="6371553" y="1281466"/>
                </a:lnTo>
                <a:lnTo>
                  <a:pt x="6397865" y="1312467"/>
                </a:lnTo>
                <a:lnTo>
                  <a:pt x="6424177" y="1324277"/>
                </a:lnTo>
                <a:lnTo>
                  <a:pt x="6450489" y="1339387"/>
                </a:lnTo>
                <a:lnTo>
                  <a:pt x="6476887" y="1361791"/>
                </a:lnTo>
                <a:lnTo>
                  <a:pt x="6503199" y="1346855"/>
                </a:lnTo>
                <a:lnTo>
                  <a:pt x="6529511" y="1327751"/>
                </a:lnTo>
                <a:lnTo>
                  <a:pt x="6555823" y="1315333"/>
                </a:lnTo>
                <a:lnTo>
                  <a:pt x="6582135" y="1284158"/>
                </a:lnTo>
                <a:lnTo>
                  <a:pt x="6608534" y="1287284"/>
                </a:lnTo>
                <a:lnTo>
                  <a:pt x="6634845" y="1276256"/>
                </a:lnTo>
                <a:lnTo>
                  <a:pt x="6661157" y="1266964"/>
                </a:lnTo>
                <a:lnTo>
                  <a:pt x="6687469" y="1263404"/>
                </a:lnTo>
                <a:lnTo>
                  <a:pt x="6713781" y="1282682"/>
                </a:lnTo>
                <a:lnTo>
                  <a:pt x="6740180" y="1299876"/>
                </a:lnTo>
                <a:lnTo>
                  <a:pt x="6766491" y="1322801"/>
                </a:lnTo>
                <a:lnTo>
                  <a:pt x="6792803" y="1320283"/>
                </a:lnTo>
                <a:lnTo>
                  <a:pt x="6819115" y="1327490"/>
                </a:lnTo>
                <a:lnTo>
                  <a:pt x="6845427" y="1326014"/>
                </a:lnTo>
                <a:lnTo>
                  <a:pt x="6871826" y="1285287"/>
                </a:lnTo>
                <a:lnTo>
                  <a:pt x="6898138" y="1260625"/>
                </a:lnTo>
                <a:lnTo>
                  <a:pt x="6924449" y="1250465"/>
                </a:lnTo>
                <a:lnTo>
                  <a:pt x="6950761" y="1222156"/>
                </a:lnTo>
                <a:lnTo>
                  <a:pt x="6977073" y="1197928"/>
                </a:lnTo>
                <a:lnTo>
                  <a:pt x="7003472" y="1169358"/>
                </a:lnTo>
                <a:lnTo>
                  <a:pt x="7029784" y="1173787"/>
                </a:lnTo>
                <a:lnTo>
                  <a:pt x="7056096" y="1124637"/>
                </a:lnTo>
                <a:lnTo>
                  <a:pt x="7082407" y="1033805"/>
                </a:lnTo>
                <a:lnTo>
                  <a:pt x="7108719" y="920915"/>
                </a:lnTo>
                <a:lnTo>
                  <a:pt x="7135118" y="783798"/>
                </a:lnTo>
                <a:lnTo>
                  <a:pt x="7161430" y="686714"/>
                </a:lnTo>
                <a:lnTo>
                  <a:pt x="7187742" y="643989"/>
                </a:lnTo>
                <a:lnTo>
                  <a:pt x="7214054" y="658231"/>
                </a:lnTo>
                <a:lnTo>
                  <a:pt x="7240365" y="702431"/>
                </a:lnTo>
                <a:lnTo>
                  <a:pt x="7266678" y="722143"/>
                </a:lnTo>
                <a:lnTo>
                  <a:pt x="7293076" y="774073"/>
                </a:lnTo>
                <a:lnTo>
                  <a:pt x="7319388" y="808287"/>
                </a:lnTo>
                <a:lnTo>
                  <a:pt x="7345700" y="838940"/>
                </a:lnTo>
                <a:lnTo>
                  <a:pt x="7372012" y="853442"/>
                </a:lnTo>
                <a:lnTo>
                  <a:pt x="7398323" y="838854"/>
                </a:lnTo>
                <a:lnTo>
                  <a:pt x="7424723" y="807505"/>
                </a:lnTo>
                <a:lnTo>
                  <a:pt x="7451034" y="784233"/>
                </a:lnTo>
                <a:lnTo>
                  <a:pt x="7477346" y="721709"/>
                </a:lnTo>
                <a:lnTo>
                  <a:pt x="7503658" y="650415"/>
                </a:lnTo>
                <a:lnTo>
                  <a:pt x="7529970" y="590324"/>
                </a:lnTo>
                <a:lnTo>
                  <a:pt x="7556368" y="535963"/>
                </a:lnTo>
                <a:lnTo>
                  <a:pt x="7582681" y="524066"/>
                </a:lnTo>
                <a:lnTo>
                  <a:pt x="7608992" y="573998"/>
                </a:lnTo>
                <a:lnTo>
                  <a:pt x="7635304" y="570698"/>
                </a:lnTo>
                <a:lnTo>
                  <a:pt x="7661616" y="552549"/>
                </a:lnTo>
                <a:lnTo>
                  <a:pt x="7688015" y="587632"/>
                </a:lnTo>
                <a:lnTo>
                  <a:pt x="7714326" y="670301"/>
                </a:lnTo>
                <a:lnTo>
                  <a:pt x="7740639" y="704863"/>
                </a:lnTo>
                <a:lnTo>
                  <a:pt x="7766951" y="765649"/>
                </a:lnTo>
                <a:lnTo>
                  <a:pt x="7793262" y="817405"/>
                </a:lnTo>
                <a:lnTo>
                  <a:pt x="7819661" y="821660"/>
                </a:lnTo>
                <a:lnTo>
                  <a:pt x="7845973" y="825220"/>
                </a:lnTo>
                <a:lnTo>
                  <a:pt x="7872285" y="849448"/>
                </a:lnTo>
                <a:lnTo>
                  <a:pt x="7872285" y="435058"/>
                </a:lnTo>
                <a:lnTo>
                  <a:pt x="7845973" y="373316"/>
                </a:lnTo>
                <a:lnTo>
                  <a:pt x="7819661" y="379308"/>
                </a:lnTo>
                <a:lnTo>
                  <a:pt x="7793262" y="360290"/>
                </a:lnTo>
                <a:lnTo>
                  <a:pt x="7766951" y="302630"/>
                </a:lnTo>
                <a:lnTo>
                  <a:pt x="7740639" y="260166"/>
                </a:lnTo>
                <a:lnTo>
                  <a:pt x="7714326" y="215966"/>
                </a:lnTo>
                <a:lnTo>
                  <a:pt x="7688015" y="150143"/>
                </a:lnTo>
                <a:lnTo>
                  <a:pt x="7661616" y="73899"/>
                </a:lnTo>
                <a:lnTo>
                  <a:pt x="7635304" y="87706"/>
                </a:lnTo>
                <a:lnTo>
                  <a:pt x="7608992" y="40640"/>
                </a:lnTo>
                <a:lnTo>
                  <a:pt x="7582681" y="0"/>
                </a:lnTo>
                <a:lnTo>
                  <a:pt x="7556368" y="782"/>
                </a:lnTo>
                <a:lnTo>
                  <a:pt x="7529970" y="25617"/>
                </a:lnTo>
                <a:lnTo>
                  <a:pt x="7503658" y="122355"/>
                </a:lnTo>
                <a:lnTo>
                  <a:pt x="7477346" y="188612"/>
                </a:lnTo>
                <a:lnTo>
                  <a:pt x="7451034" y="293772"/>
                </a:lnTo>
                <a:lnTo>
                  <a:pt x="7424723" y="320171"/>
                </a:lnTo>
                <a:lnTo>
                  <a:pt x="7398323" y="277707"/>
                </a:lnTo>
                <a:lnTo>
                  <a:pt x="7372012" y="325729"/>
                </a:lnTo>
                <a:lnTo>
                  <a:pt x="7345700" y="294554"/>
                </a:lnTo>
                <a:lnTo>
                  <a:pt x="7319388" y="261121"/>
                </a:lnTo>
                <a:lnTo>
                  <a:pt x="7293076" y="250093"/>
                </a:lnTo>
                <a:lnTo>
                  <a:pt x="7266678" y="222913"/>
                </a:lnTo>
                <a:lnTo>
                  <a:pt x="7240365" y="162908"/>
                </a:lnTo>
                <a:lnTo>
                  <a:pt x="7214054" y="103684"/>
                </a:lnTo>
                <a:lnTo>
                  <a:pt x="7187742" y="149622"/>
                </a:lnTo>
                <a:lnTo>
                  <a:pt x="7161430" y="186528"/>
                </a:lnTo>
                <a:lnTo>
                  <a:pt x="7135118" y="312443"/>
                </a:lnTo>
                <a:lnTo>
                  <a:pt x="7108719" y="457722"/>
                </a:lnTo>
                <a:lnTo>
                  <a:pt x="7082407" y="549770"/>
                </a:lnTo>
                <a:lnTo>
                  <a:pt x="7056096" y="649547"/>
                </a:lnTo>
                <a:lnTo>
                  <a:pt x="7029784" y="690795"/>
                </a:lnTo>
                <a:lnTo>
                  <a:pt x="7003472" y="697395"/>
                </a:lnTo>
                <a:lnTo>
                  <a:pt x="6977073" y="686627"/>
                </a:lnTo>
                <a:lnTo>
                  <a:pt x="6950761" y="718323"/>
                </a:lnTo>
                <a:lnTo>
                  <a:pt x="6924449" y="703126"/>
                </a:lnTo>
                <a:lnTo>
                  <a:pt x="6898138" y="703647"/>
                </a:lnTo>
                <a:lnTo>
                  <a:pt x="6871826" y="739164"/>
                </a:lnTo>
                <a:lnTo>
                  <a:pt x="6845427" y="781541"/>
                </a:lnTo>
                <a:lnTo>
                  <a:pt x="6819115" y="796390"/>
                </a:lnTo>
                <a:lnTo>
                  <a:pt x="6792803" y="774507"/>
                </a:lnTo>
                <a:lnTo>
                  <a:pt x="6766491" y="800819"/>
                </a:lnTo>
                <a:lnTo>
                  <a:pt x="6740180" y="754534"/>
                </a:lnTo>
                <a:lnTo>
                  <a:pt x="6713781" y="725878"/>
                </a:lnTo>
                <a:lnTo>
                  <a:pt x="6687469" y="711028"/>
                </a:lnTo>
                <a:lnTo>
                  <a:pt x="6661157" y="716239"/>
                </a:lnTo>
                <a:lnTo>
                  <a:pt x="6634845" y="700173"/>
                </a:lnTo>
                <a:lnTo>
                  <a:pt x="6608534" y="747327"/>
                </a:lnTo>
                <a:lnTo>
                  <a:pt x="6582135" y="724749"/>
                </a:lnTo>
                <a:lnTo>
                  <a:pt x="6555823" y="764347"/>
                </a:lnTo>
                <a:lnTo>
                  <a:pt x="6529511" y="797953"/>
                </a:lnTo>
                <a:lnTo>
                  <a:pt x="6503199" y="801513"/>
                </a:lnTo>
                <a:lnTo>
                  <a:pt x="6476887" y="784493"/>
                </a:lnTo>
                <a:lnTo>
                  <a:pt x="6450489" y="779977"/>
                </a:lnTo>
                <a:lnTo>
                  <a:pt x="6424177" y="765910"/>
                </a:lnTo>
                <a:lnTo>
                  <a:pt x="6397865" y="711462"/>
                </a:lnTo>
                <a:lnTo>
                  <a:pt x="6371553" y="701389"/>
                </a:lnTo>
                <a:lnTo>
                  <a:pt x="6345241" y="695919"/>
                </a:lnTo>
                <a:lnTo>
                  <a:pt x="6318842" y="723012"/>
                </a:lnTo>
                <a:lnTo>
                  <a:pt x="6292531" y="754274"/>
                </a:lnTo>
                <a:lnTo>
                  <a:pt x="6266219" y="765041"/>
                </a:lnTo>
                <a:lnTo>
                  <a:pt x="6239907" y="741943"/>
                </a:lnTo>
                <a:lnTo>
                  <a:pt x="6213595" y="752884"/>
                </a:lnTo>
                <a:lnTo>
                  <a:pt x="6187283" y="745329"/>
                </a:lnTo>
                <a:lnTo>
                  <a:pt x="6160884" y="696526"/>
                </a:lnTo>
                <a:lnTo>
                  <a:pt x="6134573" y="672646"/>
                </a:lnTo>
                <a:lnTo>
                  <a:pt x="6108261" y="718930"/>
                </a:lnTo>
                <a:lnTo>
                  <a:pt x="6081949" y="670041"/>
                </a:lnTo>
                <a:lnTo>
                  <a:pt x="6055637" y="737601"/>
                </a:lnTo>
                <a:lnTo>
                  <a:pt x="6029238" y="789616"/>
                </a:lnTo>
                <a:lnTo>
                  <a:pt x="6002926" y="776157"/>
                </a:lnTo>
                <a:lnTo>
                  <a:pt x="5976615" y="709552"/>
                </a:lnTo>
                <a:lnTo>
                  <a:pt x="5950303" y="716586"/>
                </a:lnTo>
                <a:lnTo>
                  <a:pt x="5923991" y="734561"/>
                </a:lnTo>
                <a:lnTo>
                  <a:pt x="5897592" y="726746"/>
                </a:lnTo>
                <a:lnTo>
                  <a:pt x="5871280" y="711810"/>
                </a:lnTo>
                <a:lnTo>
                  <a:pt x="5844968" y="676727"/>
                </a:lnTo>
                <a:lnTo>
                  <a:pt x="5818657" y="672559"/>
                </a:lnTo>
                <a:lnTo>
                  <a:pt x="5792344" y="699739"/>
                </a:lnTo>
                <a:lnTo>
                  <a:pt x="5765946" y="683848"/>
                </a:lnTo>
                <a:lnTo>
                  <a:pt x="5739634" y="703647"/>
                </a:lnTo>
                <a:lnTo>
                  <a:pt x="5713322" y="726225"/>
                </a:lnTo>
                <a:lnTo>
                  <a:pt x="5687010" y="754360"/>
                </a:lnTo>
                <a:lnTo>
                  <a:pt x="5660699" y="740293"/>
                </a:lnTo>
                <a:lnTo>
                  <a:pt x="5634300" y="730567"/>
                </a:lnTo>
                <a:lnTo>
                  <a:pt x="5607988" y="765215"/>
                </a:lnTo>
                <a:lnTo>
                  <a:pt x="5581676" y="753145"/>
                </a:lnTo>
                <a:lnTo>
                  <a:pt x="5555364" y="767733"/>
                </a:lnTo>
                <a:lnTo>
                  <a:pt x="5529052" y="797085"/>
                </a:lnTo>
                <a:lnTo>
                  <a:pt x="5502654" y="731175"/>
                </a:lnTo>
                <a:lnTo>
                  <a:pt x="5476342" y="798821"/>
                </a:lnTo>
                <a:lnTo>
                  <a:pt x="5450030" y="804118"/>
                </a:lnTo>
                <a:lnTo>
                  <a:pt x="5423718" y="808894"/>
                </a:lnTo>
                <a:lnTo>
                  <a:pt x="5397406" y="832167"/>
                </a:lnTo>
                <a:lnTo>
                  <a:pt x="5371008" y="876541"/>
                </a:lnTo>
                <a:lnTo>
                  <a:pt x="5344695" y="889480"/>
                </a:lnTo>
                <a:lnTo>
                  <a:pt x="5318384" y="917442"/>
                </a:lnTo>
                <a:lnTo>
                  <a:pt x="5292072" y="884791"/>
                </a:lnTo>
                <a:lnTo>
                  <a:pt x="5265760" y="831038"/>
                </a:lnTo>
                <a:lnTo>
                  <a:pt x="5239448" y="886875"/>
                </a:lnTo>
                <a:lnTo>
                  <a:pt x="5213050" y="913447"/>
                </a:lnTo>
                <a:lnTo>
                  <a:pt x="5186737" y="901724"/>
                </a:lnTo>
                <a:lnTo>
                  <a:pt x="5160426" y="886875"/>
                </a:lnTo>
                <a:lnTo>
                  <a:pt x="5134114" y="842240"/>
                </a:lnTo>
                <a:lnTo>
                  <a:pt x="5107802" y="812281"/>
                </a:lnTo>
                <a:lnTo>
                  <a:pt x="5081403" y="778588"/>
                </a:lnTo>
                <a:lnTo>
                  <a:pt x="5055092" y="749150"/>
                </a:lnTo>
                <a:lnTo>
                  <a:pt x="5028779" y="757747"/>
                </a:lnTo>
                <a:lnTo>
                  <a:pt x="5002468" y="738122"/>
                </a:lnTo>
                <a:lnTo>
                  <a:pt x="4976156" y="736993"/>
                </a:lnTo>
                <a:lnTo>
                  <a:pt x="4949757" y="697134"/>
                </a:lnTo>
                <a:lnTo>
                  <a:pt x="4923445" y="635132"/>
                </a:lnTo>
                <a:lnTo>
                  <a:pt x="4897133" y="597531"/>
                </a:lnTo>
                <a:lnTo>
                  <a:pt x="4870821" y="615767"/>
                </a:lnTo>
                <a:lnTo>
                  <a:pt x="4844510" y="566964"/>
                </a:lnTo>
                <a:lnTo>
                  <a:pt x="4818111" y="597271"/>
                </a:lnTo>
                <a:lnTo>
                  <a:pt x="4791799" y="577211"/>
                </a:lnTo>
                <a:lnTo>
                  <a:pt x="4765487" y="565054"/>
                </a:lnTo>
                <a:lnTo>
                  <a:pt x="4739175" y="542737"/>
                </a:lnTo>
                <a:lnTo>
                  <a:pt x="4712863" y="533184"/>
                </a:lnTo>
                <a:lnTo>
                  <a:pt x="4686465" y="536224"/>
                </a:lnTo>
                <a:lnTo>
                  <a:pt x="4660153" y="575214"/>
                </a:lnTo>
                <a:lnTo>
                  <a:pt x="4633841" y="612207"/>
                </a:lnTo>
                <a:lnTo>
                  <a:pt x="4607529" y="585721"/>
                </a:lnTo>
                <a:lnTo>
                  <a:pt x="4581217" y="602134"/>
                </a:lnTo>
                <a:lnTo>
                  <a:pt x="4554819" y="667436"/>
                </a:lnTo>
                <a:lnTo>
                  <a:pt x="4528507" y="700955"/>
                </a:lnTo>
                <a:lnTo>
                  <a:pt x="4502195" y="735343"/>
                </a:lnTo>
                <a:lnTo>
                  <a:pt x="4475883" y="792395"/>
                </a:lnTo>
                <a:lnTo>
                  <a:pt x="4449571" y="781541"/>
                </a:lnTo>
                <a:lnTo>
                  <a:pt x="4423172" y="798561"/>
                </a:lnTo>
                <a:lnTo>
                  <a:pt x="4396861" y="847190"/>
                </a:lnTo>
                <a:lnTo>
                  <a:pt x="4370549" y="860302"/>
                </a:lnTo>
                <a:lnTo>
                  <a:pt x="4344237" y="864905"/>
                </a:lnTo>
                <a:lnTo>
                  <a:pt x="4317925" y="962945"/>
                </a:lnTo>
                <a:lnTo>
                  <a:pt x="4291613" y="928557"/>
                </a:lnTo>
                <a:lnTo>
                  <a:pt x="4265214" y="1006624"/>
                </a:lnTo>
                <a:lnTo>
                  <a:pt x="4238903" y="1032849"/>
                </a:lnTo>
                <a:lnTo>
                  <a:pt x="4212591" y="1075921"/>
                </a:lnTo>
                <a:lnTo>
                  <a:pt x="4186279" y="1144436"/>
                </a:lnTo>
                <a:lnTo>
                  <a:pt x="4159967" y="1244473"/>
                </a:lnTo>
                <a:lnTo>
                  <a:pt x="4133568" y="1268440"/>
                </a:lnTo>
                <a:lnTo>
                  <a:pt x="4107256" y="1332700"/>
                </a:lnTo>
                <a:lnTo>
                  <a:pt x="4080945" y="1371777"/>
                </a:lnTo>
                <a:lnTo>
                  <a:pt x="4054632" y="1444982"/>
                </a:lnTo>
                <a:lnTo>
                  <a:pt x="4028321" y="1501600"/>
                </a:lnTo>
                <a:lnTo>
                  <a:pt x="4001922" y="1506636"/>
                </a:lnTo>
                <a:lnTo>
                  <a:pt x="3975610" y="1539461"/>
                </a:lnTo>
                <a:lnTo>
                  <a:pt x="3949298" y="1530170"/>
                </a:lnTo>
                <a:lnTo>
                  <a:pt x="3922987" y="1536683"/>
                </a:lnTo>
                <a:lnTo>
                  <a:pt x="3896674" y="1576281"/>
                </a:lnTo>
                <a:lnTo>
                  <a:pt x="3870276" y="1613013"/>
                </a:lnTo>
                <a:lnTo>
                  <a:pt x="3843964" y="1609887"/>
                </a:lnTo>
                <a:lnTo>
                  <a:pt x="3817652" y="1607889"/>
                </a:lnTo>
                <a:lnTo>
                  <a:pt x="3791340" y="1609018"/>
                </a:lnTo>
                <a:lnTo>
                  <a:pt x="3765028" y="1663292"/>
                </a:lnTo>
                <a:lnTo>
                  <a:pt x="3738629" y="1645664"/>
                </a:lnTo>
                <a:lnTo>
                  <a:pt x="3712318" y="1648964"/>
                </a:lnTo>
                <a:lnTo>
                  <a:pt x="3686006" y="1645056"/>
                </a:lnTo>
                <a:lnTo>
                  <a:pt x="3659694" y="1595993"/>
                </a:lnTo>
                <a:lnTo>
                  <a:pt x="3633382" y="1530951"/>
                </a:lnTo>
                <a:lnTo>
                  <a:pt x="3606984" y="1483364"/>
                </a:lnTo>
                <a:lnTo>
                  <a:pt x="3580671" y="1456010"/>
                </a:lnTo>
                <a:lnTo>
                  <a:pt x="3554360" y="1415283"/>
                </a:lnTo>
                <a:lnTo>
                  <a:pt x="3528048" y="1371951"/>
                </a:lnTo>
                <a:lnTo>
                  <a:pt x="3501736" y="1339908"/>
                </a:lnTo>
                <a:lnTo>
                  <a:pt x="3475424" y="1325927"/>
                </a:lnTo>
                <a:lnTo>
                  <a:pt x="3449025" y="1256283"/>
                </a:lnTo>
                <a:lnTo>
                  <a:pt x="3422713" y="1219203"/>
                </a:lnTo>
                <a:lnTo>
                  <a:pt x="3396402" y="1196278"/>
                </a:lnTo>
                <a:lnTo>
                  <a:pt x="3370090" y="1183426"/>
                </a:lnTo>
                <a:lnTo>
                  <a:pt x="3343778" y="1191502"/>
                </a:lnTo>
                <a:lnTo>
                  <a:pt x="3317380" y="1228582"/>
                </a:lnTo>
                <a:lnTo>
                  <a:pt x="3291067" y="1228061"/>
                </a:lnTo>
                <a:lnTo>
                  <a:pt x="3264755" y="1200620"/>
                </a:lnTo>
                <a:lnTo>
                  <a:pt x="3238444" y="1188376"/>
                </a:lnTo>
                <a:lnTo>
                  <a:pt x="3212132" y="1233879"/>
                </a:lnTo>
                <a:lnTo>
                  <a:pt x="3185733" y="1261146"/>
                </a:lnTo>
                <a:lnTo>
                  <a:pt x="3159421" y="1247512"/>
                </a:lnTo>
                <a:lnTo>
                  <a:pt x="3133109" y="1211214"/>
                </a:lnTo>
                <a:lnTo>
                  <a:pt x="3106798" y="1209304"/>
                </a:lnTo>
                <a:lnTo>
                  <a:pt x="3080486" y="1230926"/>
                </a:lnTo>
                <a:lnTo>
                  <a:pt x="3054087" y="1236137"/>
                </a:lnTo>
                <a:lnTo>
                  <a:pt x="3027775" y="1231795"/>
                </a:lnTo>
                <a:lnTo>
                  <a:pt x="3001463" y="1257412"/>
                </a:lnTo>
                <a:lnTo>
                  <a:pt x="2975151" y="1298139"/>
                </a:lnTo>
                <a:lnTo>
                  <a:pt x="2948839" y="1323496"/>
                </a:lnTo>
                <a:lnTo>
                  <a:pt x="2922441" y="1344423"/>
                </a:lnTo>
                <a:lnTo>
                  <a:pt x="2896129" y="1361270"/>
                </a:lnTo>
                <a:lnTo>
                  <a:pt x="2869817" y="1339213"/>
                </a:lnTo>
                <a:lnTo>
                  <a:pt x="2843505" y="1363875"/>
                </a:lnTo>
                <a:lnTo>
                  <a:pt x="2817193" y="1376553"/>
                </a:lnTo>
                <a:lnTo>
                  <a:pt x="2790795" y="1417888"/>
                </a:lnTo>
                <a:lnTo>
                  <a:pt x="2764483" y="1415457"/>
                </a:lnTo>
                <a:lnTo>
                  <a:pt x="2738171" y="1421275"/>
                </a:lnTo>
                <a:lnTo>
                  <a:pt x="2711859" y="1431001"/>
                </a:lnTo>
                <a:lnTo>
                  <a:pt x="2685547" y="1417194"/>
                </a:lnTo>
                <a:lnTo>
                  <a:pt x="2659149" y="1435430"/>
                </a:lnTo>
                <a:lnTo>
                  <a:pt x="2632837" y="1423967"/>
                </a:lnTo>
                <a:lnTo>
                  <a:pt x="2606525" y="1408249"/>
                </a:lnTo>
                <a:lnTo>
                  <a:pt x="2580213" y="1436124"/>
                </a:lnTo>
                <a:lnTo>
                  <a:pt x="2553901" y="1424054"/>
                </a:lnTo>
                <a:lnTo>
                  <a:pt x="2527502" y="1404515"/>
                </a:lnTo>
                <a:lnTo>
                  <a:pt x="2501191" y="1370822"/>
                </a:lnTo>
                <a:lnTo>
                  <a:pt x="2474879" y="1367609"/>
                </a:lnTo>
                <a:lnTo>
                  <a:pt x="2448567" y="1377161"/>
                </a:lnTo>
                <a:lnTo>
                  <a:pt x="2422255" y="1364483"/>
                </a:lnTo>
                <a:lnTo>
                  <a:pt x="2395943" y="1366133"/>
                </a:lnTo>
                <a:lnTo>
                  <a:pt x="2369544" y="1336000"/>
                </a:lnTo>
                <a:lnTo>
                  <a:pt x="2343232" y="1335913"/>
                </a:lnTo>
                <a:lnTo>
                  <a:pt x="2316921" y="1358665"/>
                </a:lnTo>
                <a:lnTo>
                  <a:pt x="2290609" y="1350502"/>
                </a:lnTo>
                <a:lnTo>
                  <a:pt x="2264297" y="1344337"/>
                </a:lnTo>
                <a:lnTo>
                  <a:pt x="2237898" y="1353541"/>
                </a:lnTo>
                <a:lnTo>
                  <a:pt x="2211586" y="1352065"/>
                </a:lnTo>
                <a:lnTo>
                  <a:pt x="2185274" y="1346768"/>
                </a:lnTo>
                <a:lnTo>
                  <a:pt x="2158963" y="1342513"/>
                </a:lnTo>
                <a:lnTo>
                  <a:pt x="2132651" y="1357362"/>
                </a:lnTo>
                <a:lnTo>
                  <a:pt x="2106252" y="1332440"/>
                </a:lnTo>
                <a:lnTo>
                  <a:pt x="2079940" y="1304304"/>
                </a:lnTo>
                <a:lnTo>
                  <a:pt x="2053628" y="1296923"/>
                </a:lnTo>
                <a:lnTo>
                  <a:pt x="2027316" y="1296663"/>
                </a:lnTo>
                <a:lnTo>
                  <a:pt x="2001004" y="1306823"/>
                </a:lnTo>
                <a:lnTo>
                  <a:pt x="1974606" y="1285808"/>
                </a:lnTo>
                <a:lnTo>
                  <a:pt x="1948294" y="1286589"/>
                </a:lnTo>
                <a:lnTo>
                  <a:pt x="1921982" y="1280858"/>
                </a:lnTo>
                <a:lnTo>
                  <a:pt x="1895670" y="1281553"/>
                </a:lnTo>
                <a:lnTo>
                  <a:pt x="1869358" y="1274258"/>
                </a:lnTo>
                <a:lnTo>
                  <a:pt x="1842959" y="1268614"/>
                </a:lnTo>
                <a:lnTo>
                  <a:pt x="1816648" y="1271219"/>
                </a:lnTo>
                <a:lnTo>
                  <a:pt x="1790336" y="1255675"/>
                </a:lnTo>
                <a:lnTo>
                  <a:pt x="1764024" y="1242563"/>
                </a:lnTo>
                <a:lnTo>
                  <a:pt x="1737712" y="1238916"/>
                </a:lnTo>
                <a:lnTo>
                  <a:pt x="1711313" y="1198536"/>
                </a:lnTo>
                <a:lnTo>
                  <a:pt x="1685001" y="1169966"/>
                </a:lnTo>
                <a:lnTo>
                  <a:pt x="1658690" y="1143481"/>
                </a:lnTo>
                <a:lnTo>
                  <a:pt x="1632378" y="1158764"/>
                </a:lnTo>
                <a:lnTo>
                  <a:pt x="1606066" y="1167448"/>
                </a:lnTo>
                <a:lnTo>
                  <a:pt x="1579667" y="1160761"/>
                </a:lnTo>
                <a:lnTo>
                  <a:pt x="1553355" y="1138184"/>
                </a:lnTo>
                <a:lnTo>
                  <a:pt x="1527043" y="1138705"/>
                </a:lnTo>
                <a:lnTo>
                  <a:pt x="1500732" y="1107617"/>
                </a:lnTo>
                <a:lnTo>
                  <a:pt x="1474420" y="1056903"/>
                </a:lnTo>
                <a:lnTo>
                  <a:pt x="1448108" y="1050564"/>
                </a:lnTo>
                <a:lnTo>
                  <a:pt x="1421709" y="1019563"/>
                </a:lnTo>
                <a:lnTo>
                  <a:pt x="1395397" y="1000198"/>
                </a:lnTo>
                <a:lnTo>
                  <a:pt x="1369086" y="1002109"/>
                </a:lnTo>
                <a:lnTo>
                  <a:pt x="1342774" y="996725"/>
                </a:lnTo>
                <a:lnTo>
                  <a:pt x="1316462" y="950006"/>
                </a:lnTo>
                <a:lnTo>
                  <a:pt x="1290063" y="919439"/>
                </a:lnTo>
                <a:lnTo>
                  <a:pt x="1263751" y="913968"/>
                </a:lnTo>
                <a:lnTo>
                  <a:pt x="1237439" y="894430"/>
                </a:lnTo>
                <a:lnTo>
                  <a:pt x="1211128" y="854571"/>
                </a:lnTo>
                <a:lnTo>
                  <a:pt x="1184816" y="817491"/>
                </a:lnTo>
                <a:lnTo>
                  <a:pt x="1158417" y="804205"/>
                </a:lnTo>
                <a:lnTo>
                  <a:pt x="1132105" y="782583"/>
                </a:lnTo>
                <a:lnTo>
                  <a:pt x="1105793" y="761394"/>
                </a:lnTo>
                <a:lnTo>
                  <a:pt x="1079481" y="752710"/>
                </a:lnTo>
                <a:lnTo>
                  <a:pt x="1053169" y="761047"/>
                </a:lnTo>
                <a:lnTo>
                  <a:pt x="1026771" y="769123"/>
                </a:lnTo>
                <a:lnTo>
                  <a:pt x="1000459" y="766952"/>
                </a:lnTo>
                <a:lnTo>
                  <a:pt x="974147" y="766778"/>
                </a:lnTo>
                <a:lnTo>
                  <a:pt x="947835" y="763913"/>
                </a:lnTo>
                <a:lnTo>
                  <a:pt x="921523" y="760005"/>
                </a:lnTo>
                <a:lnTo>
                  <a:pt x="895124" y="741421"/>
                </a:lnTo>
                <a:lnTo>
                  <a:pt x="868813" y="728222"/>
                </a:lnTo>
                <a:lnTo>
                  <a:pt x="842501" y="736732"/>
                </a:lnTo>
                <a:lnTo>
                  <a:pt x="816189" y="767994"/>
                </a:lnTo>
                <a:lnTo>
                  <a:pt x="789877" y="783885"/>
                </a:lnTo>
                <a:lnTo>
                  <a:pt x="763478" y="759310"/>
                </a:lnTo>
                <a:lnTo>
                  <a:pt x="737166" y="744895"/>
                </a:lnTo>
                <a:lnTo>
                  <a:pt x="710855" y="749758"/>
                </a:lnTo>
                <a:lnTo>
                  <a:pt x="684543" y="777546"/>
                </a:lnTo>
                <a:lnTo>
                  <a:pt x="658231" y="799082"/>
                </a:lnTo>
                <a:lnTo>
                  <a:pt x="631919" y="815407"/>
                </a:lnTo>
                <a:lnTo>
                  <a:pt x="605520" y="804205"/>
                </a:lnTo>
                <a:lnTo>
                  <a:pt x="579209" y="778935"/>
                </a:lnTo>
                <a:lnTo>
                  <a:pt x="552897" y="785188"/>
                </a:lnTo>
                <a:lnTo>
                  <a:pt x="526585" y="788748"/>
                </a:lnTo>
                <a:lnTo>
                  <a:pt x="500273" y="794219"/>
                </a:lnTo>
                <a:lnTo>
                  <a:pt x="473874" y="777025"/>
                </a:lnTo>
                <a:lnTo>
                  <a:pt x="447562" y="774073"/>
                </a:lnTo>
                <a:lnTo>
                  <a:pt x="421250" y="789269"/>
                </a:lnTo>
                <a:lnTo>
                  <a:pt x="394939" y="821486"/>
                </a:lnTo>
                <a:lnTo>
                  <a:pt x="368627" y="827130"/>
                </a:lnTo>
                <a:lnTo>
                  <a:pt x="342228" y="812455"/>
                </a:lnTo>
                <a:lnTo>
                  <a:pt x="315916" y="814278"/>
                </a:lnTo>
                <a:lnTo>
                  <a:pt x="289604" y="815928"/>
                </a:lnTo>
                <a:lnTo>
                  <a:pt x="263292" y="802121"/>
                </a:lnTo>
                <a:lnTo>
                  <a:pt x="236981" y="783364"/>
                </a:lnTo>
                <a:lnTo>
                  <a:pt x="210582" y="780498"/>
                </a:lnTo>
                <a:lnTo>
                  <a:pt x="184270" y="786751"/>
                </a:lnTo>
                <a:lnTo>
                  <a:pt x="157958" y="789269"/>
                </a:lnTo>
                <a:lnTo>
                  <a:pt x="131646" y="785796"/>
                </a:lnTo>
                <a:lnTo>
                  <a:pt x="105334" y="784233"/>
                </a:lnTo>
                <a:lnTo>
                  <a:pt x="78936" y="787880"/>
                </a:lnTo>
                <a:lnTo>
                  <a:pt x="52624" y="790398"/>
                </a:lnTo>
                <a:lnTo>
                  <a:pt x="26312" y="792482"/>
                </a:lnTo>
                <a:lnTo>
                  <a:pt x="0" y="795782"/>
                </a:lnTo>
                <a:close/>
              </a:path>
            </a:pathLst>
          </a:custGeom>
          <a:solidFill>
            <a:srgbClr val="A9A9A9">
              <a:alpha val="18000"/>
            </a:srgbClr>
          </a:solidFill>
          <a:ln w="6511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082B9E62-503E-FB2F-6917-9509F9169663}"/>
              </a:ext>
            </a:extLst>
          </p:cNvPr>
          <p:cNvSpPr/>
          <p:nvPr/>
        </p:nvSpPr>
        <p:spPr>
          <a:xfrm>
            <a:off x="2150947" y="2258918"/>
            <a:ext cx="7872284" cy="2835515"/>
          </a:xfrm>
          <a:custGeom>
            <a:avLst/>
            <a:gdLst>
              <a:gd name="connsiteX0" fmla="*/ 0 w 7872284"/>
              <a:gd name="connsiteY0" fmla="*/ 963205 h 2835515"/>
              <a:gd name="connsiteX1" fmla="*/ 26312 w 7872284"/>
              <a:gd name="connsiteY1" fmla="*/ 921176 h 2835515"/>
              <a:gd name="connsiteX2" fmla="*/ 52624 w 7872284"/>
              <a:gd name="connsiteY2" fmla="*/ 909366 h 2835515"/>
              <a:gd name="connsiteX3" fmla="*/ 78936 w 7872284"/>
              <a:gd name="connsiteY3" fmla="*/ 911189 h 2835515"/>
              <a:gd name="connsiteX4" fmla="*/ 105334 w 7872284"/>
              <a:gd name="connsiteY4" fmla="*/ 890348 h 2835515"/>
              <a:gd name="connsiteX5" fmla="*/ 131646 w 7872284"/>
              <a:gd name="connsiteY5" fmla="*/ 868813 h 2835515"/>
              <a:gd name="connsiteX6" fmla="*/ 157958 w 7872284"/>
              <a:gd name="connsiteY6" fmla="*/ 880970 h 2835515"/>
              <a:gd name="connsiteX7" fmla="*/ 184270 w 7872284"/>
              <a:gd name="connsiteY7" fmla="*/ 890696 h 2835515"/>
              <a:gd name="connsiteX8" fmla="*/ 210582 w 7872284"/>
              <a:gd name="connsiteY8" fmla="*/ 878712 h 2835515"/>
              <a:gd name="connsiteX9" fmla="*/ 236981 w 7872284"/>
              <a:gd name="connsiteY9" fmla="*/ 880709 h 2835515"/>
              <a:gd name="connsiteX10" fmla="*/ 263292 w 7872284"/>
              <a:gd name="connsiteY10" fmla="*/ 856742 h 2835515"/>
              <a:gd name="connsiteX11" fmla="*/ 289604 w 7872284"/>
              <a:gd name="connsiteY11" fmla="*/ 827130 h 2835515"/>
              <a:gd name="connsiteX12" fmla="*/ 315916 w 7872284"/>
              <a:gd name="connsiteY12" fmla="*/ 842153 h 2835515"/>
              <a:gd name="connsiteX13" fmla="*/ 342228 w 7872284"/>
              <a:gd name="connsiteY13" fmla="*/ 878104 h 2835515"/>
              <a:gd name="connsiteX14" fmla="*/ 368627 w 7872284"/>
              <a:gd name="connsiteY14" fmla="*/ 866642 h 2835515"/>
              <a:gd name="connsiteX15" fmla="*/ 394939 w 7872284"/>
              <a:gd name="connsiteY15" fmla="*/ 844672 h 2835515"/>
              <a:gd name="connsiteX16" fmla="*/ 421250 w 7872284"/>
              <a:gd name="connsiteY16" fmla="*/ 842501 h 2835515"/>
              <a:gd name="connsiteX17" fmla="*/ 447562 w 7872284"/>
              <a:gd name="connsiteY17" fmla="*/ 856047 h 2835515"/>
              <a:gd name="connsiteX18" fmla="*/ 473874 w 7872284"/>
              <a:gd name="connsiteY18" fmla="*/ 870810 h 2835515"/>
              <a:gd name="connsiteX19" fmla="*/ 500273 w 7872284"/>
              <a:gd name="connsiteY19" fmla="*/ 860650 h 2835515"/>
              <a:gd name="connsiteX20" fmla="*/ 526585 w 7872284"/>
              <a:gd name="connsiteY20" fmla="*/ 833122 h 2835515"/>
              <a:gd name="connsiteX21" fmla="*/ 552897 w 7872284"/>
              <a:gd name="connsiteY21" fmla="*/ 824873 h 2835515"/>
              <a:gd name="connsiteX22" fmla="*/ 579209 w 7872284"/>
              <a:gd name="connsiteY22" fmla="*/ 851445 h 2835515"/>
              <a:gd name="connsiteX23" fmla="*/ 605520 w 7872284"/>
              <a:gd name="connsiteY23" fmla="*/ 919526 h 2835515"/>
              <a:gd name="connsiteX24" fmla="*/ 631919 w 7872284"/>
              <a:gd name="connsiteY24" fmla="*/ 930120 h 2835515"/>
              <a:gd name="connsiteX25" fmla="*/ 658231 w 7872284"/>
              <a:gd name="connsiteY25" fmla="*/ 873241 h 2835515"/>
              <a:gd name="connsiteX26" fmla="*/ 684543 w 7872284"/>
              <a:gd name="connsiteY26" fmla="*/ 873502 h 2835515"/>
              <a:gd name="connsiteX27" fmla="*/ 710855 w 7872284"/>
              <a:gd name="connsiteY27" fmla="*/ 903548 h 2835515"/>
              <a:gd name="connsiteX28" fmla="*/ 737166 w 7872284"/>
              <a:gd name="connsiteY28" fmla="*/ 905892 h 2835515"/>
              <a:gd name="connsiteX29" fmla="*/ 763478 w 7872284"/>
              <a:gd name="connsiteY29" fmla="*/ 889219 h 2835515"/>
              <a:gd name="connsiteX30" fmla="*/ 789877 w 7872284"/>
              <a:gd name="connsiteY30" fmla="*/ 904329 h 2835515"/>
              <a:gd name="connsiteX31" fmla="*/ 816189 w 7872284"/>
              <a:gd name="connsiteY31" fmla="*/ 934636 h 2835515"/>
              <a:gd name="connsiteX32" fmla="*/ 842501 w 7872284"/>
              <a:gd name="connsiteY32" fmla="*/ 950874 h 2835515"/>
              <a:gd name="connsiteX33" fmla="*/ 868813 w 7872284"/>
              <a:gd name="connsiteY33" fmla="*/ 963813 h 2835515"/>
              <a:gd name="connsiteX34" fmla="*/ 895124 w 7872284"/>
              <a:gd name="connsiteY34" fmla="*/ 932465 h 2835515"/>
              <a:gd name="connsiteX35" fmla="*/ 921523 w 7872284"/>
              <a:gd name="connsiteY35" fmla="*/ 915271 h 2835515"/>
              <a:gd name="connsiteX36" fmla="*/ 947835 w 7872284"/>
              <a:gd name="connsiteY36" fmla="*/ 931770 h 2835515"/>
              <a:gd name="connsiteX37" fmla="*/ 974147 w 7872284"/>
              <a:gd name="connsiteY37" fmla="*/ 926820 h 2835515"/>
              <a:gd name="connsiteX38" fmla="*/ 1000459 w 7872284"/>
              <a:gd name="connsiteY38" fmla="*/ 955390 h 2835515"/>
              <a:gd name="connsiteX39" fmla="*/ 1026771 w 7872284"/>
              <a:gd name="connsiteY39" fmla="*/ 984046 h 2835515"/>
              <a:gd name="connsiteX40" fmla="*/ 1053169 w 7872284"/>
              <a:gd name="connsiteY40" fmla="*/ 990386 h 2835515"/>
              <a:gd name="connsiteX41" fmla="*/ 1079481 w 7872284"/>
              <a:gd name="connsiteY41" fmla="*/ 991341 h 2835515"/>
              <a:gd name="connsiteX42" fmla="*/ 1105793 w 7872284"/>
              <a:gd name="connsiteY42" fmla="*/ 989691 h 2835515"/>
              <a:gd name="connsiteX43" fmla="*/ 1132105 w 7872284"/>
              <a:gd name="connsiteY43" fmla="*/ 1019650 h 2835515"/>
              <a:gd name="connsiteX44" fmla="*/ 1158417 w 7872284"/>
              <a:gd name="connsiteY44" fmla="*/ 1071145 h 2835515"/>
              <a:gd name="connsiteX45" fmla="*/ 1184816 w 7872284"/>
              <a:gd name="connsiteY45" fmla="*/ 1106488 h 2835515"/>
              <a:gd name="connsiteX46" fmla="*/ 1211128 w 7872284"/>
              <a:gd name="connsiteY46" fmla="*/ 1100409 h 2835515"/>
              <a:gd name="connsiteX47" fmla="*/ 1237439 w 7872284"/>
              <a:gd name="connsiteY47" fmla="*/ 1142352 h 2835515"/>
              <a:gd name="connsiteX48" fmla="*/ 1263751 w 7872284"/>
              <a:gd name="connsiteY48" fmla="*/ 1191068 h 2835515"/>
              <a:gd name="connsiteX49" fmla="*/ 1290063 w 7872284"/>
              <a:gd name="connsiteY49" fmla="*/ 1168230 h 2835515"/>
              <a:gd name="connsiteX50" fmla="*/ 1316462 w 7872284"/>
              <a:gd name="connsiteY50" fmla="*/ 1173700 h 2835515"/>
              <a:gd name="connsiteX51" fmla="*/ 1342774 w 7872284"/>
              <a:gd name="connsiteY51" fmla="*/ 1235616 h 2835515"/>
              <a:gd name="connsiteX52" fmla="*/ 1369086 w 7872284"/>
              <a:gd name="connsiteY52" fmla="*/ 1294318 h 2835515"/>
              <a:gd name="connsiteX53" fmla="*/ 1395397 w 7872284"/>
              <a:gd name="connsiteY53" fmla="*/ 1325493 h 2835515"/>
              <a:gd name="connsiteX54" fmla="*/ 1421709 w 7872284"/>
              <a:gd name="connsiteY54" fmla="*/ 1344684 h 2835515"/>
              <a:gd name="connsiteX55" fmla="*/ 1448108 w 7872284"/>
              <a:gd name="connsiteY55" fmla="*/ 1424054 h 2835515"/>
              <a:gd name="connsiteX56" fmla="*/ 1474420 w 7872284"/>
              <a:gd name="connsiteY56" fmla="*/ 1515320 h 2835515"/>
              <a:gd name="connsiteX57" fmla="*/ 1500732 w 7872284"/>
              <a:gd name="connsiteY57" fmla="*/ 1540156 h 2835515"/>
              <a:gd name="connsiteX58" fmla="*/ 1527043 w 7872284"/>
              <a:gd name="connsiteY58" fmla="*/ 1479543 h 2835515"/>
              <a:gd name="connsiteX59" fmla="*/ 1553355 w 7872284"/>
              <a:gd name="connsiteY59" fmla="*/ 1511847 h 2835515"/>
              <a:gd name="connsiteX60" fmla="*/ 1579667 w 7872284"/>
              <a:gd name="connsiteY60" fmla="*/ 1553789 h 2835515"/>
              <a:gd name="connsiteX61" fmla="*/ 1606066 w 7872284"/>
              <a:gd name="connsiteY61" fmla="*/ 1614229 h 2835515"/>
              <a:gd name="connsiteX62" fmla="*/ 1632378 w 7872284"/>
              <a:gd name="connsiteY62" fmla="*/ 1602592 h 2835515"/>
              <a:gd name="connsiteX63" fmla="*/ 1658690 w 7872284"/>
              <a:gd name="connsiteY63" fmla="*/ 1650874 h 2835515"/>
              <a:gd name="connsiteX64" fmla="*/ 1685001 w 7872284"/>
              <a:gd name="connsiteY64" fmla="*/ 1700545 h 2835515"/>
              <a:gd name="connsiteX65" fmla="*/ 1711313 w 7872284"/>
              <a:gd name="connsiteY65" fmla="*/ 1673886 h 2835515"/>
              <a:gd name="connsiteX66" fmla="*/ 1737712 w 7872284"/>
              <a:gd name="connsiteY66" fmla="*/ 1681267 h 2835515"/>
              <a:gd name="connsiteX67" fmla="*/ 1764024 w 7872284"/>
              <a:gd name="connsiteY67" fmla="*/ 1760724 h 2835515"/>
              <a:gd name="connsiteX68" fmla="*/ 1790336 w 7872284"/>
              <a:gd name="connsiteY68" fmla="*/ 1840702 h 2835515"/>
              <a:gd name="connsiteX69" fmla="*/ 1816648 w 7872284"/>
              <a:gd name="connsiteY69" fmla="*/ 1785473 h 2835515"/>
              <a:gd name="connsiteX70" fmla="*/ 1842959 w 7872284"/>
              <a:gd name="connsiteY70" fmla="*/ 1849125 h 2835515"/>
              <a:gd name="connsiteX71" fmla="*/ 1869358 w 7872284"/>
              <a:gd name="connsiteY71" fmla="*/ 1895236 h 2835515"/>
              <a:gd name="connsiteX72" fmla="*/ 1895670 w 7872284"/>
              <a:gd name="connsiteY72" fmla="*/ 1911388 h 2835515"/>
              <a:gd name="connsiteX73" fmla="*/ 1921982 w 7872284"/>
              <a:gd name="connsiteY73" fmla="*/ 1908175 h 2835515"/>
              <a:gd name="connsiteX74" fmla="*/ 1948294 w 7872284"/>
              <a:gd name="connsiteY74" fmla="*/ 1952809 h 2835515"/>
              <a:gd name="connsiteX75" fmla="*/ 1974606 w 7872284"/>
              <a:gd name="connsiteY75" fmla="*/ 1955414 h 2835515"/>
              <a:gd name="connsiteX76" fmla="*/ 2001004 w 7872284"/>
              <a:gd name="connsiteY76" fmla="*/ 1983116 h 2835515"/>
              <a:gd name="connsiteX77" fmla="*/ 2027316 w 7872284"/>
              <a:gd name="connsiteY77" fmla="*/ 1949944 h 2835515"/>
              <a:gd name="connsiteX78" fmla="*/ 2053628 w 7872284"/>
              <a:gd name="connsiteY78" fmla="*/ 1988066 h 2835515"/>
              <a:gd name="connsiteX79" fmla="*/ 2079940 w 7872284"/>
              <a:gd name="connsiteY79" fmla="*/ 2055973 h 2835515"/>
              <a:gd name="connsiteX80" fmla="*/ 2106252 w 7872284"/>
              <a:gd name="connsiteY80" fmla="*/ 2060922 h 2835515"/>
              <a:gd name="connsiteX81" fmla="*/ 2132651 w 7872284"/>
              <a:gd name="connsiteY81" fmla="*/ 2093226 h 2835515"/>
              <a:gd name="connsiteX82" fmla="*/ 2158963 w 7872284"/>
              <a:gd name="connsiteY82" fmla="*/ 2037824 h 2835515"/>
              <a:gd name="connsiteX83" fmla="*/ 2185274 w 7872284"/>
              <a:gd name="connsiteY83" fmla="*/ 2059620 h 2835515"/>
              <a:gd name="connsiteX84" fmla="*/ 2211586 w 7872284"/>
              <a:gd name="connsiteY84" fmla="*/ 2101302 h 2835515"/>
              <a:gd name="connsiteX85" fmla="*/ 2237898 w 7872284"/>
              <a:gd name="connsiteY85" fmla="*/ 2117193 h 2835515"/>
              <a:gd name="connsiteX86" fmla="*/ 2264297 w 7872284"/>
              <a:gd name="connsiteY86" fmla="*/ 2063614 h 2835515"/>
              <a:gd name="connsiteX87" fmla="*/ 2290609 w 7872284"/>
              <a:gd name="connsiteY87" fmla="*/ 2102952 h 2835515"/>
              <a:gd name="connsiteX88" fmla="*/ 2316921 w 7872284"/>
              <a:gd name="connsiteY88" fmla="*/ 2129438 h 2835515"/>
              <a:gd name="connsiteX89" fmla="*/ 2343232 w 7872284"/>
              <a:gd name="connsiteY89" fmla="*/ 2122664 h 2835515"/>
              <a:gd name="connsiteX90" fmla="*/ 2369544 w 7872284"/>
              <a:gd name="connsiteY90" fmla="*/ 2141855 h 2835515"/>
              <a:gd name="connsiteX91" fmla="*/ 2395943 w 7872284"/>
              <a:gd name="connsiteY91" fmla="*/ 2140379 h 2835515"/>
              <a:gd name="connsiteX92" fmla="*/ 2422255 w 7872284"/>
              <a:gd name="connsiteY92" fmla="*/ 2213584 h 2835515"/>
              <a:gd name="connsiteX93" fmla="*/ 2448567 w 7872284"/>
              <a:gd name="connsiteY93" fmla="*/ 2112765 h 2835515"/>
              <a:gd name="connsiteX94" fmla="*/ 2474879 w 7872284"/>
              <a:gd name="connsiteY94" fmla="*/ 2189095 h 2835515"/>
              <a:gd name="connsiteX95" fmla="*/ 2501191 w 7872284"/>
              <a:gd name="connsiteY95" fmla="*/ 2158355 h 2835515"/>
              <a:gd name="connsiteX96" fmla="*/ 2527502 w 7872284"/>
              <a:gd name="connsiteY96" fmla="*/ 2109291 h 2835515"/>
              <a:gd name="connsiteX97" fmla="*/ 2553901 w 7872284"/>
              <a:gd name="connsiteY97" fmla="*/ 2196650 h 2835515"/>
              <a:gd name="connsiteX98" fmla="*/ 2580213 w 7872284"/>
              <a:gd name="connsiteY98" fmla="*/ 2231038 h 2835515"/>
              <a:gd name="connsiteX99" fmla="*/ 2606525 w 7872284"/>
              <a:gd name="connsiteY99" fmla="*/ 2178154 h 2835515"/>
              <a:gd name="connsiteX100" fmla="*/ 2632837 w 7872284"/>
              <a:gd name="connsiteY100" fmla="*/ 2217839 h 2835515"/>
              <a:gd name="connsiteX101" fmla="*/ 2659149 w 7872284"/>
              <a:gd name="connsiteY101" fmla="*/ 2222267 h 2835515"/>
              <a:gd name="connsiteX102" fmla="*/ 2685547 w 7872284"/>
              <a:gd name="connsiteY102" fmla="*/ 2124922 h 2835515"/>
              <a:gd name="connsiteX103" fmla="*/ 2711859 w 7872284"/>
              <a:gd name="connsiteY103" fmla="*/ 2172422 h 2835515"/>
              <a:gd name="connsiteX104" fmla="*/ 2738171 w 7872284"/>
              <a:gd name="connsiteY104" fmla="*/ 2182756 h 2835515"/>
              <a:gd name="connsiteX105" fmla="*/ 2764483 w 7872284"/>
              <a:gd name="connsiteY105" fmla="*/ 2187358 h 2835515"/>
              <a:gd name="connsiteX106" fmla="*/ 2790795 w 7872284"/>
              <a:gd name="connsiteY106" fmla="*/ 2192829 h 2835515"/>
              <a:gd name="connsiteX107" fmla="*/ 2817193 w 7872284"/>
              <a:gd name="connsiteY107" fmla="*/ 2192656 h 2835515"/>
              <a:gd name="connsiteX108" fmla="*/ 2843505 w 7872284"/>
              <a:gd name="connsiteY108" fmla="*/ 2181627 h 2835515"/>
              <a:gd name="connsiteX109" fmla="*/ 2869817 w 7872284"/>
              <a:gd name="connsiteY109" fmla="*/ 2191614 h 2835515"/>
              <a:gd name="connsiteX110" fmla="*/ 2896129 w 7872284"/>
              <a:gd name="connsiteY110" fmla="*/ 2166952 h 2835515"/>
              <a:gd name="connsiteX111" fmla="*/ 2922441 w 7872284"/>
              <a:gd name="connsiteY111" fmla="*/ 2109986 h 2835515"/>
              <a:gd name="connsiteX112" fmla="*/ 2948839 w 7872284"/>
              <a:gd name="connsiteY112" fmla="*/ 2092618 h 2835515"/>
              <a:gd name="connsiteX113" fmla="*/ 2975151 w 7872284"/>
              <a:gd name="connsiteY113" fmla="*/ 2105036 h 2835515"/>
              <a:gd name="connsiteX114" fmla="*/ 3001463 w 7872284"/>
              <a:gd name="connsiteY114" fmla="*/ 2119278 h 2835515"/>
              <a:gd name="connsiteX115" fmla="*/ 3027775 w 7872284"/>
              <a:gd name="connsiteY115" fmla="*/ 2109552 h 2835515"/>
              <a:gd name="connsiteX116" fmla="*/ 3054087 w 7872284"/>
              <a:gd name="connsiteY116" fmla="*/ 2117541 h 2835515"/>
              <a:gd name="connsiteX117" fmla="*/ 3080486 w 7872284"/>
              <a:gd name="connsiteY117" fmla="*/ 2086887 h 2835515"/>
              <a:gd name="connsiteX118" fmla="*/ 3106798 w 7872284"/>
              <a:gd name="connsiteY118" fmla="*/ 2107207 h 2835515"/>
              <a:gd name="connsiteX119" fmla="*/ 3133109 w 7872284"/>
              <a:gd name="connsiteY119" fmla="*/ 2170078 h 2835515"/>
              <a:gd name="connsiteX120" fmla="*/ 3159421 w 7872284"/>
              <a:gd name="connsiteY120" fmla="*/ 2080027 h 2835515"/>
              <a:gd name="connsiteX121" fmla="*/ 3185733 w 7872284"/>
              <a:gd name="connsiteY121" fmla="*/ 2094355 h 2835515"/>
              <a:gd name="connsiteX122" fmla="*/ 3212132 w 7872284"/>
              <a:gd name="connsiteY122" fmla="*/ 2094963 h 2835515"/>
              <a:gd name="connsiteX123" fmla="*/ 3238444 w 7872284"/>
              <a:gd name="connsiteY123" fmla="*/ 2123011 h 2835515"/>
              <a:gd name="connsiteX124" fmla="*/ 3264755 w 7872284"/>
              <a:gd name="connsiteY124" fmla="*/ 2169644 h 2835515"/>
              <a:gd name="connsiteX125" fmla="*/ 3291067 w 7872284"/>
              <a:gd name="connsiteY125" fmla="*/ 2182756 h 2835515"/>
              <a:gd name="connsiteX126" fmla="*/ 3317380 w 7872284"/>
              <a:gd name="connsiteY126" fmla="*/ 2171294 h 2835515"/>
              <a:gd name="connsiteX127" fmla="*/ 3343778 w 7872284"/>
              <a:gd name="connsiteY127" fmla="*/ 2209763 h 2835515"/>
              <a:gd name="connsiteX128" fmla="*/ 3370090 w 7872284"/>
              <a:gd name="connsiteY128" fmla="*/ 2285225 h 2835515"/>
              <a:gd name="connsiteX129" fmla="*/ 3396402 w 7872284"/>
              <a:gd name="connsiteY129" fmla="*/ 2368242 h 2835515"/>
              <a:gd name="connsiteX130" fmla="*/ 3422713 w 7872284"/>
              <a:gd name="connsiteY130" fmla="*/ 2360079 h 2835515"/>
              <a:gd name="connsiteX131" fmla="*/ 3449025 w 7872284"/>
              <a:gd name="connsiteY131" fmla="*/ 2347661 h 2835515"/>
              <a:gd name="connsiteX132" fmla="*/ 3475424 w 7872284"/>
              <a:gd name="connsiteY132" fmla="*/ 2444398 h 2835515"/>
              <a:gd name="connsiteX133" fmla="*/ 3501736 w 7872284"/>
              <a:gd name="connsiteY133" fmla="*/ 2527589 h 2835515"/>
              <a:gd name="connsiteX134" fmla="*/ 3528048 w 7872284"/>
              <a:gd name="connsiteY134" fmla="*/ 2539573 h 2835515"/>
              <a:gd name="connsiteX135" fmla="*/ 3554360 w 7872284"/>
              <a:gd name="connsiteY135" fmla="*/ 2626584 h 2835515"/>
              <a:gd name="connsiteX136" fmla="*/ 3580671 w 7872284"/>
              <a:gd name="connsiteY136" fmla="*/ 2682768 h 2835515"/>
              <a:gd name="connsiteX137" fmla="*/ 3606984 w 7872284"/>
              <a:gd name="connsiteY137" fmla="*/ 2691452 h 2835515"/>
              <a:gd name="connsiteX138" fmla="*/ 3633382 w 7872284"/>
              <a:gd name="connsiteY138" fmla="*/ 2705520 h 2835515"/>
              <a:gd name="connsiteX139" fmla="*/ 3659694 w 7872284"/>
              <a:gd name="connsiteY139" fmla="*/ 2696749 h 2835515"/>
              <a:gd name="connsiteX140" fmla="*/ 3686006 w 7872284"/>
              <a:gd name="connsiteY140" fmla="*/ 2740515 h 2835515"/>
              <a:gd name="connsiteX141" fmla="*/ 3712318 w 7872284"/>
              <a:gd name="connsiteY141" fmla="*/ 2821969 h 2835515"/>
              <a:gd name="connsiteX142" fmla="*/ 3738629 w 7872284"/>
              <a:gd name="connsiteY142" fmla="*/ 2809899 h 2835515"/>
              <a:gd name="connsiteX143" fmla="*/ 3765028 w 7872284"/>
              <a:gd name="connsiteY143" fmla="*/ 2756060 h 2835515"/>
              <a:gd name="connsiteX144" fmla="*/ 3791340 w 7872284"/>
              <a:gd name="connsiteY144" fmla="*/ 2745639 h 2835515"/>
              <a:gd name="connsiteX145" fmla="*/ 3817652 w 7872284"/>
              <a:gd name="connsiteY145" fmla="*/ 2835516 h 2835515"/>
              <a:gd name="connsiteX146" fmla="*/ 3843964 w 7872284"/>
              <a:gd name="connsiteY146" fmla="*/ 2801910 h 2835515"/>
              <a:gd name="connsiteX147" fmla="*/ 3870276 w 7872284"/>
              <a:gd name="connsiteY147" fmla="*/ 2681726 h 2835515"/>
              <a:gd name="connsiteX148" fmla="*/ 3896674 w 7872284"/>
              <a:gd name="connsiteY148" fmla="*/ 2609303 h 2835515"/>
              <a:gd name="connsiteX149" fmla="*/ 3922987 w 7872284"/>
              <a:gd name="connsiteY149" fmla="*/ 2582297 h 2835515"/>
              <a:gd name="connsiteX150" fmla="*/ 3949298 w 7872284"/>
              <a:gd name="connsiteY150" fmla="*/ 2490509 h 2835515"/>
              <a:gd name="connsiteX151" fmla="*/ 3975610 w 7872284"/>
              <a:gd name="connsiteY151" fmla="*/ 2468452 h 2835515"/>
              <a:gd name="connsiteX152" fmla="*/ 4001922 w 7872284"/>
              <a:gd name="connsiteY152" fmla="*/ 2432154 h 2835515"/>
              <a:gd name="connsiteX153" fmla="*/ 4028321 w 7872284"/>
              <a:gd name="connsiteY153" fmla="*/ 2342103 h 2835515"/>
              <a:gd name="connsiteX154" fmla="*/ 4054632 w 7872284"/>
              <a:gd name="connsiteY154" fmla="*/ 2232341 h 2835515"/>
              <a:gd name="connsiteX155" fmla="*/ 4080945 w 7872284"/>
              <a:gd name="connsiteY155" fmla="*/ 2250055 h 2835515"/>
              <a:gd name="connsiteX156" fmla="*/ 4107256 w 7872284"/>
              <a:gd name="connsiteY156" fmla="*/ 2131088 h 2835515"/>
              <a:gd name="connsiteX157" fmla="*/ 4133568 w 7872284"/>
              <a:gd name="connsiteY157" fmla="*/ 2021845 h 2835515"/>
              <a:gd name="connsiteX158" fmla="*/ 4159967 w 7872284"/>
              <a:gd name="connsiteY158" fmla="*/ 1930753 h 2835515"/>
              <a:gd name="connsiteX159" fmla="*/ 4186279 w 7872284"/>
              <a:gd name="connsiteY159" fmla="*/ 1759248 h 2835515"/>
              <a:gd name="connsiteX160" fmla="*/ 4212591 w 7872284"/>
              <a:gd name="connsiteY160" fmla="*/ 1671976 h 2835515"/>
              <a:gd name="connsiteX161" fmla="*/ 4238903 w 7872284"/>
              <a:gd name="connsiteY161" fmla="*/ 1566381 h 2835515"/>
              <a:gd name="connsiteX162" fmla="*/ 4265214 w 7872284"/>
              <a:gd name="connsiteY162" fmla="*/ 1428483 h 2835515"/>
              <a:gd name="connsiteX163" fmla="*/ 4291613 w 7872284"/>
              <a:gd name="connsiteY163" fmla="*/ 1361878 h 2835515"/>
              <a:gd name="connsiteX164" fmla="*/ 4317925 w 7872284"/>
              <a:gd name="connsiteY164" fmla="*/ 1294144 h 2835515"/>
              <a:gd name="connsiteX165" fmla="*/ 4344237 w 7872284"/>
              <a:gd name="connsiteY165" fmla="*/ 1253504 h 2835515"/>
              <a:gd name="connsiteX166" fmla="*/ 4370549 w 7872284"/>
              <a:gd name="connsiteY166" fmla="*/ 1183079 h 2835515"/>
              <a:gd name="connsiteX167" fmla="*/ 4396861 w 7872284"/>
              <a:gd name="connsiteY167" fmla="*/ 1118037 h 2835515"/>
              <a:gd name="connsiteX168" fmla="*/ 4423172 w 7872284"/>
              <a:gd name="connsiteY168" fmla="*/ 1081478 h 2835515"/>
              <a:gd name="connsiteX169" fmla="*/ 4449571 w 7872284"/>
              <a:gd name="connsiteY169" fmla="*/ 1014874 h 2835515"/>
              <a:gd name="connsiteX170" fmla="*/ 4475883 w 7872284"/>
              <a:gd name="connsiteY170" fmla="*/ 969197 h 2835515"/>
              <a:gd name="connsiteX171" fmla="*/ 4502195 w 7872284"/>
              <a:gd name="connsiteY171" fmla="*/ 922565 h 2835515"/>
              <a:gd name="connsiteX172" fmla="*/ 4528507 w 7872284"/>
              <a:gd name="connsiteY172" fmla="*/ 849361 h 2835515"/>
              <a:gd name="connsiteX173" fmla="*/ 4554819 w 7872284"/>
              <a:gd name="connsiteY173" fmla="*/ 810631 h 2835515"/>
              <a:gd name="connsiteX174" fmla="*/ 4581217 w 7872284"/>
              <a:gd name="connsiteY174" fmla="*/ 870810 h 2835515"/>
              <a:gd name="connsiteX175" fmla="*/ 4607529 w 7872284"/>
              <a:gd name="connsiteY175" fmla="*/ 839201 h 2835515"/>
              <a:gd name="connsiteX176" fmla="*/ 4633841 w 7872284"/>
              <a:gd name="connsiteY176" fmla="*/ 891390 h 2835515"/>
              <a:gd name="connsiteX177" fmla="*/ 4660153 w 7872284"/>
              <a:gd name="connsiteY177" fmla="*/ 878452 h 2835515"/>
              <a:gd name="connsiteX178" fmla="*/ 4686465 w 7872284"/>
              <a:gd name="connsiteY178" fmla="*/ 897990 h 2835515"/>
              <a:gd name="connsiteX179" fmla="*/ 4712863 w 7872284"/>
              <a:gd name="connsiteY179" fmla="*/ 918918 h 2835515"/>
              <a:gd name="connsiteX180" fmla="*/ 4739175 w 7872284"/>
              <a:gd name="connsiteY180" fmla="*/ 937588 h 2835515"/>
              <a:gd name="connsiteX181" fmla="*/ 4765487 w 7872284"/>
              <a:gd name="connsiteY181" fmla="*/ 1022081 h 2835515"/>
              <a:gd name="connsiteX182" fmla="*/ 4791799 w 7872284"/>
              <a:gd name="connsiteY182" fmla="*/ 1043791 h 2835515"/>
              <a:gd name="connsiteX183" fmla="*/ 4818111 w 7872284"/>
              <a:gd name="connsiteY183" fmla="*/ 1055948 h 2835515"/>
              <a:gd name="connsiteX184" fmla="*/ 4844510 w 7872284"/>
              <a:gd name="connsiteY184" fmla="*/ 1145738 h 2835515"/>
              <a:gd name="connsiteX185" fmla="*/ 4870821 w 7872284"/>
              <a:gd name="connsiteY185" fmla="*/ 1170921 h 2835515"/>
              <a:gd name="connsiteX186" fmla="*/ 4897133 w 7872284"/>
              <a:gd name="connsiteY186" fmla="*/ 1212169 h 2835515"/>
              <a:gd name="connsiteX187" fmla="*/ 4923445 w 7872284"/>
              <a:gd name="connsiteY187" fmla="*/ 1263491 h 2835515"/>
              <a:gd name="connsiteX188" fmla="*/ 4949757 w 7872284"/>
              <a:gd name="connsiteY188" fmla="*/ 1323148 h 2835515"/>
              <a:gd name="connsiteX189" fmla="*/ 4976156 w 7872284"/>
              <a:gd name="connsiteY189" fmla="*/ 1375164 h 2835515"/>
              <a:gd name="connsiteX190" fmla="*/ 5002468 w 7872284"/>
              <a:gd name="connsiteY190" fmla="*/ 1398784 h 2835515"/>
              <a:gd name="connsiteX191" fmla="*/ 5028779 w 7872284"/>
              <a:gd name="connsiteY191" fmla="*/ 1385932 h 2835515"/>
              <a:gd name="connsiteX192" fmla="*/ 5055092 w 7872284"/>
              <a:gd name="connsiteY192" fmla="*/ 1410160 h 2835515"/>
              <a:gd name="connsiteX193" fmla="*/ 5081403 w 7872284"/>
              <a:gd name="connsiteY193" fmla="*/ 1414762 h 2835515"/>
              <a:gd name="connsiteX194" fmla="*/ 5107802 w 7872284"/>
              <a:gd name="connsiteY194" fmla="*/ 1498561 h 2835515"/>
              <a:gd name="connsiteX195" fmla="*/ 5134114 w 7872284"/>
              <a:gd name="connsiteY195" fmla="*/ 1507331 h 2835515"/>
              <a:gd name="connsiteX196" fmla="*/ 5160426 w 7872284"/>
              <a:gd name="connsiteY196" fmla="*/ 1525915 h 2835515"/>
              <a:gd name="connsiteX197" fmla="*/ 5186737 w 7872284"/>
              <a:gd name="connsiteY197" fmla="*/ 1548058 h 2835515"/>
              <a:gd name="connsiteX198" fmla="*/ 5213050 w 7872284"/>
              <a:gd name="connsiteY198" fmla="*/ 1617528 h 2835515"/>
              <a:gd name="connsiteX199" fmla="*/ 5239448 w 7872284"/>
              <a:gd name="connsiteY199" fmla="*/ 1644882 h 2835515"/>
              <a:gd name="connsiteX200" fmla="*/ 5265760 w 7872284"/>
              <a:gd name="connsiteY200" fmla="*/ 1624041 h 2835515"/>
              <a:gd name="connsiteX201" fmla="*/ 5292072 w 7872284"/>
              <a:gd name="connsiteY201" fmla="*/ 1667287 h 2835515"/>
              <a:gd name="connsiteX202" fmla="*/ 5318384 w 7872284"/>
              <a:gd name="connsiteY202" fmla="*/ 1634809 h 2835515"/>
              <a:gd name="connsiteX203" fmla="*/ 5344695 w 7872284"/>
              <a:gd name="connsiteY203" fmla="*/ 1644622 h 2835515"/>
              <a:gd name="connsiteX204" fmla="*/ 5371008 w 7872284"/>
              <a:gd name="connsiteY204" fmla="*/ 1679270 h 2835515"/>
              <a:gd name="connsiteX205" fmla="*/ 5397406 w 7872284"/>
              <a:gd name="connsiteY205" fmla="*/ 1670326 h 2835515"/>
              <a:gd name="connsiteX206" fmla="*/ 5423718 w 7872284"/>
              <a:gd name="connsiteY206" fmla="*/ 1694901 h 2835515"/>
              <a:gd name="connsiteX207" fmla="*/ 5450030 w 7872284"/>
              <a:gd name="connsiteY207" fmla="*/ 1737191 h 2835515"/>
              <a:gd name="connsiteX208" fmla="*/ 5476342 w 7872284"/>
              <a:gd name="connsiteY208" fmla="*/ 1728507 h 2835515"/>
              <a:gd name="connsiteX209" fmla="*/ 5502654 w 7872284"/>
              <a:gd name="connsiteY209" fmla="*/ 1766803 h 2835515"/>
              <a:gd name="connsiteX210" fmla="*/ 5529052 w 7872284"/>
              <a:gd name="connsiteY210" fmla="*/ 1753777 h 2835515"/>
              <a:gd name="connsiteX211" fmla="*/ 5555364 w 7872284"/>
              <a:gd name="connsiteY211" fmla="*/ 1777744 h 2835515"/>
              <a:gd name="connsiteX212" fmla="*/ 5581676 w 7872284"/>
              <a:gd name="connsiteY212" fmla="*/ 1755080 h 2835515"/>
              <a:gd name="connsiteX213" fmla="*/ 5607988 w 7872284"/>
              <a:gd name="connsiteY213" fmla="*/ 1735802 h 2835515"/>
              <a:gd name="connsiteX214" fmla="*/ 5634300 w 7872284"/>
              <a:gd name="connsiteY214" fmla="*/ 1697245 h 2835515"/>
              <a:gd name="connsiteX215" fmla="*/ 5660699 w 7872284"/>
              <a:gd name="connsiteY215" fmla="*/ 1636285 h 2835515"/>
              <a:gd name="connsiteX216" fmla="*/ 5687010 w 7872284"/>
              <a:gd name="connsiteY216" fmla="*/ 1653306 h 2835515"/>
              <a:gd name="connsiteX217" fmla="*/ 5713322 w 7872284"/>
              <a:gd name="connsiteY217" fmla="*/ 1640280 h 2835515"/>
              <a:gd name="connsiteX218" fmla="*/ 5739634 w 7872284"/>
              <a:gd name="connsiteY218" fmla="*/ 1624128 h 2835515"/>
              <a:gd name="connsiteX219" fmla="*/ 5765946 w 7872284"/>
              <a:gd name="connsiteY219" fmla="*/ 1536769 h 2835515"/>
              <a:gd name="connsiteX220" fmla="*/ 5792344 w 7872284"/>
              <a:gd name="connsiteY220" fmla="*/ 1566034 h 2835515"/>
              <a:gd name="connsiteX221" fmla="*/ 5818657 w 7872284"/>
              <a:gd name="connsiteY221" fmla="*/ 1574110 h 2835515"/>
              <a:gd name="connsiteX222" fmla="*/ 5844968 w 7872284"/>
              <a:gd name="connsiteY222" fmla="*/ 1544498 h 2835515"/>
              <a:gd name="connsiteX223" fmla="*/ 5871280 w 7872284"/>
              <a:gd name="connsiteY223" fmla="*/ 1561518 h 2835515"/>
              <a:gd name="connsiteX224" fmla="*/ 5897592 w 7872284"/>
              <a:gd name="connsiteY224" fmla="*/ 1524352 h 2835515"/>
              <a:gd name="connsiteX225" fmla="*/ 5923991 w 7872284"/>
              <a:gd name="connsiteY225" fmla="*/ 1541458 h 2835515"/>
              <a:gd name="connsiteX226" fmla="*/ 5950303 w 7872284"/>
              <a:gd name="connsiteY226" fmla="*/ 1547103 h 2835515"/>
              <a:gd name="connsiteX227" fmla="*/ 5976615 w 7872284"/>
              <a:gd name="connsiteY227" fmla="*/ 1601116 h 2835515"/>
              <a:gd name="connsiteX228" fmla="*/ 6002926 w 7872284"/>
              <a:gd name="connsiteY228" fmla="*/ 1552661 h 2835515"/>
              <a:gd name="connsiteX229" fmla="*/ 6029238 w 7872284"/>
              <a:gd name="connsiteY229" fmla="*/ 1510892 h 2835515"/>
              <a:gd name="connsiteX230" fmla="*/ 6055637 w 7872284"/>
              <a:gd name="connsiteY230" fmla="*/ 1516015 h 2835515"/>
              <a:gd name="connsiteX231" fmla="*/ 6081949 w 7872284"/>
              <a:gd name="connsiteY231" fmla="*/ 1514365 h 2835515"/>
              <a:gd name="connsiteX232" fmla="*/ 6108261 w 7872284"/>
              <a:gd name="connsiteY232" fmla="*/ 1483711 h 2835515"/>
              <a:gd name="connsiteX233" fmla="*/ 6134573 w 7872284"/>
              <a:gd name="connsiteY233" fmla="*/ 1496737 h 2835515"/>
              <a:gd name="connsiteX234" fmla="*/ 6160884 w 7872284"/>
              <a:gd name="connsiteY234" fmla="*/ 1496303 h 2835515"/>
              <a:gd name="connsiteX235" fmla="*/ 6187283 w 7872284"/>
              <a:gd name="connsiteY235" fmla="*/ 1518186 h 2835515"/>
              <a:gd name="connsiteX236" fmla="*/ 6213595 w 7872284"/>
              <a:gd name="connsiteY236" fmla="*/ 1527825 h 2835515"/>
              <a:gd name="connsiteX237" fmla="*/ 6239907 w 7872284"/>
              <a:gd name="connsiteY237" fmla="*/ 1524525 h 2835515"/>
              <a:gd name="connsiteX238" fmla="*/ 6266219 w 7872284"/>
              <a:gd name="connsiteY238" fmla="*/ 1518794 h 2835515"/>
              <a:gd name="connsiteX239" fmla="*/ 6292531 w 7872284"/>
              <a:gd name="connsiteY239" fmla="*/ 1489182 h 2835515"/>
              <a:gd name="connsiteX240" fmla="*/ 6318842 w 7872284"/>
              <a:gd name="connsiteY240" fmla="*/ 1474680 h 2835515"/>
              <a:gd name="connsiteX241" fmla="*/ 6345241 w 7872284"/>
              <a:gd name="connsiteY241" fmla="*/ 1472857 h 2835515"/>
              <a:gd name="connsiteX242" fmla="*/ 6371553 w 7872284"/>
              <a:gd name="connsiteY242" fmla="*/ 1503597 h 2835515"/>
              <a:gd name="connsiteX243" fmla="*/ 6397865 w 7872284"/>
              <a:gd name="connsiteY243" fmla="*/ 1444982 h 2835515"/>
              <a:gd name="connsiteX244" fmla="*/ 6424177 w 7872284"/>
              <a:gd name="connsiteY244" fmla="*/ 1471728 h 2835515"/>
              <a:gd name="connsiteX245" fmla="*/ 6450489 w 7872284"/>
              <a:gd name="connsiteY245" fmla="*/ 1487446 h 2835515"/>
              <a:gd name="connsiteX246" fmla="*/ 6476887 w 7872284"/>
              <a:gd name="connsiteY246" fmla="*/ 1457747 h 2835515"/>
              <a:gd name="connsiteX247" fmla="*/ 6503199 w 7872284"/>
              <a:gd name="connsiteY247" fmla="*/ 1480585 h 2835515"/>
              <a:gd name="connsiteX248" fmla="*/ 6529511 w 7872284"/>
              <a:gd name="connsiteY248" fmla="*/ 1474767 h 2835515"/>
              <a:gd name="connsiteX249" fmla="*/ 6555823 w 7872284"/>
              <a:gd name="connsiteY249" fmla="*/ 1475635 h 2835515"/>
              <a:gd name="connsiteX250" fmla="*/ 6582135 w 7872284"/>
              <a:gd name="connsiteY250" fmla="*/ 1423620 h 2835515"/>
              <a:gd name="connsiteX251" fmla="*/ 6608534 w 7872284"/>
              <a:gd name="connsiteY251" fmla="*/ 1437948 h 2835515"/>
              <a:gd name="connsiteX252" fmla="*/ 6634845 w 7872284"/>
              <a:gd name="connsiteY252" fmla="*/ 1483885 h 2835515"/>
              <a:gd name="connsiteX253" fmla="*/ 6661157 w 7872284"/>
              <a:gd name="connsiteY253" fmla="*/ 1526609 h 2835515"/>
              <a:gd name="connsiteX254" fmla="*/ 6687469 w 7872284"/>
              <a:gd name="connsiteY254" fmla="*/ 1462523 h 2835515"/>
              <a:gd name="connsiteX255" fmla="*/ 6713781 w 7872284"/>
              <a:gd name="connsiteY255" fmla="*/ 1479456 h 2835515"/>
              <a:gd name="connsiteX256" fmla="*/ 6740180 w 7872284"/>
              <a:gd name="connsiteY256" fmla="*/ 1485882 h 2835515"/>
              <a:gd name="connsiteX257" fmla="*/ 6766491 w 7872284"/>
              <a:gd name="connsiteY257" fmla="*/ 1508200 h 2835515"/>
              <a:gd name="connsiteX258" fmla="*/ 6792803 w 7872284"/>
              <a:gd name="connsiteY258" fmla="*/ 1498647 h 2835515"/>
              <a:gd name="connsiteX259" fmla="*/ 6819115 w 7872284"/>
              <a:gd name="connsiteY259" fmla="*/ 1450453 h 2835515"/>
              <a:gd name="connsiteX260" fmla="*/ 6845427 w 7872284"/>
              <a:gd name="connsiteY260" fmla="*/ 1462262 h 2835515"/>
              <a:gd name="connsiteX261" fmla="*/ 6871826 w 7872284"/>
              <a:gd name="connsiteY261" fmla="*/ 1395050 h 2835515"/>
              <a:gd name="connsiteX262" fmla="*/ 6898138 w 7872284"/>
              <a:gd name="connsiteY262" fmla="*/ 1364049 h 2835515"/>
              <a:gd name="connsiteX263" fmla="*/ 6924449 w 7872284"/>
              <a:gd name="connsiteY263" fmla="*/ 1363615 h 2835515"/>
              <a:gd name="connsiteX264" fmla="*/ 6950761 w 7872284"/>
              <a:gd name="connsiteY264" fmla="*/ 1373340 h 2835515"/>
              <a:gd name="connsiteX265" fmla="*/ 6977073 w 7872284"/>
              <a:gd name="connsiteY265" fmla="*/ 1378117 h 2835515"/>
              <a:gd name="connsiteX266" fmla="*/ 7003472 w 7872284"/>
              <a:gd name="connsiteY266" fmla="*/ 1399913 h 2835515"/>
              <a:gd name="connsiteX267" fmla="*/ 7029784 w 7872284"/>
              <a:gd name="connsiteY267" fmla="*/ 1349807 h 2835515"/>
              <a:gd name="connsiteX268" fmla="*/ 7056096 w 7872284"/>
              <a:gd name="connsiteY268" fmla="*/ 1233271 h 2835515"/>
              <a:gd name="connsiteX269" fmla="*/ 7082407 w 7872284"/>
              <a:gd name="connsiteY269" fmla="*/ 1188810 h 2835515"/>
              <a:gd name="connsiteX270" fmla="*/ 7108719 w 7872284"/>
              <a:gd name="connsiteY270" fmla="*/ 1095720 h 2835515"/>
              <a:gd name="connsiteX271" fmla="*/ 7135118 w 7872284"/>
              <a:gd name="connsiteY271" fmla="*/ 975623 h 2835515"/>
              <a:gd name="connsiteX272" fmla="*/ 7161430 w 7872284"/>
              <a:gd name="connsiteY272" fmla="*/ 881491 h 2835515"/>
              <a:gd name="connsiteX273" fmla="*/ 7187742 w 7872284"/>
              <a:gd name="connsiteY273" fmla="*/ 817752 h 2835515"/>
              <a:gd name="connsiteX274" fmla="*/ 7214054 w 7872284"/>
              <a:gd name="connsiteY274" fmla="*/ 787532 h 2835515"/>
              <a:gd name="connsiteX275" fmla="*/ 7240365 w 7872284"/>
              <a:gd name="connsiteY275" fmla="*/ 748976 h 2835515"/>
              <a:gd name="connsiteX276" fmla="*/ 7266678 w 7872284"/>
              <a:gd name="connsiteY276" fmla="*/ 727875 h 2835515"/>
              <a:gd name="connsiteX277" fmla="*/ 7293076 w 7872284"/>
              <a:gd name="connsiteY277" fmla="*/ 773551 h 2835515"/>
              <a:gd name="connsiteX278" fmla="*/ 7319388 w 7872284"/>
              <a:gd name="connsiteY278" fmla="*/ 815668 h 2835515"/>
              <a:gd name="connsiteX279" fmla="*/ 7345700 w 7872284"/>
              <a:gd name="connsiteY279" fmla="*/ 850577 h 2835515"/>
              <a:gd name="connsiteX280" fmla="*/ 7372012 w 7872284"/>
              <a:gd name="connsiteY280" fmla="*/ 967547 h 2835515"/>
              <a:gd name="connsiteX281" fmla="*/ 7398323 w 7872284"/>
              <a:gd name="connsiteY281" fmla="*/ 967721 h 2835515"/>
              <a:gd name="connsiteX282" fmla="*/ 7424723 w 7872284"/>
              <a:gd name="connsiteY282" fmla="*/ 1003845 h 2835515"/>
              <a:gd name="connsiteX283" fmla="*/ 7451034 w 7872284"/>
              <a:gd name="connsiteY283" fmla="*/ 1020779 h 2835515"/>
              <a:gd name="connsiteX284" fmla="*/ 7477346 w 7872284"/>
              <a:gd name="connsiteY284" fmla="*/ 989778 h 2835515"/>
              <a:gd name="connsiteX285" fmla="*/ 7503658 w 7872284"/>
              <a:gd name="connsiteY285" fmla="*/ 921957 h 2835515"/>
              <a:gd name="connsiteX286" fmla="*/ 7529970 w 7872284"/>
              <a:gd name="connsiteY286" fmla="*/ 905545 h 2835515"/>
              <a:gd name="connsiteX287" fmla="*/ 7556368 w 7872284"/>
              <a:gd name="connsiteY287" fmla="*/ 874110 h 2835515"/>
              <a:gd name="connsiteX288" fmla="*/ 7582681 w 7872284"/>
              <a:gd name="connsiteY288" fmla="*/ 829996 h 2835515"/>
              <a:gd name="connsiteX289" fmla="*/ 7608992 w 7872284"/>
              <a:gd name="connsiteY289" fmla="*/ 780933 h 2835515"/>
              <a:gd name="connsiteX290" fmla="*/ 7635304 w 7872284"/>
              <a:gd name="connsiteY290" fmla="*/ 806116 h 2835515"/>
              <a:gd name="connsiteX291" fmla="*/ 7661616 w 7872284"/>
              <a:gd name="connsiteY291" fmla="*/ 843890 h 2835515"/>
              <a:gd name="connsiteX292" fmla="*/ 7688015 w 7872284"/>
              <a:gd name="connsiteY292" fmla="*/ 826957 h 2835515"/>
              <a:gd name="connsiteX293" fmla="*/ 7714326 w 7872284"/>
              <a:gd name="connsiteY293" fmla="*/ 833817 h 2835515"/>
              <a:gd name="connsiteX294" fmla="*/ 7740639 w 7872284"/>
              <a:gd name="connsiteY294" fmla="*/ 869073 h 2835515"/>
              <a:gd name="connsiteX295" fmla="*/ 7766951 w 7872284"/>
              <a:gd name="connsiteY295" fmla="*/ 924563 h 2835515"/>
              <a:gd name="connsiteX296" fmla="*/ 7793262 w 7872284"/>
              <a:gd name="connsiteY296" fmla="*/ 948443 h 2835515"/>
              <a:gd name="connsiteX297" fmla="*/ 7819661 w 7872284"/>
              <a:gd name="connsiteY297" fmla="*/ 986565 h 2835515"/>
              <a:gd name="connsiteX298" fmla="*/ 7845973 w 7872284"/>
              <a:gd name="connsiteY298" fmla="*/ 1024339 h 2835515"/>
              <a:gd name="connsiteX299" fmla="*/ 7872285 w 7872284"/>
              <a:gd name="connsiteY299" fmla="*/ 1036149 h 2835515"/>
              <a:gd name="connsiteX300" fmla="*/ 7872285 w 7872284"/>
              <a:gd name="connsiteY300" fmla="*/ 540739 h 2835515"/>
              <a:gd name="connsiteX301" fmla="*/ 7845973 w 7872284"/>
              <a:gd name="connsiteY301" fmla="*/ 528321 h 2835515"/>
              <a:gd name="connsiteX302" fmla="*/ 7819661 w 7872284"/>
              <a:gd name="connsiteY302" fmla="*/ 523545 h 2835515"/>
              <a:gd name="connsiteX303" fmla="*/ 7793262 w 7872284"/>
              <a:gd name="connsiteY303" fmla="*/ 453901 h 2835515"/>
              <a:gd name="connsiteX304" fmla="*/ 7766951 w 7872284"/>
              <a:gd name="connsiteY304" fmla="*/ 451557 h 2835515"/>
              <a:gd name="connsiteX305" fmla="*/ 7740639 w 7872284"/>
              <a:gd name="connsiteY305" fmla="*/ 400062 h 2835515"/>
              <a:gd name="connsiteX306" fmla="*/ 7714326 w 7872284"/>
              <a:gd name="connsiteY306" fmla="*/ 381392 h 2835515"/>
              <a:gd name="connsiteX307" fmla="*/ 7688015 w 7872284"/>
              <a:gd name="connsiteY307" fmla="*/ 346136 h 2835515"/>
              <a:gd name="connsiteX308" fmla="*/ 7661616 w 7872284"/>
              <a:gd name="connsiteY308" fmla="*/ 344659 h 2835515"/>
              <a:gd name="connsiteX309" fmla="*/ 7635304 w 7872284"/>
              <a:gd name="connsiteY309" fmla="*/ 326944 h 2835515"/>
              <a:gd name="connsiteX310" fmla="*/ 7608992 w 7872284"/>
              <a:gd name="connsiteY310" fmla="*/ 310185 h 2835515"/>
              <a:gd name="connsiteX311" fmla="*/ 7582681 w 7872284"/>
              <a:gd name="connsiteY311" fmla="*/ 314874 h 2835515"/>
              <a:gd name="connsiteX312" fmla="*/ 7556368 w 7872284"/>
              <a:gd name="connsiteY312" fmla="*/ 357685 h 2835515"/>
              <a:gd name="connsiteX313" fmla="*/ 7529970 w 7872284"/>
              <a:gd name="connsiteY313" fmla="*/ 369408 h 2835515"/>
              <a:gd name="connsiteX314" fmla="*/ 7503658 w 7872284"/>
              <a:gd name="connsiteY314" fmla="*/ 367064 h 2835515"/>
              <a:gd name="connsiteX315" fmla="*/ 7477346 w 7872284"/>
              <a:gd name="connsiteY315" fmla="*/ 418124 h 2835515"/>
              <a:gd name="connsiteX316" fmla="*/ 7451034 w 7872284"/>
              <a:gd name="connsiteY316" fmla="*/ 445999 h 2835515"/>
              <a:gd name="connsiteX317" fmla="*/ 7424723 w 7872284"/>
              <a:gd name="connsiteY317" fmla="*/ 471529 h 2835515"/>
              <a:gd name="connsiteX318" fmla="*/ 7398323 w 7872284"/>
              <a:gd name="connsiteY318" fmla="*/ 441397 h 2835515"/>
              <a:gd name="connsiteX319" fmla="*/ 7372012 w 7872284"/>
              <a:gd name="connsiteY319" fmla="*/ 404057 h 2835515"/>
              <a:gd name="connsiteX320" fmla="*/ 7345700 w 7872284"/>
              <a:gd name="connsiteY320" fmla="*/ 340578 h 2835515"/>
              <a:gd name="connsiteX321" fmla="*/ 7319388 w 7872284"/>
              <a:gd name="connsiteY321" fmla="*/ 240020 h 2835515"/>
              <a:gd name="connsiteX322" fmla="*/ 7293076 w 7872284"/>
              <a:gd name="connsiteY322" fmla="*/ 197382 h 2835515"/>
              <a:gd name="connsiteX323" fmla="*/ 7266678 w 7872284"/>
              <a:gd name="connsiteY323" fmla="*/ 188438 h 2835515"/>
              <a:gd name="connsiteX324" fmla="*/ 7240365 w 7872284"/>
              <a:gd name="connsiteY324" fmla="*/ 221263 h 2835515"/>
              <a:gd name="connsiteX325" fmla="*/ 7214054 w 7872284"/>
              <a:gd name="connsiteY325" fmla="*/ 239325 h 2835515"/>
              <a:gd name="connsiteX326" fmla="*/ 7187742 w 7872284"/>
              <a:gd name="connsiteY326" fmla="*/ 282136 h 2835515"/>
              <a:gd name="connsiteX327" fmla="*/ 7161430 w 7872284"/>
              <a:gd name="connsiteY327" fmla="*/ 381826 h 2835515"/>
              <a:gd name="connsiteX328" fmla="*/ 7135118 w 7872284"/>
              <a:gd name="connsiteY328" fmla="*/ 457114 h 2835515"/>
              <a:gd name="connsiteX329" fmla="*/ 7108719 w 7872284"/>
              <a:gd name="connsiteY329" fmla="*/ 547860 h 2835515"/>
              <a:gd name="connsiteX330" fmla="*/ 7082407 w 7872284"/>
              <a:gd name="connsiteY330" fmla="*/ 625319 h 2835515"/>
              <a:gd name="connsiteX331" fmla="*/ 7056096 w 7872284"/>
              <a:gd name="connsiteY331" fmla="*/ 696179 h 2835515"/>
              <a:gd name="connsiteX332" fmla="*/ 7029784 w 7872284"/>
              <a:gd name="connsiteY332" fmla="*/ 739772 h 2835515"/>
              <a:gd name="connsiteX333" fmla="*/ 7003472 w 7872284"/>
              <a:gd name="connsiteY333" fmla="*/ 771728 h 2835515"/>
              <a:gd name="connsiteX334" fmla="*/ 6977073 w 7872284"/>
              <a:gd name="connsiteY334" fmla="*/ 772336 h 2835515"/>
              <a:gd name="connsiteX335" fmla="*/ 6950761 w 7872284"/>
              <a:gd name="connsiteY335" fmla="*/ 740640 h 2835515"/>
              <a:gd name="connsiteX336" fmla="*/ 6924449 w 7872284"/>
              <a:gd name="connsiteY336" fmla="*/ 781888 h 2835515"/>
              <a:gd name="connsiteX337" fmla="*/ 6898138 w 7872284"/>
              <a:gd name="connsiteY337" fmla="*/ 793611 h 2835515"/>
              <a:gd name="connsiteX338" fmla="*/ 6871826 w 7872284"/>
              <a:gd name="connsiteY338" fmla="*/ 826957 h 2835515"/>
              <a:gd name="connsiteX339" fmla="*/ 6845427 w 7872284"/>
              <a:gd name="connsiteY339" fmla="*/ 818881 h 2835515"/>
              <a:gd name="connsiteX340" fmla="*/ 6819115 w 7872284"/>
              <a:gd name="connsiteY340" fmla="*/ 855005 h 2835515"/>
              <a:gd name="connsiteX341" fmla="*/ 6792803 w 7872284"/>
              <a:gd name="connsiteY341" fmla="*/ 854050 h 2835515"/>
              <a:gd name="connsiteX342" fmla="*/ 6766491 w 7872284"/>
              <a:gd name="connsiteY342" fmla="*/ 886962 h 2835515"/>
              <a:gd name="connsiteX343" fmla="*/ 6740180 w 7872284"/>
              <a:gd name="connsiteY343" fmla="*/ 838680 h 2835515"/>
              <a:gd name="connsiteX344" fmla="*/ 6713781 w 7872284"/>
              <a:gd name="connsiteY344" fmla="*/ 800124 h 2835515"/>
              <a:gd name="connsiteX345" fmla="*/ 6687469 w 7872284"/>
              <a:gd name="connsiteY345" fmla="*/ 825654 h 2835515"/>
              <a:gd name="connsiteX346" fmla="*/ 6661157 w 7872284"/>
              <a:gd name="connsiteY346" fmla="*/ 848753 h 2835515"/>
              <a:gd name="connsiteX347" fmla="*/ 6634845 w 7872284"/>
              <a:gd name="connsiteY347" fmla="*/ 783712 h 2835515"/>
              <a:gd name="connsiteX348" fmla="*/ 6608534 w 7872284"/>
              <a:gd name="connsiteY348" fmla="*/ 783190 h 2835515"/>
              <a:gd name="connsiteX349" fmla="*/ 6582135 w 7872284"/>
              <a:gd name="connsiteY349" fmla="*/ 759831 h 2835515"/>
              <a:gd name="connsiteX350" fmla="*/ 6555823 w 7872284"/>
              <a:gd name="connsiteY350" fmla="*/ 760526 h 2835515"/>
              <a:gd name="connsiteX351" fmla="*/ 6529511 w 7872284"/>
              <a:gd name="connsiteY351" fmla="*/ 754534 h 2835515"/>
              <a:gd name="connsiteX352" fmla="*/ 6503199 w 7872284"/>
              <a:gd name="connsiteY352" fmla="*/ 727267 h 2835515"/>
              <a:gd name="connsiteX353" fmla="*/ 6476887 w 7872284"/>
              <a:gd name="connsiteY353" fmla="*/ 727093 h 2835515"/>
              <a:gd name="connsiteX354" fmla="*/ 6450489 w 7872284"/>
              <a:gd name="connsiteY354" fmla="*/ 720667 h 2835515"/>
              <a:gd name="connsiteX355" fmla="*/ 6424177 w 7872284"/>
              <a:gd name="connsiteY355" fmla="*/ 713547 h 2835515"/>
              <a:gd name="connsiteX356" fmla="*/ 6397865 w 7872284"/>
              <a:gd name="connsiteY356" fmla="*/ 745416 h 2835515"/>
              <a:gd name="connsiteX357" fmla="*/ 6371553 w 7872284"/>
              <a:gd name="connsiteY357" fmla="*/ 750626 h 2835515"/>
              <a:gd name="connsiteX358" fmla="*/ 6345241 w 7872284"/>
              <a:gd name="connsiteY358" fmla="*/ 721362 h 2835515"/>
              <a:gd name="connsiteX359" fmla="*/ 6318842 w 7872284"/>
              <a:gd name="connsiteY359" fmla="*/ 745763 h 2835515"/>
              <a:gd name="connsiteX360" fmla="*/ 6292531 w 7872284"/>
              <a:gd name="connsiteY360" fmla="*/ 716846 h 2835515"/>
              <a:gd name="connsiteX361" fmla="*/ 6266219 w 7872284"/>
              <a:gd name="connsiteY361" fmla="*/ 748629 h 2835515"/>
              <a:gd name="connsiteX362" fmla="*/ 6239907 w 7872284"/>
              <a:gd name="connsiteY362" fmla="*/ 745156 h 2835515"/>
              <a:gd name="connsiteX363" fmla="*/ 6213595 w 7872284"/>
              <a:gd name="connsiteY363" fmla="*/ 712157 h 2835515"/>
              <a:gd name="connsiteX364" fmla="*/ 6187283 w 7872284"/>
              <a:gd name="connsiteY364" fmla="*/ 741856 h 2835515"/>
              <a:gd name="connsiteX365" fmla="*/ 6160884 w 7872284"/>
              <a:gd name="connsiteY365" fmla="*/ 746632 h 2835515"/>
              <a:gd name="connsiteX366" fmla="*/ 6134573 w 7872284"/>
              <a:gd name="connsiteY366" fmla="*/ 746111 h 2835515"/>
              <a:gd name="connsiteX367" fmla="*/ 6108261 w 7872284"/>
              <a:gd name="connsiteY367" fmla="*/ 671604 h 2835515"/>
              <a:gd name="connsiteX368" fmla="*/ 6081949 w 7872284"/>
              <a:gd name="connsiteY368" fmla="*/ 724488 h 2835515"/>
              <a:gd name="connsiteX369" fmla="*/ 6055637 w 7872284"/>
              <a:gd name="connsiteY369" fmla="*/ 773117 h 2835515"/>
              <a:gd name="connsiteX370" fmla="*/ 6029238 w 7872284"/>
              <a:gd name="connsiteY370" fmla="*/ 736732 h 2835515"/>
              <a:gd name="connsiteX371" fmla="*/ 6002926 w 7872284"/>
              <a:gd name="connsiteY371" fmla="*/ 748282 h 2835515"/>
              <a:gd name="connsiteX372" fmla="*/ 5976615 w 7872284"/>
              <a:gd name="connsiteY372" fmla="*/ 766952 h 2835515"/>
              <a:gd name="connsiteX373" fmla="*/ 5950303 w 7872284"/>
              <a:gd name="connsiteY373" fmla="*/ 752537 h 2835515"/>
              <a:gd name="connsiteX374" fmla="*/ 5923991 w 7872284"/>
              <a:gd name="connsiteY374" fmla="*/ 771902 h 2835515"/>
              <a:gd name="connsiteX375" fmla="*/ 5897592 w 7872284"/>
              <a:gd name="connsiteY375" fmla="*/ 751581 h 2835515"/>
              <a:gd name="connsiteX376" fmla="*/ 5871280 w 7872284"/>
              <a:gd name="connsiteY376" fmla="*/ 775636 h 2835515"/>
              <a:gd name="connsiteX377" fmla="*/ 5844968 w 7872284"/>
              <a:gd name="connsiteY377" fmla="*/ 734127 h 2835515"/>
              <a:gd name="connsiteX378" fmla="*/ 5818657 w 7872284"/>
              <a:gd name="connsiteY378" fmla="*/ 734735 h 2835515"/>
              <a:gd name="connsiteX379" fmla="*/ 5792344 w 7872284"/>
              <a:gd name="connsiteY379" fmla="*/ 693921 h 2835515"/>
              <a:gd name="connsiteX380" fmla="*/ 5765946 w 7872284"/>
              <a:gd name="connsiteY380" fmla="*/ 718583 h 2835515"/>
              <a:gd name="connsiteX381" fmla="*/ 5739634 w 7872284"/>
              <a:gd name="connsiteY381" fmla="*/ 796564 h 2835515"/>
              <a:gd name="connsiteX382" fmla="*/ 5713322 w 7872284"/>
              <a:gd name="connsiteY382" fmla="*/ 773291 h 2835515"/>
              <a:gd name="connsiteX383" fmla="*/ 5687010 w 7872284"/>
              <a:gd name="connsiteY383" fmla="*/ 743332 h 2835515"/>
              <a:gd name="connsiteX384" fmla="*/ 5660699 w 7872284"/>
              <a:gd name="connsiteY384" fmla="*/ 792829 h 2835515"/>
              <a:gd name="connsiteX385" fmla="*/ 5634300 w 7872284"/>
              <a:gd name="connsiteY385" fmla="*/ 768602 h 2835515"/>
              <a:gd name="connsiteX386" fmla="*/ 5607988 w 7872284"/>
              <a:gd name="connsiteY386" fmla="*/ 799255 h 2835515"/>
              <a:gd name="connsiteX387" fmla="*/ 5581676 w 7872284"/>
              <a:gd name="connsiteY387" fmla="*/ 830170 h 2835515"/>
              <a:gd name="connsiteX388" fmla="*/ 5555364 w 7872284"/>
              <a:gd name="connsiteY388" fmla="*/ 851879 h 2835515"/>
              <a:gd name="connsiteX389" fmla="*/ 5529052 w 7872284"/>
              <a:gd name="connsiteY389" fmla="*/ 807331 h 2835515"/>
              <a:gd name="connsiteX390" fmla="*/ 5502654 w 7872284"/>
              <a:gd name="connsiteY390" fmla="*/ 870462 h 2835515"/>
              <a:gd name="connsiteX391" fmla="*/ 5476342 w 7872284"/>
              <a:gd name="connsiteY391" fmla="*/ 839982 h 2835515"/>
              <a:gd name="connsiteX392" fmla="*/ 5450030 w 7872284"/>
              <a:gd name="connsiteY392" fmla="*/ 807331 h 2835515"/>
              <a:gd name="connsiteX393" fmla="*/ 5423718 w 7872284"/>
              <a:gd name="connsiteY393" fmla="*/ 780151 h 2835515"/>
              <a:gd name="connsiteX394" fmla="*/ 5397406 w 7872284"/>
              <a:gd name="connsiteY394" fmla="*/ 778414 h 2835515"/>
              <a:gd name="connsiteX395" fmla="*/ 5371008 w 7872284"/>
              <a:gd name="connsiteY395" fmla="*/ 741942 h 2835515"/>
              <a:gd name="connsiteX396" fmla="*/ 5344695 w 7872284"/>
              <a:gd name="connsiteY396" fmla="*/ 705210 h 2835515"/>
              <a:gd name="connsiteX397" fmla="*/ 5318384 w 7872284"/>
              <a:gd name="connsiteY397" fmla="*/ 763305 h 2835515"/>
              <a:gd name="connsiteX398" fmla="*/ 5292072 w 7872284"/>
              <a:gd name="connsiteY398" fmla="*/ 762697 h 2835515"/>
              <a:gd name="connsiteX399" fmla="*/ 5265760 w 7872284"/>
              <a:gd name="connsiteY399" fmla="*/ 733867 h 2835515"/>
              <a:gd name="connsiteX400" fmla="*/ 5239448 w 7872284"/>
              <a:gd name="connsiteY400" fmla="*/ 750279 h 2835515"/>
              <a:gd name="connsiteX401" fmla="*/ 5213050 w 7872284"/>
              <a:gd name="connsiteY401" fmla="*/ 787359 h 2835515"/>
              <a:gd name="connsiteX402" fmla="*/ 5186737 w 7872284"/>
              <a:gd name="connsiteY402" fmla="*/ 703994 h 2835515"/>
              <a:gd name="connsiteX403" fmla="*/ 5160426 w 7872284"/>
              <a:gd name="connsiteY403" fmla="*/ 652065 h 2835515"/>
              <a:gd name="connsiteX404" fmla="*/ 5134114 w 7872284"/>
              <a:gd name="connsiteY404" fmla="*/ 653281 h 2835515"/>
              <a:gd name="connsiteX405" fmla="*/ 5107802 w 7872284"/>
              <a:gd name="connsiteY405" fmla="*/ 640863 h 2835515"/>
              <a:gd name="connsiteX406" fmla="*/ 5081403 w 7872284"/>
              <a:gd name="connsiteY406" fmla="*/ 596316 h 2835515"/>
              <a:gd name="connsiteX407" fmla="*/ 5055092 w 7872284"/>
              <a:gd name="connsiteY407" fmla="*/ 572001 h 2835515"/>
              <a:gd name="connsiteX408" fmla="*/ 5028779 w 7872284"/>
              <a:gd name="connsiteY408" fmla="*/ 563838 h 2835515"/>
              <a:gd name="connsiteX409" fmla="*/ 5002468 w 7872284"/>
              <a:gd name="connsiteY409" fmla="*/ 551768 h 2835515"/>
              <a:gd name="connsiteX410" fmla="*/ 4976156 w 7872284"/>
              <a:gd name="connsiteY410" fmla="*/ 507220 h 2835515"/>
              <a:gd name="connsiteX411" fmla="*/ 4949757 w 7872284"/>
              <a:gd name="connsiteY411" fmla="*/ 495670 h 2835515"/>
              <a:gd name="connsiteX412" fmla="*/ 4923445 w 7872284"/>
              <a:gd name="connsiteY412" fmla="*/ 429674 h 2835515"/>
              <a:gd name="connsiteX413" fmla="*/ 4897133 w 7872284"/>
              <a:gd name="connsiteY413" fmla="*/ 381218 h 2835515"/>
              <a:gd name="connsiteX414" fmla="*/ 4870821 w 7872284"/>
              <a:gd name="connsiteY414" fmla="*/ 360811 h 2835515"/>
              <a:gd name="connsiteX415" fmla="*/ 4844510 w 7872284"/>
              <a:gd name="connsiteY415" fmla="*/ 273539 h 2835515"/>
              <a:gd name="connsiteX416" fmla="*/ 4818111 w 7872284"/>
              <a:gd name="connsiteY416" fmla="*/ 237501 h 2835515"/>
              <a:gd name="connsiteX417" fmla="*/ 4791799 w 7872284"/>
              <a:gd name="connsiteY417" fmla="*/ 220308 h 2835515"/>
              <a:gd name="connsiteX418" fmla="*/ 4765487 w 7872284"/>
              <a:gd name="connsiteY418" fmla="*/ 213534 h 2835515"/>
              <a:gd name="connsiteX419" fmla="*/ 4739175 w 7872284"/>
              <a:gd name="connsiteY419" fmla="*/ 130083 h 2835515"/>
              <a:gd name="connsiteX420" fmla="*/ 4712863 w 7872284"/>
              <a:gd name="connsiteY420" fmla="*/ 82322 h 2835515"/>
              <a:gd name="connsiteX421" fmla="*/ 4686465 w 7872284"/>
              <a:gd name="connsiteY421" fmla="*/ 89443 h 2835515"/>
              <a:gd name="connsiteX422" fmla="*/ 4660153 w 7872284"/>
              <a:gd name="connsiteY422" fmla="*/ 83538 h 2835515"/>
              <a:gd name="connsiteX423" fmla="*/ 4633841 w 7872284"/>
              <a:gd name="connsiteY423" fmla="*/ 73465 h 2835515"/>
              <a:gd name="connsiteX424" fmla="*/ 4607529 w 7872284"/>
              <a:gd name="connsiteY424" fmla="*/ 4516 h 2835515"/>
              <a:gd name="connsiteX425" fmla="*/ 4581217 w 7872284"/>
              <a:gd name="connsiteY425" fmla="*/ 22491 h 2835515"/>
              <a:gd name="connsiteX426" fmla="*/ 4554819 w 7872284"/>
              <a:gd name="connsiteY426" fmla="*/ 0 h 2835515"/>
              <a:gd name="connsiteX427" fmla="*/ 4528507 w 7872284"/>
              <a:gd name="connsiteY427" fmla="*/ 7555 h 2835515"/>
              <a:gd name="connsiteX428" fmla="*/ 4502195 w 7872284"/>
              <a:gd name="connsiteY428" fmla="*/ 77980 h 2835515"/>
              <a:gd name="connsiteX429" fmla="*/ 4475883 w 7872284"/>
              <a:gd name="connsiteY429" fmla="*/ 114192 h 2835515"/>
              <a:gd name="connsiteX430" fmla="*/ 4449571 w 7872284"/>
              <a:gd name="connsiteY430" fmla="*/ 167944 h 2835515"/>
              <a:gd name="connsiteX431" fmla="*/ 4423172 w 7872284"/>
              <a:gd name="connsiteY431" fmla="*/ 154311 h 2835515"/>
              <a:gd name="connsiteX432" fmla="*/ 4396861 w 7872284"/>
              <a:gd name="connsiteY432" fmla="*/ 248964 h 2835515"/>
              <a:gd name="connsiteX433" fmla="*/ 4370549 w 7872284"/>
              <a:gd name="connsiteY433" fmla="*/ 308622 h 2835515"/>
              <a:gd name="connsiteX434" fmla="*/ 4344237 w 7872284"/>
              <a:gd name="connsiteY434" fmla="*/ 371666 h 2835515"/>
              <a:gd name="connsiteX435" fmla="*/ 4317925 w 7872284"/>
              <a:gd name="connsiteY435" fmla="*/ 425766 h 2835515"/>
              <a:gd name="connsiteX436" fmla="*/ 4291613 w 7872284"/>
              <a:gd name="connsiteY436" fmla="*/ 505917 h 2835515"/>
              <a:gd name="connsiteX437" fmla="*/ 4265214 w 7872284"/>
              <a:gd name="connsiteY437" fmla="*/ 585982 h 2835515"/>
              <a:gd name="connsiteX438" fmla="*/ 4238903 w 7872284"/>
              <a:gd name="connsiteY438" fmla="*/ 702518 h 2835515"/>
              <a:gd name="connsiteX439" fmla="*/ 4212591 w 7872284"/>
              <a:gd name="connsiteY439" fmla="*/ 786577 h 2835515"/>
              <a:gd name="connsiteX440" fmla="*/ 4186279 w 7872284"/>
              <a:gd name="connsiteY440" fmla="*/ 939499 h 2835515"/>
              <a:gd name="connsiteX441" fmla="*/ 4159967 w 7872284"/>
              <a:gd name="connsiteY441" fmla="*/ 1050217 h 2835515"/>
              <a:gd name="connsiteX442" fmla="*/ 4133568 w 7872284"/>
              <a:gd name="connsiteY442" fmla="*/ 1153901 h 2835515"/>
              <a:gd name="connsiteX443" fmla="*/ 4107256 w 7872284"/>
              <a:gd name="connsiteY443" fmla="*/ 1246036 h 2835515"/>
              <a:gd name="connsiteX444" fmla="*/ 4080945 w 7872284"/>
              <a:gd name="connsiteY444" fmla="*/ 1337303 h 2835515"/>
              <a:gd name="connsiteX445" fmla="*/ 4054632 w 7872284"/>
              <a:gd name="connsiteY445" fmla="*/ 1381243 h 2835515"/>
              <a:gd name="connsiteX446" fmla="*/ 4028321 w 7872284"/>
              <a:gd name="connsiteY446" fmla="*/ 1482235 h 2835515"/>
              <a:gd name="connsiteX447" fmla="*/ 4001922 w 7872284"/>
              <a:gd name="connsiteY447" fmla="*/ 1529562 h 2835515"/>
              <a:gd name="connsiteX448" fmla="*/ 3975610 w 7872284"/>
              <a:gd name="connsiteY448" fmla="*/ 1582099 h 2835515"/>
              <a:gd name="connsiteX449" fmla="*/ 3949298 w 7872284"/>
              <a:gd name="connsiteY449" fmla="*/ 1616834 h 2835515"/>
              <a:gd name="connsiteX450" fmla="*/ 3922987 w 7872284"/>
              <a:gd name="connsiteY450" fmla="*/ 1676404 h 2835515"/>
              <a:gd name="connsiteX451" fmla="*/ 3896674 w 7872284"/>
              <a:gd name="connsiteY451" fmla="*/ 1684567 h 2835515"/>
              <a:gd name="connsiteX452" fmla="*/ 3870276 w 7872284"/>
              <a:gd name="connsiteY452" fmla="*/ 1732068 h 2835515"/>
              <a:gd name="connsiteX453" fmla="*/ 3843964 w 7872284"/>
              <a:gd name="connsiteY453" fmla="*/ 1832539 h 2835515"/>
              <a:gd name="connsiteX454" fmla="*/ 3817652 w 7872284"/>
              <a:gd name="connsiteY454" fmla="*/ 1858503 h 2835515"/>
              <a:gd name="connsiteX455" fmla="*/ 3791340 w 7872284"/>
              <a:gd name="connsiteY455" fmla="*/ 1827850 h 2835515"/>
              <a:gd name="connsiteX456" fmla="*/ 3765028 w 7872284"/>
              <a:gd name="connsiteY456" fmla="*/ 1870574 h 2835515"/>
              <a:gd name="connsiteX457" fmla="*/ 3738629 w 7872284"/>
              <a:gd name="connsiteY457" fmla="*/ 1903746 h 2835515"/>
              <a:gd name="connsiteX458" fmla="*/ 3712318 w 7872284"/>
              <a:gd name="connsiteY458" fmla="*/ 1899664 h 2835515"/>
              <a:gd name="connsiteX459" fmla="*/ 3686006 w 7872284"/>
              <a:gd name="connsiteY459" fmla="*/ 1820729 h 2835515"/>
              <a:gd name="connsiteX460" fmla="*/ 3659694 w 7872284"/>
              <a:gd name="connsiteY460" fmla="*/ 1810743 h 2835515"/>
              <a:gd name="connsiteX461" fmla="*/ 3633382 w 7872284"/>
              <a:gd name="connsiteY461" fmla="*/ 1796935 h 2835515"/>
              <a:gd name="connsiteX462" fmla="*/ 3606984 w 7872284"/>
              <a:gd name="connsiteY462" fmla="*/ 1788252 h 2835515"/>
              <a:gd name="connsiteX463" fmla="*/ 3580671 w 7872284"/>
              <a:gd name="connsiteY463" fmla="*/ 1697419 h 2835515"/>
              <a:gd name="connsiteX464" fmla="*/ 3554360 w 7872284"/>
              <a:gd name="connsiteY464" fmla="*/ 1698982 h 2835515"/>
              <a:gd name="connsiteX465" fmla="*/ 3528048 w 7872284"/>
              <a:gd name="connsiteY465" fmla="*/ 1625083 h 2835515"/>
              <a:gd name="connsiteX466" fmla="*/ 3501736 w 7872284"/>
              <a:gd name="connsiteY466" fmla="*/ 1598685 h 2835515"/>
              <a:gd name="connsiteX467" fmla="*/ 3475424 w 7872284"/>
              <a:gd name="connsiteY467" fmla="*/ 1529822 h 2835515"/>
              <a:gd name="connsiteX468" fmla="*/ 3449025 w 7872284"/>
              <a:gd name="connsiteY468" fmla="*/ 1456010 h 2835515"/>
              <a:gd name="connsiteX469" fmla="*/ 3422713 w 7872284"/>
              <a:gd name="connsiteY469" fmla="*/ 1432564 h 2835515"/>
              <a:gd name="connsiteX470" fmla="*/ 3396402 w 7872284"/>
              <a:gd name="connsiteY470" fmla="*/ 1377856 h 2835515"/>
              <a:gd name="connsiteX471" fmla="*/ 3370090 w 7872284"/>
              <a:gd name="connsiteY471" fmla="*/ 1379419 h 2835515"/>
              <a:gd name="connsiteX472" fmla="*/ 3343778 w 7872284"/>
              <a:gd name="connsiteY472" fmla="*/ 1341732 h 2835515"/>
              <a:gd name="connsiteX473" fmla="*/ 3317380 w 7872284"/>
              <a:gd name="connsiteY473" fmla="*/ 1348331 h 2835515"/>
              <a:gd name="connsiteX474" fmla="*/ 3291067 w 7872284"/>
              <a:gd name="connsiteY474" fmla="*/ 1300310 h 2835515"/>
              <a:gd name="connsiteX475" fmla="*/ 3264755 w 7872284"/>
              <a:gd name="connsiteY475" fmla="*/ 1248815 h 2835515"/>
              <a:gd name="connsiteX476" fmla="*/ 3238444 w 7872284"/>
              <a:gd name="connsiteY476" fmla="*/ 1221722 h 2835515"/>
              <a:gd name="connsiteX477" fmla="*/ 3212132 w 7872284"/>
              <a:gd name="connsiteY477" fmla="*/ 1219638 h 2835515"/>
              <a:gd name="connsiteX478" fmla="*/ 3185733 w 7872284"/>
              <a:gd name="connsiteY478" fmla="*/ 1235095 h 2835515"/>
              <a:gd name="connsiteX479" fmla="*/ 3159421 w 7872284"/>
              <a:gd name="connsiteY479" fmla="*/ 1232489 h 2835515"/>
              <a:gd name="connsiteX480" fmla="*/ 3133109 w 7872284"/>
              <a:gd name="connsiteY480" fmla="*/ 1218422 h 2835515"/>
              <a:gd name="connsiteX481" fmla="*/ 3106798 w 7872284"/>
              <a:gd name="connsiteY481" fmla="*/ 1192197 h 2835515"/>
              <a:gd name="connsiteX482" fmla="*/ 3080486 w 7872284"/>
              <a:gd name="connsiteY482" fmla="*/ 1206959 h 2835515"/>
              <a:gd name="connsiteX483" fmla="*/ 3054087 w 7872284"/>
              <a:gd name="connsiteY483" fmla="*/ 1216859 h 2835515"/>
              <a:gd name="connsiteX484" fmla="*/ 3027775 w 7872284"/>
              <a:gd name="connsiteY484" fmla="*/ 1230666 h 2835515"/>
              <a:gd name="connsiteX485" fmla="*/ 3001463 w 7872284"/>
              <a:gd name="connsiteY485" fmla="*/ 1206612 h 2835515"/>
              <a:gd name="connsiteX486" fmla="*/ 2975151 w 7872284"/>
              <a:gd name="connsiteY486" fmla="*/ 1186465 h 2835515"/>
              <a:gd name="connsiteX487" fmla="*/ 2948839 w 7872284"/>
              <a:gd name="connsiteY487" fmla="*/ 1198970 h 2835515"/>
              <a:gd name="connsiteX488" fmla="*/ 2922441 w 7872284"/>
              <a:gd name="connsiteY488" fmla="*/ 1244213 h 2835515"/>
              <a:gd name="connsiteX489" fmla="*/ 2896129 w 7872284"/>
              <a:gd name="connsiteY489" fmla="*/ 1244213 h 2835515"/>
              <a:gd name="connsiteX490" fmla="*/ 2869817 w 7872284"/>
              <a:gd name="connsiteY490" fmla="*/ 1232750 h 2835515"/>
              <a:gd name="connsiteX491" fmla="*/ 2843505 w 7872284"/>
              <a:gd name="connsiteY491" fmla="*/ 1275822 h 2835515"/>
              <a:gd name="connsiteX492" fmla="*/ 2817193 w 7872284"/>
              <a:gd name="connsiteY492" fmla="*/ 1254807 h 2835515"/>
              <a:gd name="connsiteX493" fmla="*/ 2790795 w 7872284"/>
              <a:gd name="connsiteY493" fmla="*/ 1240913 h 2835515"/>
              <a:gd name="connsiteX494" fmla="*/ 2764483 w 7872284"/>
              <a:gd name="connsiteY494" fmla="*/ 1261233 h 2835515"/>
              <a:gd name="connsiteX495" fmla="*/ 2738171 w 7872284"/>
              <a:gd name="connsiteY495" fmla="*/ 1235876 h 2835515"/>
              <a:gd name="connsiteX496" fmla="*/ 2711859 w 7872284"/>
              <a:gd name="connsiteY496" fmla="*/ 1211388 h 2835515"/>
              <a:gd name="connsiteX497" fmla="*/ 2685547 w 7872284"/>
              <a:gd name="connsiteY497" fmla="*/ 1242128 h 2835515"/>
              <a:gd name="connsiteX498" fmla="*/ 2659149 w 7872284"/>
              <a:gd name="connsiteY498" fmla="*/ 1285287 h 2835515"/>
              <a:gd name="connsiteX499" fmla="*/ 2632837 w 7872284"/>
              <a:gd name="connsiteY499" fmla="*/ 1255241 h 2835515"/>
              <a:gd name="connsiteX500" fmla="*/ 2606525 w 7872284"/>
              <a:gd name="connsiteY500" fmla="*/ 1279035 h 2835515"/>
              <a:gd name="connsiteX501" fmla="*/ 2580213 w 7872284"/>
              <a:gd name="connsiteY501" fmla="*/ 1284853 h 2835515"/>
              <a:gd name="connsiteX502" fmla="*/ 2553901 w 7872284"/>
              <a:gd name="connsiteY502" fmla="*/ 1256804 h 2835515"/>
              <a:gd name="connsiteX503" fmla="*/ 2527502 w 7872284"/>
              <a:gd name="connsiteY503" fmla="*/ 1220332 h 2835515"/>
              <a:gd name="connsiteX504" fmla="*/ 2501191 w 7872284"/>
              <a:gd name="connsiteY504" fmla="*/ 1202965 h 2835515"/>
              <a:gd name="connsiteX505" fmla="*/ 2474879 w 7872284"/>
              <a:gd name="connsiteY505" fmla="*/ 1211475 h 2835515"/>
              <a:gd name="connsiteX506" fmla="*/ 2448567 w 7872284"/>
              <a:gd name="connsiteY506" fmla="*/ 1221027 h 2835515"/>
              <a:gd name="connsiteX507" fmla="*/ 2422255 w 7872284"/>
              <a:gd name="connsiteY507" fmla="*/ 1242389 h 2835515"/>
              <a:gd name="connsiteX508" fmla="*/ 2395943 w 7872284"/>
              <a:gd name="connsiteY508" fmla="*/ 1272522 h 2835515"/>
              <a:gd name="connsiteX509" fmla="*/ 2369544 w 7872284"/>
              <a:gd name="connsiteY509" fmla="*/ 1257325 h 2835515"/>
              <a:gd name="connsiteX510" fmla="*/ 2343232 w 7872284"/>
              <a:gd name="connsiteY510" fmla="*/ 1278948 h 2835515"/>
              <a:gd name="connsiteX511" fmla="*/ 2316921 w 7872284"/>
              <a:gd name="connsiteY511" fmla="*/ 1259322 h 2835515"/>
              <a:gd name="connsiteX512" fmla="*/ 2290609 w 7872284"/>
              <a:gd name="connsiteY512" fmla="*/ 1260799 h 2835515"/>
              <a:gd name="connsiteX513" fmla="*/ 2264297 w 7872284"/>
              <a:gd name="connsiteY513" fmla="*/ 1235008 h 2835515"/>
              <a:gd name="connsiteX514" fmla="*/ 2237898 w 7872284"/>
              <a:gd name="connsiteY514" fmla="*/ 1245602 h 2835515"/>
              <a:gd name="connsiteX515" fmla="*/ 2211586 w 7872284"/>
              <a:gd name="connsiteY515" fmla="*/ 1256630 h 2835515"/>
              <a:gd name="connsiteX516" fmla="*/ 2185274 w 7872284"/>
              <a:gd name="connsiteY516" fmla="*/ 1249770 h 2835515"/>
              <a:gd name="connsiteX517" fmla="*/ 2158963 w 7872284"/>
              <a:gd name="connsiteY517" fmla="*/ 1242736 h 2835515"/>
              <a:gd name="connsiteX518" fmla="*/ 2132651 w 7872284"/>
              <a:gd name="connsiteY518" fmla="*/ 1223632 h 2835515"/>
              <a:gd name="connsiteX519" fmla="*/ 2106252 w 7872284"/>
              <a:gd name="connsiteY519" fmla="*/ 1198536 h 2835515"/>
              <a:gd name="connsiteX520" fmla="*/ 2079940 w 7872284"/>
              <a:gd name="connsiteY520" fmla="*/ 1191676 h 2835515"/>
              <a:gd name="connsiteX521" fmla="*/ 2053628 w 7872284"/>
              <a:gd name="connsiteY521" fmla="*/ 1182731 h 2835515"/>
              <a:gd name="connsiteX522" fmla="*/ 2027316 w 7872284"/>
              <a:gd name="connsiteY522" fmla="*/ 1181603 h 2835515"/>
              <a:gd name="connsiteX523" fmla="*/ 2001004 w 7872284"/>
              <a:gd name="connsiteY523" fmla="*/ 1171529 h 2835515"/>
              <a:gd name="connsiteX524" fmla="*/ 1974606 w 7872284"/>
              <a:gd name="connsiteY524" fmla="*/ 1177261 h 2835515"/>
              <a:gd name="connsiteX525" fmla="*/ 1948294 w 7872284"/>
              <a:gd name="connsiteY525" fmla="*/ 1171095 h 2835515"/>
              <a:gd name="connsiteX526" fmla="*/ 1921982 w 7872284"/>
              <a:gd name="connsiteY526" fmla="*/ 1164409 h 2835515"/>
              <a:gd name="connsiteX527" fmla="*/ 1895670 w 7872284"/>
              <a:gd name="connsiteY527" fmla="*/ 1148083 h 2835515"/>
              <a:gd name="connsiteX528" fmla="*/ 1869358 w 7872284"/>
              <a:gd name="connsiteY528" fmla="*/ 1130195 h 2835515"/>
              <a:gd name="connsiteX529" fmla="*/ 1842959 w 7872284"/>
              <a:gd name="connsiteY529" fmla="*/ 1143654 h 2835515"/>
              <a:gd name="connsiteX530" fmla="*/ 1816648 w 7872284"/>
              <a:gd name="connsiteY530" fmla="*/ 1106748 h 2835515"/>
              <a:gd name="connsiteX531" fmla="*/ 1790336 w 7872284"/>
              <a:gd name="connsiteY531" fmla="*/ 1129500 h 2835515"/>
              <a:gd name="connsiteX532" fmla="*/ 1764024 w 7872284"/>
              <a:gd name="connsiteY532" fmla="*/ 1093375 h 2835515"/>
              <a:gd name="connsiteX533" fmla="*/ 1737712 w 7872284"/>
              <a:gd name="connsiteY533" fmla="*/ 1048220 h 2835515"/>
              <a:gd name="connsiteX534" fmla="*/ 1711313 w 7872284"/>
              <a:gd name="connsiteY534" fmla="*/ 1034847 h 2835515"/>
              <a:gd name="connsiteX535" fmla="*/ 1685001 w 7872284"/>
              <a:gd name="connsiteY535" fmla="*/ 1053082 h 2835515"/>
              <a:gd name="connsiteX536" fmla="*/ 1658690 w 7872284"/>
              <a:gd name="connsiteY536" fmla="*/ 1055080 h 2835515"/>
              <a:gd name="connsiteX537" fmla="*/ 1632378 w 7872284"/>
              <a:gd name="connsiteY537" fmla="*/ 1045614 h 2835515"/>
              <a:gd name="connsiteX538" fmla="*/ 1606066 w 7872284"/>
              <a:gd name="connsiteY538" fmla="*/ 1039883 h 2835515"/>
              <a:gd name="connsiteX539" fmla="*/ 1579667 w 7872284"/>
              <a:gd name="connsiteY539" fmla="*/ 1017219 h 2835515"/>
              <a:gd name="connsiteX540" fmla="*/ 1553355 w 7872284"/>
              <a:gd name="connsiteY540" fmla="*/ 1010619 h 2835515"/>
              <a:gd name="connsiteX541" fmla="*/ 1527043 w 7872284"/>
              <a:gd name="connsiteY541" fmla="*/ 1023384 h 2835515"/>
              <a:gd name="connsiteX542" fmla="*/ 1500732 w 7872284"/>
              <a:gd name="connsiteY542" fmla="*/ 1050217 h 2835515"/>
              <a:gd name="connsiteX543" fmla="*/ 1474420 w 7872284"/>
              <a:gd name="connsiteY543" fmla="*/ 1029202 h 2835515"/>
              <a:gd name="connsiteX544" fmla="*/ 1448108 w 7872284"/>
              <a:gd name="connsiteY544" fmla="*/ 1015395 h 2835515"/>
              <a:gd name="connsiteX545" fmla="*/ 1421709 w 7872284"/>
              <a:gd name="connsiteY545" fmla="*/ 981702 h 2835515"/>
              <a:gd name="connsiteX546" fmla="*/ 1395397 w 7872284"/>
              <a:gd name="connsiteY546" fmla="*/ 949311 h 2835515"/>
              <a:gd name="connsiteX547" fmla="*/ 1369086 w 7872284"/>
              <a:gd name="connsiteY547" fmla="*/ 919265 h 2835515"/>
              <a:gd name="connsiteX548" fmla="*/ 1342774 w 7872284"/>
              <a:gd name="connsiteY548" fmla="*/ 924997 h 2835515"/>
              <a:gd name="connsiteX549" fmla="*/ 1316462 w 7872284"/>
              <a:gd name="connsiteY549" fmla="*/ 936980 h 2835515"/>
              <a:gd name="connsiteX550" fmla="*/ 1290063 w 7872284"/>
              <a:gd name="connsiteY550" fmla="*/ 921089 h 2835515"/>
              <a:gd name="connsiteX551" fmla="*/ 1263751 w 7872284"/>
              <a:gd name="connsiteY551" fmla="*/ 887222 h 2835515"/>
              <a:gd name="connsiteX552" fmla="*/ 1237439 w 7872284"/>
              <a:gd name="connsiteY552" fmla="*/ 842327 h 2835515"/>
              <a:gd name="connsiteX553" fmla="*/ 1211128 w 7872284"/>
              <a:gd name="connsiteY553" fmla="*/ 830951 h 2835515"/>
              <a:gd name="connsiteX554" fmla="*/ 1184816 w 7872284"/>
              <a:gd name="connsiteY554" fmla="*/ 822875 h 2835515"/>
              <a:gd name="connsiteX555" fmla="*/ 1158417 w 7872284"/>
              <a:gd name="connsiteY555" fmla="*/ 787880 h 2835515"/>
              <a:gd name="connsiteX556" fmla="*/ 1132105 w 7872284"/>
              <a:gd name="connsiteY556" fmla="*/ 764955 h 2835515"/>
              <a:gd name="connsiteX557" fmla="*/ 1105793 w 7872284"/>
              <a:gd name="connsiteY557" fmla="*/ 791006 h 2835515"/>
              <a:gd name="connsiteX558" fmla="*/ 1079481 w 7872284"/>
              <a:gd name="connsiteY558" fmla="*/ 784667 h 2835515"/>
              <a:gd name="connsiteX559" fmla="*/ 1053169 w 7872284"/>
              <a:gd name="connsiteY559" fmla="*/ 779022 h 2835515"/>
              <a:gd name="connsiteX560" fmla="*/ 1026771 w 7872284"/>
              <a:gd name="connsiteY560" fmla="*/ 785622 h 2835515"/>
              <a:gd name="connsiteX561" fmla="*/ 1000459 w 7872284"/>
              <a:gd name="connsiteY561" fmla="*/ 779283 h 2835515"/>
              <a:gd name="connsiteX562" fmla="*/ 974147 w 7872284"/>
              <a:gd name="connsiteY562" fmla="*/ 764520 h 2835515"/>
              <a:gd name="connsiteX563" fmla="*/ 947835 w 7872284"/>
              <a:gd name="connsiteY563" fmla="*/ 740466 h 2835515"/>
              <a:gd name="connsiteX564" fmla="*/ 921523 w 7872284"/>
              <a:gd name="connsiteY564" fmla="*/ 732911 h 2835515"/>
              <a:gd name="connsiteX565" fmla="*/ 895124 w 7872284"/>
              <a:gd name="connsiteY565" fmla="*/ 724488 h 2835515"/>
              <a:gd name="connsiteX566" fmla="*/ 868813 w 7872284"/>
              <a:gd name="connsiteY566" fmla="*/ 750105 h 2835515"/>
              <a:gd name="connsiteX567" fmla="*/ 842501 w 7872284"/>
              <a:gd name="connsiteY567" fmla="*/ 760873 h 2835515"/>
              <a:gd name="connsiteX568" fmla="*/ 816189 w 7872284"/>
              <a:gd name="connsiteY568" fmla="*/ 759831 h 2835515"/>
              <a:gd name="connsiteX569" fmla="*/ 789877 w 7872284"/>
              <a:gd name="connsiteY569" fmla="*/ 769296 h 2835515"/>
              <a:gd name="connsiteX570" fmla="*/ 763478 w 7872284"/>
              <a:gd name="connsiteY570" fmla="*/ 768168 h 2835515"/>
              <a:gd name="connsiteX571" fmla="*/ 737166 w 7872284"/>
              <a:gd name="connsiteY571" fmla="*/ 781888 h 2835515"/>
              <a:gd name="connsiteX572" fmla="*/ 710855 w 7872284"/>
              <a:gd name="connsiteY572" fmla="*/ 788314 h 2835515"/>
              <a:gd name="connsiteX573" fmla="*/ 684543 w 7872284"/>
              <a:gd name="connsiteY573" fmla="*/ 762436 h 2835515"/>
              <a:gd name="connsiteX574" fmla="*/ 658231 w 7872284"/>
              <a:gd name="connsiteY574" fmla="*/ 750453 h 2835515"/>
              <a:gd name="connsiteX575" fmla="*/ 631919 w 7872284"/>
              <a:gd name="connsiteY575" fmla="*/ 761481 h 2835515"/>
              <a:gd name="connsiteX576" fmla="*/ 605520 w 7872284"/>
              <a:gd name="connsiteY576" fmla="*/ 753752 h 2835515"/>
              <a:gd name="connsiteX577" fmla="*/ 579209 w 7872284"/>
              <a:gd name="connsiteY577" fmla="*/ 720754 h 2835515"/>
              <a:gd name="connsiteX578" fmla="*/ 552897 w 7872284"/>
              <a:gd name="connsiteY578" fmla="*/ 701910 h 2835515"/>
              <a:gd name="connsiteX579" fmla="*/ 526585 w 7872284"/>
              <a:gd name="connsiteY579" fmla="*/ 705471 h 2835515"/>
              <a:gd name="connsiteX580" fmla="*/ 500273 w 7872284"/>
              <a:gd name="connsiteY580" fmla="*/ 741421 h 2835515"/>
              <a:gd name="connsiteX581" fmla="*/ 473874 w 7872284"/>
              <a:gd name="connsiteY581" fmla="*/ 767733 h 2835515"/>
              <a:gd name="connsiteX582" fmla="*/ 447562 w 7872284"/>
              <a:gd name="connsiteY582" fmla="*/ 760873 h 2835515"/>
              <a:gd name="connsiteX583" fmla="*/ 421250 w 7872284"/>
              <a:gd name="connsiteY583" fmla="*/ 744287 h 2835515"/>
              <a:gd name="connsiteX584" fmla="*/ 394939 w 7872284"/>
              <a:gd name="connsiteY584" fmla="*/ 754621 h 2835515"/>
              <a:gd name="connsiteX585" fmla="*/ 368627 w 7872284"/>
              <a:gd name="connsiteY585" fmla="*/ 774767 h 2835515"/>
              <a:gd name="connsiteX586" fmla="*/ 342228 w 7872284"/>
              <a:gd name="connsiteY586" fmla="*/ 782583 h 2835515"/>
              <a:gd name="connsiteX587" fmla="*/ 315916 w 7872284"/>
              <a:gd name="connsiteY587" fmla="*/ 738122 h 2835515"/>
              <a:gd name="connsiteX588" fmla="*/ 289604 w 7872284"/>
              <a:gd name="connsiteY588" fmla="*/ 709291 h 2835515"/>
              <a:gd name="connsiteX589" fmla="*/ 263292 w 7872284"/>
              <a:gd name="connsiteY589" fmla="*/ 741595 h 2835515"/>
              <a:gd name="connsiteX590" fmla="*/ 236981 w 7872284"/>
              <a:gd name="connsiteY590" fmla="*/ 741335 h 2835515"/>
              <a:gd name="connsiteX591" fmla="*/ 210582 w 7872284"/>
              <a:gd name="connsiteY591" fmla="*/ 750366 h 2835515"/>
              <a:gd name="connsiteX592" fmla="*/ 184270 w 7872284"/>
              <a:gd name="connsiteY592" fmla="*/ 763739 h 2835515"/>
              <a:gd name="connsiteX593" fmla="*/ 157958 w 7872284"/>
              <a:gd name="connsiteY593" fmla="*/ 748369 h 2835515"/>
              <a:gd name="connsiteX594" fmla="*/ 131646 w 7872284"/>
              <a:gd name="connsiteY594" fmla="*/ 739251 h 2835515"/>
              <a:gd name="connsiteX595" fmla="*/ 105334 w 7872284"/>
              <a:gd name="connsiteY595" fmla="*/ 748282 h 2835515"/>
              <a:gd name="connsiteX596" fmla="*/ 78936 w 7872284"/>
              <a:gd name="connsiteY596" fmla="*/ 773638 h 2835515"/>
              <a:gd name="connsiteX597" fmla="*/ 52624 w 7872284"/>
              <a:gd name="connsiteY597" fmla="*/ 767733 h 2835515"/>
              <a:gd name="connsiteX598" fmla="*/ 26312 w 7872284"/>
              <a:gd name="connsiteY598" fmla="*/ 777633 h 2835515"/>
              <a:gd name="connsiteX599" fmla="*/ 0 w 7872284"/>
              <a:gd name="connsiteY599" fmla="*/ 819055 h 283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</a:cxnLst>
            <a:rect l="l" t="t" r="r" b="b"/>
            <a:pathLst>
              <a:path w="7872284" h="2835515">
                <a:moveTo>
                  <a:pt x="0" y="963205"/>
                </a:moveTo>
                <a:lnTo>
                  <a:pt x="26312" y="921176"/>
                </a:lnTo>
                <a:lnTo>
                  <a:pt x="52624" y="909366"/>
                </a:lnTo>
                <a:lnTo>
                  <a:pt x="78936" y="911189"/>
                </a:lnTo>
                <a:lnTo>
                  <a:pt x="105334" y="890348"/>
                </a:lnTo>
                <a:lnTo>
                  <a:pt x="131646" y="868813"/>
                </a:lnTo>
                <a:lnTo>
                  <a:pt x="157958" y="880970"/>
                </a:lnTo>
                <a:lnTo>
                  <a:pt x="184270" y="890696"/>
                </a:lnTo>
                <a:lnTo>
                  <a:pt x="210582" y="878712"/>
                </a:lnTo>
                <a:lnTo>
                  <a:pt x="236981" y="880709"/>
                </a:lnTo>
                <a:lnTo>
                  <a:pt x="263292" y="856742"/>
                </a:lnTo>
                <a:lnTo>
                  <a:pt x="289604" y="827130"/>
                </a:lnTo>
                <a:lnTo>
                  <a:pt x="315916" y="842153"/>
                </a:lnTo>
                <a:lnTo>
                  <a:pt x="342228" y="878104"/>
                </a:lnTo>
                <a:lnTo>
                  <a:pt x="368627" y="866642"/>
                </a:lnTo>
                <a:lnTo>
                  <a:pt x="394939" y="844672"/>
                </a:lnTo>
                <a:lnTo>
                  <a:pt x="421250" y="842501"/>
                </a:lnTo>
                <a:lnTo>
                  <a:pt x="447562" y="856047"/>
                </a:lnTo>
                <a:lnTo>
                  <a:pt x="473874" y="870810"/>
                </a:lnTo>
                <a:lnTo>
                  <a:pt x="500273" y="860650"/>
                </a:lnTo>
                <a:lnTo>
                  <a:pt x="526585" y="833122"/>
                </a:lnTo>
                <a:lnTo>
                  <a:pt x="552897" y="824873"/>
                </a:lnTo>
                <a:lnTo>
                  <a:pt x="579209" y="851445"/>
                </a:lnTo>
                <a:lnTo>
                  <a:pt x="605520" y="919526"/>
                </a:lnTo>
                <a:lnTo>
                  <a:pt x="631919" y="930120"/>
                </a:lnTo>
                <a:lnTo>
                  <a:pt x="658231" y="873241"/>
                </a:lnTo>
                <a:lnTo>
                  <a:pt x="684543" y="873502"/>
                </a:lnTo>
                <a:lnTo>
                  <a:pt x="710855" y="903548"/>
                </a:lnTo>
                <a:lnTo>
                  <a:pt x="737166" y="905892"/>
                </a:lnTo>
                <a:lnTo>
                  <a:pt x="763478" y="889219"/>
                </a:lnTo>
                <a:lnTo>
                  <a:pt x="789877" y="904329"/>
                </a:lnTo>
                <a:lnTo>
                  <a:pt x="816189" y="934636"/>
                </a:lnTo>
                <a:lnTo>
                  <a:pt x="842501" y="950874"/>
                </a:lnTo>
                <a:lnTo>
                  <a:pt x="868813" y="963813"/>
                </a:lnTo>
                <a:lnTo>
                  <a:pt x="895124" y="932465"/>
                </a:lnTo>
                <a:lnTo>
                  <a:pt x="921523" y="915271"/>
                </a:lnTo>
                <a:lnTo>
                  <a:pt x="947835" y="931770"/>
                </a:lnTo>
                <a:lnTo>
                  <a:pt x="974147" y="926820"/>
                </a:lnTo>
                <a:lnTo>
                  <a:pt x="1000459" y="955390"/>
                </a:lnTo>
                <a:lnTo>
                  <a:pt x="1026771" y="984046"/>
                </a:lnTo>
                <a:lnTo>
                  <a:pt x="1053169" y="990386"/>
                </a:lnTo>
                <a:lnTo>
                  <a:pt x="1079481" y="991341"/>
                </a:lnTo>
                <a:lnTo>
                  <a:pt x="1105793" y="989691"/>
                </a:lnTo>
                <a:lnTo>
                  <a:pt x="1132105" y="1019650"/>
                </a:lnTo>
                <a:lnTo>
                  <a:pt x="1158417" y="1071145"/>
                </a:lnTo>
                <a:lnTo>
                  <a:pt x="1184816" y="1106488"/>
                </a:lnTo>
                <a:lnTo>
                  <a:pt x="1211128" y="1100409"/>
                </a:lnTo>
                <a:lnTo>
                  <a:pt x="1237439" y="1142352"/>
                </a:lnTo>
                <a:lnTo>
                  <a:pt x="1263751" y="1191068"/>
                </a:lnTo>
                <a:lnTo>
                  <a:pt x="1290063" y="1168230"/>
                </a:lnTo>
                <a:lnTo>
                  <a:pt x="1316462" y="1173700"/>
                </a:lnTo>
                <a:lnTo>
                  <a:pt x="1342774" y="1235616"/>
                </a:lnTo>
                <a:lnTo>
                  <a:pt x="1369086" y="1294318"/>
                </a:lnTo>
                <a:lnTo>
                  <a:pt x="1395397" y="1325493"/>
                </a:lnTo>
                <a:lnTo>
                  <a:pt x="1421709" y="1344684"/>
                </a:lnTo>
                <a:lnTo>
                  <a:pt x="1448108" y="1424054"/>
                </a:lnTo>
                <a:lnTo>
                  <a:pt x="1474420" y="1515320"/>
                </a:lnTo>
                <a:lnTo>
                  <a:pt x="1500732" y="1540156"/>
                </a:lnTo>
                <a:lnTo>
                  <a:pt x="1527043" y="1479543"/>
                </a:lnTo>
                <a:lnTo>
                  <a:pt x="1553355" y="1511847"/>
                </a:lnTo>
                <a:lnTo>
                  <a:pt x="1579667" y="1553789"/>
                </a:lnTo>
                <a:lnTo>
                  <a:pt x="1606066" y="1614229"/>
                </a:lnTo>
                <a:lnTo>
                  <a:pt x="1632378" y="1602592"/>
                </a:lnTo>
                <a:lnTo>
                  <a:pt x="1658690" y="1650874"/>
                </a:lnTo>
                <a:lnTo>
                  <a:pt x="1685001" y="1700545"/>
                </a:lnTo>
                <a:lnTo>
                  <a:pt x="1711313" y="1673886"/>
                </a:lnTo>
                <a:lnTo>
                  <a:pt x="1737712" y="1681267"/>
                </a:lnTo>
                <a:lnTo>
                  <a:pt x="1764024" y="1760724"/>
                </a:lnTo>
                <a:lnTo>
                  <a:pt x="1790336" y="1840702"/>
                </a:lnTo>
                <a:lnTo>
                  <a:pt x="1816648" y="1785473"/>
                </a:lnTo>
                <a:lnTo>
                  <a:pt x="1842959" y="1849125"/>
                </a:lnTo>
                <a:lnTo>
                  <a:pt x="1869358" y="1895236"/>
                </a:lnTo>
                <a:lnTo>
                  <a:pt x="1895670" y="1911388"/>
                </a:lnTo>
                <a:lnTo>
                  <a:pt x="1921982" y="1908175"/>
                </a:lnTo>
                <a:lnTo>
                  <a:pt x="1948294" y="1952809"/>
                </a:lnTo>
                <a:lnTo>
                  <a:pt x="1974606" y="1955414"/>
                </a:lnTo>
                <a:lnTo>
                  <a:pt x="2001004" y="1983116"/>
                </a:lnTo>
                <a:lnTo>
                  <a:pt x="2027316" y="1949944"/>
                </a:lnTo>
                <a:lnTo>
                  <a:pt x="2053628" y="1988066"/>
                </a:lnTo>
                <a:lnTo>
                  <a:pt x="2079940" y="2055973"/>
                </a:lnTo>
                <a:lnTo>
                  <a:pt x="2106252" y="2060922"/>
                </a:lnTo>
                <a:lnTo>
                  <a:pt x="2132651" y="2093226"/>
                </a:lnTo>
                <a:lnTo>
                  <a:pt x="2158963" y="2037824"/>
                </a:lnTo>
                <a:lnTo>
                  <a:pt x="2185274" y="2059620"/>
                </a:lnTo>
                <a:lnTo>
                  <a:pt x="2211586" y="2101302"/>
                </a:lnTo>
                <a:lnTo>
                  <a:pt x="2237898" y="2117193"/>
                </a:lnTo>
                <a:lnTo>
                  <a:pt x="2264297" y="2063614"/>
                </a:lnTo>
                <a:lnTo>
                  <a:pt x="2290609" y="2102952"/>
                </a:lnTo>
                <a:lnTo>
                  <a:pt x="2316921" y="2129438"/>
                </a:lnTo>
                <a:lnTo>
                  <a:pt x="2343232" y="2122664"/>
                </a:lnTo>
                <a:lnTo>
                  <a:pt x="2369544" y="2141855"/>
                </a:lnTo>
                <a:lnTo>
                  <a:pt x="2395943" y="2140379"/>
                </a:lnTo>
                <a:lnTo>
                  <a:pt x="2422255" y="2213584"/>
                </a:lnTo>
                <a:lnTo>
                  <a:pt x="2448567" y="2112765"/>
                </a:lnTo>
                <a:lnTo>
                  <a:pt x="2474879" y="2189095"/>
                </a:lnTo>
                <a:lnTo>
                  <a:pt x="2501191" y="2158355"/>
                </a:lnTo>
                <a:lnTo>
                  <a:pt x="2527502" y="2109291"/>
                </a:lnTo>
                <a:lnTo>
                  <a:pt x="2553901" y="2196650"/>
                </a:lnTo>
                <a:lnTo>
                  <a:pt x="2580213" y="2231038"/>
                </a:lnTo>
                <a:lnTo>
                  <a:pt x="2606525" y="2178154"/>
                </a:lnTo>
                <a:lnTo>
                  <a:pt x="2632837" y="2217839"/>
                </a:lnTo>
                <a:lnTo>
                  <a:pt x="2659149" y="2222267"/>
                </a:lnTo>
                <a:lnTo>
                  <a:pt x="2685547" y="2124922"/>
                </a:lnTo>
                <a:lnTo>
                  <a:pt x="2711859" y="2172422"/>
                </a:lnTo>
                <a:lnTo>
                  <a:pt x="2738171" y="2182756"/>
                </a:lnTo>
                <a:lnTo>
                  <a:pt x="2764483" y="2187358"/>
                </a:lnTo>
                <a:lnTo>
                  <a:pt x="2790795" y="2192829"/>
                </a:lnTo>
                <a:lnTo>
                  <a:pt x="2817193" y="2192656"/>
                </a:lnTo>
                <a:lnTo>
                  <a:pt x="2843505" y="2181627"/>
                </a:lnTo>
                <a:lnTo>
                  <a:pt x="2869817" y="2191614"/>
                </a:lnTo>
                <a:lnTo>
                  <a:pt x="2896129" y="2166952"/>
                </a:lnTo>
                <a:lnTo>
                  <a:pt x="2922441" y="2109986"/>
                </a:lnTo>
                <a:lnTo>
                  <a:pt x="2948839" y="2092618"/>
                </a:lnTo>
                <a:lnTo>
                  <a:pt x="2975151" y="2105036"/>
                </a:lnTo>
                <a:lnTo>
                  <a:pt x="3001463" y="2119278"/>
                </a:lnTo>
                <a:lnTo>
                  <a:pt x="3027775" y="2109552"/>
                </a:lnTo>
                <a:lnTo>
                  <a:pt x="3054087" y="2117541"/>
                </a:lnTo>
                <a:lnTo>
                  <a:pt x="3080486" y="2086887"/>
                </a:lnTo>
                <a:lnTo>
                  <a:pt x="3106798" y="2107207"/>
                </a:lnTo>
                <a:lnTo>
                  <a:pt x="3133109" y="2170078"/>
                </a:lnTo>
                <a:lnTo>
                  <a:pt x="3159421" y="2080027"/>
                </a:lnTo>
                <a:lnTo>
                  <a:pt x="3185733" y="2094355"/>
                </a:lnTo>
                <a:lnTo>
                  <a:pt x="3212132" y="2094963"/>
                </a:lnTo>
                <a:lnTo>
                  <a:pt x="3238444" y="2123011"/>
                </a:lnTo>
                <a:lnTo>
                  <a:pt x="3264755" y="2169644"/>
                </a:lnTo>
                <a:lnTo>
                  <a:pt x="3291067" y="2182756"/>
                </a:lnTo>
                <a:lnTo>
                  <a:pt x="3317380" y="2171294"/>
                </a:lnTo>
                <a:lnTo>
                  <a:pt x="3343778" y="2209763"/>
                </a:lnTo>
                <a:lnTo>
                  <a:pt x="3370090" y="2285225"/>
                </a:lnTo>
                <a:lnTo>
                  <a:pt x="3396402" y="2368242"/>
                </a:lnTo>
                <a:lnTo>
                  <a:pt x="3422713" y="2360079"/>
                </a:lnTo>
                <a:lnTo>
                  <a:pt x="3449025" y="2347661"/>
                </a:lnTo>
                <a:lnTo>
                  <a:pt x="3475424" y="2444398"/>
                </a:lnTo>
                <a:lnTo>
                  <a:pt x="3501736" y="2527589"/>
                </a:lnTo>
                <a:lnTo>
                  <a:pt x="3528048" y="2539573"/>
                </a:lnTo>
                <a:lnTo>
                  <a:pt x="3554360" y="2626584"/>
                </a:lnTo>
                <a:lnTo>
                  <a:pt x="3580671" y="2682768"/>
                </a:lnTo>
                <a:lnTo>
                  <a:pt x="3606984" y="2691452"/>
                </a:lnTo>
                <a:lnTo>
                  <a:pt x="3633382" y="2705520"/>
                </a:lnTo>
                <a:lnTo>
                  <a:pt x="3659694" y="2696749"/>
                </a:lnTo>
                <a:lnTo>
                  <a:pt x="3686006" y="2740515"/>
                </a:lnTo>
                <a:lnTo>
                  <a:pt x="3712318" y="2821969"/>
                </a:lnTo>
                <a:lnTo>
                  <a:pt x="3738629" y="2809899"/>
                </a:lnTo>
                <a:lnTo>
                  <a:pt x="3765028" y="2756060"/>
                </a:lnTo>
                <a:lnTo>
                  <a:pt x="3791340" y="2745639"/>
                </a:lnTo>
                <a:lnTo>
                  <a:pt x="3817652" y="2835516"/>
                </a:lnTo>
                <a:lnTo>
                  <a:pt x="3843964" y="2801910"/>
                </a:lnTo>
                <a:lnTo>
                  <a:pt x="3870276" y="2681726"/>
                </a:lnTo>
                <a:lnTo>
                  <a:pt x="3896674" y="2609303"/>
                </a:lnTo>
                <a:lnTo>
                  <a:pt x="3922987" y="2582297"/>
                </a:lnTo>
                <a:lnTo>
                  <a:pt x="3949298" y="2490509"/>
                </a:lnTo>
                <a:lnTo>
                  <a:pt x="3975610" y="2468452"/>
                </a:lnTo>
                <a:lnTo>
                  <a:pt x="4001922" y="2432154"/>
                </a:lnTo>
                <a:lnTo>
                  <a:pt x="4028321" y="2342103"/>
                </a:lnTo>
                <a:lnTo>
                  <a:pt x="4054632" y="2232341"/>
                </a:lnTo>
                <a:lnTo>
                  <a:pt x="4080945" y="2250055"/>
                </a:lnTo>
                <a:lnTo>
                  <a:pt x="4107256" y="2131088"/>
                </a:lnTo>
                <a:lnTo>
                  <a:pt x="4133568" y="2021845"/>
                </a:lnTo>
                <a:lnTo>
                  <a:pt x="4159967" y="1930753"/>
                </a:lnTo>
                <a:lnTo>
                  <a:pt x="4186279" y="1759248"/>
                </a:lnTo>
                <a:lnTo>
                  <a:pt x="4212591" y="1671976"/>
                </a:lnTo>
                <a:lnTo>
                  <a:pt x="4238903" y="1566381"/>
                </a:lnTo>
                <a:lnTo>
                  <a:pt x="4265214" y="1428483"/>
                </a:lnTo>
                <a:lnTo>
                  <a:pt x="4291613" y="1361878"/>
                </a:lnTo>
                <a:lnTo>
                  <a:pt x="4317925" y="1294144"/>
                </a:lnTo>
                <a:lnTo>
                  <a:pt x="4344237" y="1253504"/>
                </a:lnTo>
                <a:lnTo>
                  <a:pt x="4370549" y="1183079"/>
                </a:lnTo>
                <a:lnTo>
                  <a:pt x="4396861" y="1118037"/>
                </a:lnTo>
                <a:lnTo>
                  <a:pt x="4423172" y="1081478"/>
                </a:lnTo>
                <a:lnTo>
                  <a:pt x="4449571" y="1014874"/>
                </a:lnTo>
                <a:lnTo>
                  <a:pt x="4475883" y="969197"/>
                </a:lnTo>
                <a:lnTo>
                  <a:pt x="4502195" y="922565"/>
                </a:lnTo>
                <a:lnTo>
                  <a:pt x="4528507" y="849361"/>
                </a:lnTo>
                <a:lnTo>
                  <a:pt x="4554819" y="810631"/>
                </a:lnTo>
                <a:lnTo>
                  <a:pt x="4581217" y="870810"/>
                </a:lnTo>
                <a:lnTo>
                  <a:pt x="4607529" y="839201"/>
                </a:lnTo>
                <a:lnTo>
                  <a:pt x="4633841" y="891390"/>
                </a:lnTo>
                <a:lnTo>
                  <a:pt x="4660153" y="878452"/>
                </a:lnTo>
                <a:lnTo>
                  <a:pt x="4686465" y="897990"/>
                </a:lnTo>
                <a:lnTo>
                  <a:pt x="4712863" y="918918"/>
                </a:lnTo>
                <a:lnTo>
                  <a:pt x="4739175" y="937588"/>
                </a:lnTo>
                <a:lnTo>
                  <a:pt x="4765487" y="1022081"/>
                </a:lnTo>
                <a:lnTo>
                  <a:pt x="4791799" y="1043791"/>
                </a:lnTo>
                <a:lnTo>
                  <a:pt x="4818111" y="1055948"/>
                </a:lnTo>
                <a:lnTo>
                  <a:pt x="4844510" y="1145738"/>
                </a:lnTo>
                <a:lnTo>
                  <a:pt x="4870821" y="1170921"/>
                </a:lnTo>
                <a:lnTo>
                  <a:pt x="4897133" y="1212169"/>
                </a:lnTo>
                <a:lnTo>
                  <a:pt x="4923445" y="1263491"/>
                </a:lnTo>
                <a:lnTo>
                  <a:pt x="4949757" y="1323148"/>
                </a:lnTo>
                <a:lnTo>
                  <a:pt x="4976156" y="1375164"/>
                </a:lnTo>
                <a:lnTo>
                  <a:pt x="5002468" y="1398784"/>
                </a:lnTo>
                <a:lnTo>
                  <a:pt x="5028779" y="1385932"/>
                </a:lnTo>
                <a:lnTo>
                  <a:pt x="5055092" y="1410160"/>
                </a:lnTo>
                <a:lnTo>
                  <a:pt x="5081403" y="1414762"/>
                </a:lnTo>
                <a:lnTo>
                  <a:pt x="5107802" y="1498561"/>
                </a:lnTo>
                <a:lnTo>
                  <a:pt x="5134114" y="1507331"/>
                </a:lnTo>
                <a:lnTo>
                  <a:pt x="5160426" y="1525915"/>
                </a:lnTo>
                <a:lnTo>
                  <a:pt x="5186737" y="1548058"/>
                </a:lnTo>
                <a:lnTo>
                  <a:pt x="5213050" y="1617528"/>
                </a:lnTo>
                <a:lnTo>
                  <a:pt x="5239448" y="1644882"/>
                </a:lnTo>
                <a:lnTo>
                  <a:pt x="5265760" y="1624041"/>
                </a:lnTo>
                <a:lnTo>
                  <a:pt x="5292072" y="1667287"/>
                </a:lnTo>
                <a:lnTo>
                  <a:pt x="5318384" y="1634809"/>
                </a:lnTo>
                <a:lnTo>
                  <a:pt x="5344695" y="1644622"/>
                </a:lnTo>
                <a:lnTo>
                  <a:pt x="5371008" y="1679270"/>
                </a:lnTo>
                <a:lnTo>
                  <a:pt x="5397406" y="1670326"/>
                </a:lnTo>
                <a:lnTo>
                  <a:pt x="5423718" y="1694901"/>
                </a:lnTo>
                <a:lnTo>
                  <a:pt x="5450030" y="1737191"/>
                </a:lnTo>
                <a:lnTo>
                  <a:pt x="5476342" y="1728507"/>
                </a:lnTo>
                <a:lnTo>
                  <a:pt x="5502654" y="1766803"/>
                </a:lnTo>
                <a:lnTo>
                  <a:pt x="5529052" y="1753777"/>
                </a:lnTo>
                <a:lnTo>
                  <a:pt x="5555364" y="1777744"/>
                </a:lnTo>
                <a:lnTo>
                  <a:pt x="5581676" y="1755080"/>
                </a:lnTo>
                <a:lnTo>
                  <a:pt x="5607988" y="1735802"/>
                </a:lnTo>
                <a:lnTo>
                  <a:pt x="5634300" y="1697245"/>
                </a:lnTo>
                <a:lnTo>
                  <a:pt x="5660699" y="1636285"/>
                </a:lnTo>
                <a:lnTo>
                  <a:pt x="5687010" y="1653306"/>
                </a:lnTo>
                <a:lnTo>
                  <a:pt x="5713322" y="1640280"/>
                </a:lnTo>
                <a:lnTo>
                  <a:pt x="5739634" y="1624128"/>
                </a:lnTo>
                <a:lnTo>
                  <a:pt x="5765946" y="1536769"/>
                </a:lnTo>
                <a:lnTo>
                  <a:pt x="5792344" y="1566034"/>
                </a:lnTo>
                <a:lnTo>
                  <a:pt x="5818657" y="1574110"/>
                </a:lnTo>
                <a:lnTo>
                  <a:pt x="5844968" y="1544498"/>
                </a:lnTo>
                <a:lnTo>
                  <a:pt x="5871280" y="1561518"/>
                </a:lnTo>
                <a:lnTo>
                  <a:pt x="5897592" y="1524352"/>
                </a:lnTo>
                <a:lnTo>
                  <a:pt x="5923991" y="1541458"/>
                </a:lnTo>
                <a:lnTo>
                  <a:pt x="5950303" y="1547103"/>
                </a:lnTo>
                <a:lnTo>
                  <a:pt x="5976615" y="1601116"/>
                </a:lnTo>
                <a:lnTo>
                  <a:pt x="6002926" y="1552661"/>
                </a:lnTo>
                <a:lnTo>
                  <a:pt x="6029238" y="1510892"/>
                </a:lnTo>
                <a:lnTo>
                  <a:pt x="6055637" y="1516015"/>
                </a:lnTo>
                <a:lnTo>
                  <a:pt x="6081949" y="1514365"/>
                </a:lnTo>
                <a:lnTo>
                  <a:pt x="6108261" y="1483711"/>
                </a:lnTo>
                <a:lnTo>
                  <a:pt x="6134573" y="1496737"/>
                </a:lnTo>
                <a:lnTo>
                  <a:pt x="6160884" y="1496303"/>
                </a:lnTo>
                <a:lnTo>
                  <a:pt x="6187283" y="1518186"/>
                </a:lnTo>
                <a:lnTo>
                  <a:pt x="6213595" y="1527825"/>
                </a:lnTo>
                <a:lnTo>
                  <a:pt x="6239907" y="1524525"/>
                </a:lnTo>
                <a:lnTo>
                  <a:pt x="6266219" y="1518794"/>
                </a:lnTo>
                <a:lnTo>
                  <a:pt x="6292531" y="1489182"/>
                </a:lnTo>
                <a:lnTo>
                  <a:pt x="6318842" y="1474680"/>
                </a:lnTo>
                <a:lnTo>
                  <a:pt x="6345241" y="1472857"/>
                </a:lnTo>
                <a:lnTo>
                  <a:pt x="6371553" y="1503597"/>
                </a:lnTo>
                <a:lnTo>
                  <a:pt x="6397865" y="1444982"/>
                </a:lnTo>
                <a:lnTo>
                  <a:pt x="6424177" y="1471728"/>
                </a:lnTo>
                <a:lnTo>
                  <a:pt x="6450489" y="1487446"/>
                </a:lnTo>
                <a:lnTo>
                  <a:pt x="6476887" y="1457747"/>
                </a:lnTo>
                <a:lnTo>
                  <a:pt x="6503199" y="1480585"/>
                </a:lnTo>
                <a:lnTo>
                  <a:pt x="6529511" y="1474767"/>
                </a:lnTo>
                <a:lnTo>
                  <a:pt x="6555823" y="1475635"/>
                </a:lnTo>
                <a:lnTo>
                  <a:pt x="6582135" y="1423620"/>
                </a:lnTo>
                <a:lnTo>
                  <a:pt x="6608534" y="1437948"/>
                </a:lnTo>
                <a:lnTo>
                  <a:pt x="6634845" y="1483885"/>
                </a:lnTo>
                <a:lnTo>
                  <a:pt x="6661157" y="1526609"/>
                </a:lnTo>
                <a:lnTo>
                  <a:pt x="6687469" y="1462523"/>
                </a:lnTo>
                <a:lnTo>
                  <a:pt x="6713781" y="1479456"/>
                </a:lnTo>
                <a:lnTo>
                  <a:pt x="6740180" y="1485882"/>
                </a:lnTo>
                <a:lnTo>
                  <a:pt x="6766491" y="1508200"/>
                </a:lnTo>
                <a:lnTo>
                  <a:pt x="6792803" y="1498647"/>
                </a:lnTo>
                <a:lnTo>
                  <a:pt x="6819115" y="1450453"/>
                </a:lnTo>
                <a:lnTo>
                  <a:pt x="6845427" y="1462262"/>
                </a:lnTo>
                <a:lnTo>
                  <a:pt x="6871826" y="1395050"/>
                </a:lnTo>
                <a:lnTo>
                  <a:pt x="6898138" y="1364049"/>
                </a:lnTo>
                <a:lnTo>
                  <a:pt x="6924449" y="1363615"/>
                </a:lnTo>
                <a:lnTo>
                  <a:pt x="6950761" y="1373340"/>
                </a:lnTo>
                <a:lnTo>
                  <a:pt x="6977073" y="1378117"/>
                </a:lnTo>
                <a:lnTo>
                  <a:pt x="7003472" y="1399913"/>
                </a:lnTo>
                <a:lnTo>
                  <a:pt x="7029784" y="1349807"/>
                </a:lnTo>
                <a:lnTo>
                  <a:pt x="7056096" y="1233271"/>
                </a:lnTo>
                <a:lnTo>
                  <a:pt x="7082407" y="1188810"/>
                </a:lnTo>
                <a:lnTo>
                  <a:pt x="7108719" y="1095720"/>
                </a:lnTo>
                <a:lnTo>
                  <a:pt x="7135118" y="975623"/>
                </a:lnTo>
                <a:lnTo>
                  <a:pt x="7161430" y="881491"/>
                </a:lnTo>
                <a:lnTo>
                  <a:pt x="7187742" y="817752"/>
                </a:lnTo>
                <a:lnTo>
                  <a:pt x="7214054" y="787532"/>
                </a:lnTo>
                <a:lnTo>
                  <a:pt x="7240365" y="748976"/>
                </a:lnTo>
                <a:lnTo>
                  <a:pt x="7266678" y="727875"/>
                </a:lnTo>
                <a:lnTo>
                  <a:pt x="7293076" y="773551"/>
                </a:lnTo>
                <a:lnTo>
                  <a:pt x="7319388" y="815668"/>
                </a:lnTo>
                <a:lnTo>
                  <a:pt x="7345700" y="850577"/>
                </a:lnTo>
                <a:lnTo>
                  <a:pt x="7372012" y="967547"/>
                </a:lnTo>
                <a:lnTo>
                  <a:pt x="7398323" y="967721"/>
                </a:lnTo>
                <a:lnTo>
                  <a:pt x="7424723" y="1003845"/>
                </a:lnTo>
                <a:lnTo>
                  <a:pt x="7451034" y="1020779"/>
                </a:lnTo>
                <a:lnTo>
                  <a:pt x="7477346" y="989778"/>
                </a:lnTo>
                <a:lnTo>
                  <a:pt x="7503658" y="921957"/>
                </a:lnTo>
                <a:lnTo>
                  <a:pt x="7529970" y="905545"/>
                </a:lnTo>
                <a:lnTo>
                  <a:pt x="7556368" y="874110"/>
                </a:lnTo>
                <a:lnTo>
                  <a:pt x="7582681" y="829996"/>
                </a:lnTo>
                <a:lnTo>
                  <a:pt x="7608992" y="780933"/>
                </a:lnTo>
                <a:lnTo>
                  <a:pt x="7635304" y="806116"/>
                </a:lnTo>
                <a:lnTo>
                  <a:pt x="7661616" y="843890"/>
                </a:lnTo>
                <a:lnTo>
                  <a:pt x="7688015" y="826957"/>
                </a:lnTo>
                <a:lnTo>
                  <a:pt x="7714326" y="833817"/>
                </a:lnTo>
                <a:lnTo>
                  <a:pt x="7740639" y="869073"/>
                </a:lnTo>
                <a:lnTo>
                  <a:pt x="7766951" y="924563"/>
                </a:lnTo>
                <a:lnTo>
                  <a:pt x="7793262" y="948443"/>
                </a:lnTo>
                <a:lnTo>
                  <a:pt x="7819661" y="986565"/>
                </a:lnTo>
                <a:lnTo>
                  <a:pt x="7845973" y="1024339"/>
                </a:lnTo>
                <a:lnTo>
                  <a:pt x="7872285" y="1036149"/>
                </a:lnTo>
                <a:lnTo>
                  <a:pt x="7872285" y="540739"/>
                </a:lnTo>
                <a:lnTo>
                  <a:pt x="7845973" y="528321"/>
                </a:lnTo>
                <a:lnTo>
                  <a:pt x="7819661" y="523545"/>
                </a:lnTo>
                <a:lnTo>
                  <a:pt x="7793262" y="453901"/>
                </a:lnTo>
                <a:lnTo>
                  <a:pt x="7766951" y="451557"/>
                </a:lnTo>
                <a:lnTo>
                  <a:pt x="7740639" y="400062"/>
                </a:lnTo>
                <a:lnTo>
                  <a:pt x="7714326" y="381392"/>
                </a:lnTo>
                <a:lnTo>
                  <a:pt x="7688015" y="346136"/>
                </a:lnTo>
                <a:lnTo>
                  <a:pt x="7661616" y="344659"/>
                </a:lnTo>
                <a:lnTo>
                  <a:pt x="7635304" y="326944"/>
                </a:lnTo>
                <a:lnTo>
                  <a:pt x="7608992" y="310185"/>
                </a:lnTo>
                <a:lnTo>
                  <a:pt x="7582681" y="314874"/>
                </a:lnTo>
                <a:lnTo>
                  <a:pt x="7556368" y="357685"/>
                </a:lnTo>
                <a:lnTo>
                  <a:pt x="7529970" y="369408"/>
                </a:lnTo>
                <a:lnTo>
                  <a:pt x="7503658" y="367064"/>
                </a:lnTo>
                <a:lnTo>
                  <a:pt x="7477346" y="418124"/>
                </a:lnTo>
                <a:lnTo>
                  <a:pt x="7451034" y="445999"/>
                </a:lnTo>
                <a:lnTo>
                  <a:pt x="7424723" y="471529"/>
                </a:lnTo>
                <a:lnTo>
                  <a:pt x="7398323" y="441397"/>
                </a:lnTo>
                <a:lnTo>
                  <a:pt x="7372012" y="404057"/>
                </a:lnTo>
                <a:lnTo>
                  <a:pt x="7345700" y="340578"/>
                </a:lnTo>
                <a:lnTo>
                  <a:pt x="7319388" y="240020"/>
                </a:lnTo>
                <a:lnTo>
                  <a:pt x="7293076" y="197382"/>
                </a:lnTo>
                <a:lnTo>
                  <a:pt x="7266678" y="188438"/>
                </a:lnTo>
                <a:lnTo>
                  <a:pt x="7240365" y="221263"/>
                </a:lnTo>
                <a:lnTo>
                  <a:pt x="7214054" y="239325"/>
                </a:lnTo>
                <a:lnTo>
                  <a:pt x="7187742" y="282136"/>
                </a:lnTo>
                <a:lnTo>
                  <a:pt x="7161430" y="381826"/>
                </a:lnTo>
                <a:lnTo>
                  <a:pt x="7135118" y="457114"/>
                </a:lnTo>
                <a:lnTo>
                  <a:pt x="7108719" y="547860"/>
                </a:lnTo>
                <a:lnTo>
                  <a:pt x="7082407" y="625319"/>
                </a:lnTo>
                <a:lnTo>
                  <a:pt x="7056096" y="696179"/>
                </a:lnTo>
                <a:lnTo>
                  <a:pt x="7029784" y="739772"/>
                </a:lnTo>
                <a:lnTo>
                  <a:pt x="7003472" y="771728"/>
                </a:lnTo>
                <a:lnTo>
                  <a:pt x="6977073" y="772336"/>
                </a:lnTo>
                <a:lnTo>
                  <a:pt x="6950761" y="740640"/>
                </a:lnTo>
                <a:lnTo>
                  <a:pt x="6924449" y="781888"/>
                </a:lnTo>
                <a:lnTo>
                  <a:pt x="6898138" y="793611"/>
                </a:lnTo>
                <a:lnTo>
                  <a:pt x="6871826" y="826957"/>
                </a:lnTo>
                <a:lnTo>
                  <a:pt x="6845427" y="818881"/>
                </a:lnTo>
                <a:lnTo>
                  <a:pt x="6819115" y="855005"/>
                </a:lnTo>
                <a:lnTo>
                  <a:pt x="6792803" y="854050"/>
                </a:lnTo>
                <a:lnTo>
                  <a:pt x="6766491" y="886962"/>
                </a:lnTo>
                <a:lnTo>
                  <a:pt x="6740180" y="838680"/>
                </a:lnTo>
                <a:lnTo>
                  <a:pt x="6713781" y="800124"/>
                </a:lnTo>
                <a:lnTo>
                  <a:pt x="6687469" y="825654"/>
                </a:lnTo>
                <a:lnTo>
                  <a:pt x="6661157" y="848753"/>
                </a:lnTo>
                <a:lnTo>
                  <a:pt x="6634845" y="783712"/>
                </a:lnTo>
                <a:lnTo>
                  <a:pt x="6608534" y="783190"/>
                </a:lnTo>
                <a:lnTo>
                  <a:pt x="6582135" y="759831"/>
                </a:lnTo>
                <a:lnTo>
                  <a:pt x="6555823" y="760526"/>
                </a:lnTo>
                <a:lnTo>
                  <a:pt x="6529511" y="754534"/>
                </a:lnTo>
                <a:lnTo>
                  <a:pt x="6503199" y="727267"/>
                </a:lnTo>
                <a:lnTo>
                  <a:pt x="6476887" y="727093"/>
                </a:lnTo>
                <a:lnTo>
                  <a:pt x="6450489" y="720667"/>
                </a:lnTo>
                <a:lnTo>
                  <a:pt x="6424177" y="713547"/>
                </a:lnTo>
                <a:lnTo>
                  <a:pt x="6397865" y="745416"/>
                </a:lnTo>
                <a:lnTo>
                  <a:pt x="6371553" y="750626"/>
                </a:lnTo>
                <a:lnTo>
                  <a:pt x="6345241" y="721362"/>
                </a:lnTo>
                <a:lnTo>
                  <a:pt x="6318842" y="745763"/>
                </a:lnTo>
                <a:lnTo>
                  <a:pt x="6292531" y="716846"/>
                </a:lnTo>
                <a:lnTo>
                  <a:pt x="6266219" y="748629"/>
                </a:lnTo>
                <a:lnTo>
                  <a:pt x="6239907" y="745156"/>
                </a:lnTo>
                <a:lnTo>
                  <a:pt x="6213595" y="712157"/>
                </a:lnTo>
                <a:lnTo>
                  <a:pt x="6187283" y="741856"/>
                </a:lnTo>
                <a:lnTo>
                  <a:pt x="6160884" y="746632"/>
                </a:lnTo>
                <a:lnTo>
                  <a:pt x="6134573" y="746111"/>
                </a:lnTo>
                <a:lnTo>
                  <a:pt x="6108261" y="671604"/>
                </a:lnTo>
                <a:lnTo>
                  <a:pt x="6081949" y="724488"/>
                </a:lnTo>
                <a:lnTo>
                  <a:pt x="6055637" y="773117"/>
                </a:lnTo>
                <a:lnTo>
                  <a:pt x="6029238" y="736732"/>
                </a:lnTo>
                <a:lnTo>
                  <a:pt x="6002926" y="748282"/>
                </a:lnTo>
                <a:lnTo>
                  <a:pt x="5976615" y="766952"/>
                </a:lnTo>
                <a:lnTo>
                  <a:pt x="5950303" y="752537"/>
                </a:lnTo>
                <a:lnTo>
                  <a:pt x="5923991" y="771902"/>
                </a:lnTo>
                <a:lnTo>
                  <a:pt x="5897592" y="751581"/>
                </a:lnTo>
                <a:lnTo>
                  <a:pt x="5871280" y="775636"/>
                </a:lnTo>
                <a:lnTo>
                  <a:pt x="5844968" y="734127"/>
                </a:lnTo>
                <a:lnTo>
                  <a:pt x="5818657" y="734735"/>
                </a:lnTo>
                <a:lnTo>
                  <a:pt x="5792344" y="693921"/>
                </a:lnTo>
                <a:lnTo>
                  <a:pt x="5765946" y="718583"/>
                </a:lnTo>
                <a:lnTo>
                  <a:pt x="5739634" y="796564"/>
                </a:lnTo>
                <a:lnTo>
                  <a:pt x="5713322" y="773291"/>
                </a:lnTo>
                <a:lnTo>
                  <a:pt x="5687010" y="743332"/>
                </a:lnTo>
                <a:lnTo>
                  <a:pt x="5660699" y="792829"/>
                </a:lnTo>
                <a:lnTo>
                  <a:pt x="5634300" y="768602"/>
                </a:lnTo>
                <a:lnTo>
                  <a:pt x="5607988" y="799255"/>
                </a:lnTo>
                <a:lnTo>
                  <a:pt x="5581676" y="830170"/>
                </a:lnTo>
                <a:lnTo>
                  <a:pt x="5555364" y="851879"/>
                </a:lnTo>
                <a:lnTo>
                  <a:pt x="5529052" y="807331"/>
                </a:lnTo>
                <a:lnTo>
                  <a:pt x="5502654" y="870462"/>
                </a:lnTo>
                <a:lnTo>
                  <a:pt x="5476342" y="839982"/>
                </a:lnTo>
                <a:lnTo>
                  <a:pt x="5450030" y="807331"/>
                </a:lnTo>
                <a:lnTo>
                  <a:pt x="5423718" y="780151"/>
                </a:lnTo>
                <a:lnTo>
                  <a:pt x="5397406" y="778414"/>
                </a:lnTo>
                <a:lnTo>
                  <a:pt x="5371008" y="741942"/>
                </a:lnTo>
                <a:lnTo>
                  <a:pt x="5344695" y="705210"/>
                </a:lnTo>
                <a:lnTo>
                  <a:pt x="5318384" y="763305"/>
                </a:lnTo>
                <a:lnTo>
                  <a:pt x="5292072" y="762697"/>
                </a:lnTo>
                <a:lnTo>
                  <a:pt x="5265760" y="733867"/>
                </a:lnTo>
                <a:lnTo>
                  <a:pt x="5239448" y="750279"/>
                </a:lnTo>
                <a:lnTo>
                  <a:pt x="5213050" y="787359"/>
                </a:lnTo>
                <a:lnTo>
                  <a:pt x="5186737" y="703994"/>
                </a:lnTo>
                <a:lnTo>
                  <a:pt x="5160426" y="652065"/>
                </a:lnTo>
                <a:lnTo>
                  <a:pt x="5134114" y="653281"/>
                </a:lnTo>
                <a:lnTo>
                  <a:pt x="5107802" y="640863"/>
                </a:lnTo>
                <a:lnTo>
                  <a:pt x="5081403" y="596316"/>
                </a:lnTo>
                <a:lnTo>
                  <a:pt x="5055092" y="572001"/>
                </a:lnTo>
                <a:lnTo>
                  <a:pt x="5028779" y="563838"/>
                </a:lnTo>
                <a:lnTo>
                  <a:pt x="5002468" y="551768"/>
                </a:lnTo>
                <a:lnTo>
                  <a:pt x="4976156" y="507220"/>
                </a:lnTo>
                <a:lnTo>
                  <a:pt x="4949757" y="495670"/>
                </a:lnTo>
                <a:lnTo>
                  <a:pt x="4923445" y="429674"/>
                </a:lnTo>
                <a:lnTo>
                  <a:pt x="4897133" y="381218"/>
                </a:lnTo>
                <a:lnTo>
                  <a:pt x="4870821" y="360811"/>
                </a:lnTo>
                <a:lnTo>
                  <a:pt x="4844510" y="273539"/>
                </a:lnTo>
                <a:lnTo>
                  <a:pt x="4818111" y="237501"/>
                </a:lnTo>
                <a:lnTo>
                  <a:pt x="4791799" y="220308"/>
                </a:lnTo>
                <a:lnTo>
                  <a:pt x="4765487" y="213534"/>
                </a:lnTo>
                <a:lnTo>
                  <a:pt x="4739175" y="130083"/>
                </a:lnTo>
                <a:lnTo>
                  <a:pt x="4712863" y="82322"/>
                </a:lnTo>
                <a:lnTo>
                  <a:pt x="4686465" y="89443"/>
                </a:lnTo>
                <a:lnTo>
                  <a:pt x="4660153" y="83538"/>
                </a:lnTo>
                <a:lnTo>
                  <a:pt x="4633841" y="73465"/>
                </a:lnTo>
                <a:lnTo>
                  <a:pt x="4607529" y="4516"/>
                </a:lnTo>
                <a:lnTo>
                  <a:pt x="4581217" y="22491"/>
                </a:lnTo>
                <a:lnTo>
                  <a:pt x="4554819" y="0"/>
                </a:lnTo>
                <a:lnTo>
                  <a:pt x="4528507" y="7555"/>
                </a:lnTo>
                <a:lnTo>
                  <a:pt x="4502195" y="77980"/>
                </a:lnTo>
                <a:lnTo>
                  <a:pt x="4475883" y="114192"/>
                </a:lnTo>
                <a:lnTo>
                  <a:pt x="4449571" y="167944"/>
                </a:lnTo>
                <a:lnTo>
                  <a:pt x="4423172" y="154311"/>
                </a:lnTo>
                <a:lnTo>
                  <a:pt x="4396861" y="248964"/>
                </a:lnTo>
                <a:lnTo>
                  <a:pt x="4370549" y="308622"/>
                </a:lnTo>
                <a:lnTo>
                  <a:pt x="4344237" y="371666"/>
                </a:lnTo>
                <a:lnTo>
                  <a:pt x="4317925" y="425766"/>
                </a:lnTo>
                <a:lnTo>
                  <a:pt x="4291613" y="505917"/>
                </a:lnTo>
                <a:lnTo>
                  <a:pt x="4265214" y="585982"/>
                </a:lnTo>
                <a:lnTo>
                  <a:pt x="4238903" y="702518"/>
                </a:lnTo>
                <a:lnTo>
                  <a:pt x="4212591" y="786577"/>
                </a:lnTo>
                <a:lnTo>
                  <a:pt x="4186279" y="939499"/>
                </a:lnTo>
                <a:lnTo>
                  <a:pt x="4159967" y="1050217"/>
                </a:lnTo>
                <a:lnTo>
                  <a:pt x="4133568" y="1153901"/>
                </a:lnTo>
                <a:lnTo>
                  <a:pt x="4107256" y="1246036"/>
                </a:lnTo>
                <a:lnTo>
                  <a:pt x="4080945" y="1337303"/>
                </a:lnTo>
                <a:lnTo>
                  <a:pt x="4054632" y="1381243"/>
                </a:lnTo>
                <a:lnTo>
                  <a:pt x="4028321" y="1482235"/>
                </a:lnTo>
                <a:lnTo>
                  <a:pt x="4001922" y="1529562"/>
                </a:lnTo>
                <a:lnTo>
                  <a:pt x="3975610" y="1582099"/>
                </a:lnTo>
                <a:lnTo>
                  <a:pt x="3949298" y="1616834"/>
                </a:lnTo>
                <a:lnTo>
                  <a:pt x="3922987" y="1676404"/>
                </a:lnTo>
                <a:lnTo>
                  <a:pt x="3896674" y="1684567"/>
                </a:lnTo>
                <a:lnTo>
                  <a:pt x="3870276" y="1732068"/>
                </a:lnTo>
                <a:lnTo>
                  <a:pt x="3843964" y="1832539"/>
                </a:lnTo>
                <a:lnTo>
                  <a:pt x="3817652" y="1858503"/>
                </a:lnTo>
                <a:lnTo>
                  <a:pt x="3791340" y="1827850"/>
                </a:lnTo>
                <a:lnTo>
                  <a:pt x="3765028" y="1870574"/>
                </a:lnTo>
                <a:lnTo>
                  <a:pt x="3738629" y="1903746"/>
                </a:lnTo>
                <a:lnTo>
                  <a:pt x="3712318" y="1899664"/>
                </a:lnTo>
                <a:lnTo>
                  <a:pt x="3686006" y="1820729"/>
                </a:lnTo>
                <a:lnTo>
                  <a:pt x="3659694" y="1810743"/>
                </a:lnTo>
                <a:lnTo>
                  <a:pt x="3633382" y="1796935"/>
                </a:lnTo>
                <a:lnTo>
                  <a:pt x="3606984" y="1788252"/>
                </a:lnTo>
                <a:lnTo>
                  <a:pt x="3580671" y="1697419"/>
                </a:lnTo>
                <a:lnTo>
                  <a:pt x="3554360" y="1698982"/>
                </a:lnTo>
                <a:lnTo>
                  <a:pt x="3528048" y="1625083"/>
                </a:lnTo>
                <a:lnTo>
                  <a:pt x="3501736" y="1598685"/>
                </a:lnTo>
                <a:lnTo>
                  <a:pt x="3475424" y="1529822"/>
                </a:lnTo>
                <a:lnTo>
                  <a:pt x="3449025" y="1456010"/>
                </a:lnTo>
                <a:lnTo>
                  <a:pt x="3422713" y="1432564"/>
                </a:lnTo>
                <a:lnTo>
                  <a:pt x="3396402" y="1377856"/>
                </a:lnTo>
                <a:lnTo>
                  <a:pt x="3370090" y="1379419"/>
                </a:lnTo>
                <a:lnTo>
                  <a:pt x="3343778" y="1341732"/>
                </a:lnTo>
                <a:lnTo>
                  <a:pt x="3317380" y="1348331"/>
                </a:lnTo>
                <a:lnTo>
                  <a:pt x="3291067" y="1300310"/>
                </a:lnTo>
                <a:lnTo>
                  <a:pt x="3264755" y="1248815"/>
                </a:lnTo>
                <a:lnTo>
                  <a:pt x="3238444" y="1221722"/>
                </a:lnTo>
                <a:lnTo>
                  <a:pt x="3212132" y="1219638"/>
                </a:lnTo>
                <a:lnTo>
                  <a:pt x="3185733" y="1235095"/>
                </a:lnTo>
                <a:lnTo>
                  <a:pt x="3159421" y="1232489"/>
                </a:lnTo>
                <a:lnTo>
                  <a:pt x="3133109" y="1218422"/>
                </a:lnTo>
                <a:lnTo>
                  <a:pt x="3106798" y="1192197"/>
                </a:lnTo>
                <a:lnTo>
                  <a:pt x="3080486" y="1206959"/>
                </a:lnTo>
                <a:lnTo>
                  <a:pt x="3054087" y="1216859"/>
                </a:lnTo>
                <a:lnTo>
                  <a:pt x="3027775" y="1230666"/>
                </a:lnTo>
                <a:lnTo>
                  <a:pt x="3001463" y="1206612"/>
                </a:lnTo>
                <a:lnTo>
                  <a:pt x="2975151" y="1186465"/>
                </a:lnTo>
                <a:lnTo>
                  <a:pt x="2948839" y="1198970"/>
                </a:lnTo>
                <a:lnTo>
                  <a:pt x="2922441" y="1244213"/>
                </a:lnTo>
                <a:lnTo>
                  <a:pt x="2896129" y="1244213"/>
                </a:lnTo>
                <a:lnTo>
                  <a:pt x="2869817" y="1232750"/>
                </a:lnTo>
                <a:lnTo>
                  <a:pt x="2843505" y="1275822"/>
                </a:lnTo>
                <a:lnTo>
                  <a:pt x="2817193" y="1254807"/>
                </a:lnTo>
                <a:lnTo>
                  <a:pt x="2790795" y="1240913"/>
                </a:lnTo>
                <a:lnTo>
                  <a:pt x="2764483" y="1261233"/>
                </a:lnTo>
                <a:lnTo>
                  <a:pt x="2738171" y="1235876"/>
                </a:lnTo>
                <a:lnTo>
                  <a:pt x="2711859" y="1211388"/>
                </a:lnTo>
                <a:lnTo>
                  <a:pt x="2685547" y="1242128"/>
                </a:lnTo>
                <a:lnTo>
                  <a:pt x="2659149" y="1285287"/>
                </a:lnTo>
                <a:lnTo>
                  <a:pt x="2632837" y="1255241"/>
                </a:lnTo>
                <a:lnTo>
                  <a:pt x="2606525" y="1279035"/>
                </a:lnTo>
                <a:lnTo>
                  <a:pt x="2580213" y="1284853"/>
                </a:lnTo>
                <a:lnTo>
                  <a:pt x="2553901" y="1256804"/>
                </a:lnTo>
                <a:lnTo>
                  <a:pt x="2527502" y="1220332"/>
                </a:lnTo>
                <a:lnTo>
                  <a:pt x="2501191" y="1202965"/>
                </a:lnTo>
                <a:lnTo>
                  <a:pt x="2474879" y="1211475"/>
                </a:lnTo>
                <a:lnTo>
                  <a:pt x="2448567" y="1221027"/>
                </a:lnTo>
                <a:lnTo>
                  <a:pt x="2422255" y="1242389"/>
                </a:lnTo>
                <a:lnTo>
                  <a:pt x="2395943" y="1272522"/>
                </a:lnTo>
                <a:lnTo>
                  <a:pt x="2369544" y="1257325"/>
                </a:lnTo>
                <a:lnTo>
                  <a:pt x="2343232" y="1278948"/>
                </a:lnTo>
                <a:lnTo>
                  <a:pt x="2316921" y="1259322"/>
                </a:lnTo>
                <a:lnTo>
                  <a:pt x="2290609" y="1260799"/>
                </a:lnTo>
                <a:lnTo>
                  <a:pt x="2264297" y="1235008"/>
                </a:lnTo>
                <a:lnTo>
                  <a:pt x="2237898" y="1245602"/>
                </a:lnTo>
                <a:lnTo>
                  <a:pt x="2211586" y="1256630"/>
                </a:lnTo>
                <a:lnTo>
                  <a:pt x="2185274" y="1249770"/>
                </a:lnTo>
                <a:lnTo>
                  <a:pt x="2158963" y="1242736"/>
                </a:lnTo>
                <a:lnTo>
                  <a:pt x="2132651" y="1223632"/>
                </a:lnTo>
                <a:lnTo>
                  <a:pt x="2106252" y="1198536"/>
                </a:lnTo>
                <a:lnTo>
                  <a:pt x="2079940" y="1191676"/>
                </a:lnTo>
                <a:lnTo>
                  <a:pt x="2053628" y="1182731"/>
                </a:lnTo>
                <a:lnTo>
                  <a:pt x="2027316" y="1181603"/>
                </a:lnTo>
                <a:lnTo>
                  <a:pt x="2001004" y="1171529"/>
                </a:lnTo>
                <a:lnTo>
                  <a:pt x="1974606" y="1177261"/>
                </a:lnTo>
                <a:lnTo>
                  <a:pt x="1948294" y="1171095"/>
                </a:lnTo>
                <a:lnTo>
                  <a:pt x="1921982" y="1164409"/>
                </a:lnTo>
                <a:lnTo>
                  <a:pt x="1895670" y="1148083"/>
                </a:lnTo>
                <a:lnTo>
                  <a:pt x="1869358" y="1130195"/>
                </a:lnTo>
                <a:lnTo>
                  <a:pt x="1842959" y="1143654"/>
                </a:lnTo>
                <a:lnTo>
                  <a:pt x="1816648" y="1106748"/>
                </a:lnTo>
                <a:lnTo>
                  <a:pt x="1790336" y="1129500"/>
                </a:lnTo>
                <a:lnTo>
                  <a:pt x="1764024" y="1093375"/>
                </a:lnTo>
                <a:lnTo>
                  <a:pt x="1737712" y="1048220"/>
                </a:lnTo>
                <a:lnTo>
                  <a:pt x="1711313" y="1034847"/>
                </a:lnTo>
                <a:lnTo>
                  <a:pt x="1685001" y="1053082"/>
                </a:lnTo>
                <a:lnTo>
                  <a:pt x="1658690" y="1055080"/>
                </a:lnTo>
                <a:lnTo>
                  <a:pt x="1632378" y="1045614"/>
                </a:lnTo>
                <a:lnTo>
                  <a:pt x="1606066" y="1039883"/>
                </a:lnTo>
                <a:lnTo>
                  <a:pt x="1579667" y="1017219"/>
                </a:lnTo>
                <a:lnTo>
                  <a:pt x="1553355" y="1010619"/>
                </a:lnTo>
                <a:lnTo>
                  <a:pt x="1527043" y="1023384"/>
                </a:lnTo>
                <a:lnTo>
                  <a:pt x="1500732" y="1050217"/>
                </a:lnTo>
                <a:lnTo>
                  <a:pt x="1474420" y="1029202"/>
                </a:lnTo>
                <a:lnTo>
                  <a:pt x="1448108" y="1015395"/>
                </a:lnTo>
                <a:lnTo>
                  <a:pt x="1421709" y="981702"/>
                </a:lnTo>
                <a:lnTo>
                  <a:pt x="1395397" y="949311"/>
                </a:lnTo>
                <a:lnTo>
                  <a:pt x="1369086" y="919265"/>
                </a:lnTo>
                <a:lnTo>
                  <a:pt x="1342774" y="924997"/>
                </a:lnTo>
                <a:lnTo>
                  <a:pt x="1316462" y="936980"/>
                </a:lnTo>
                <a:lnTo>
                  <a:pt x="1290063" y="921089"/>
                </a:lnTo>
                <a:lnTo>
                  <a:pt x="1263751" y="887222"/>
                </a:lnTo>
                <a:lnTo>
                  <a:pt x="1237439" y="842327"/>
                </a:lnTo>
                <a:lnTo>
                  <a:pt x="1211128" y="830951"/>
                </a:lnTo>
                <a:lnTo>
                  <a:pt x="1184816" y="822875"/>
                </a:lnTo>
                <a:lnTo>
                  <a:pt x="1158417" y="787880"/>
                </a:lnTo>
                <a:lnTo>
                  <a:pt x="1132105" y="764955"/>
                </a:lnTo>
                <a:lnTo>
                  <a:pt x="1105793" y="791006"/>
                </a:lnTo>
                <a:lnTo>
                  <a:pt x="1079481" y="784667"/>
                </a:lnTo>
                <a:lnTo>
                  <a:pt x="1053169" y="779022"/>
                </a:lnTo>
                <a:lnTo>
                  <a:pt x="1026771" y="785622"/>
                </a:lnTo>
                <a:lnTo>
                  <a:pt x="1000459" y="779283"/>
                </a:lnTo>
                <a:lnTo>
                  <a:pt x="974147" y="764520"/>
                </a:lnTo>
                <a:lnTo>
                  <a:pt x="947835" y="740466"/>
                </a:lnTo>
                <a:lnTo>
                  <a:pt x="921523" y="732911"/>
                </a:lnTo>
                <a:lnTo>
                  <a:pt x="895124" y="724488"/>
                </a:lnTo>
                <a:lnTo>
                  <a:pt x="868813" y="750105"/>
                </a:lnTo>
                <a:lnTo>
                  <a:pt x="842501" y="760873"/>
                </a:lnTo>
                <a:lnTo>
                  <a:pt x="816189" y="759831"/>
                </a:lnTo>
                <a:lnTo>
                  <a:pt x="789877" y="769296"/>
                </a:lnTo>
                <a:lnTo>
                  <a:pt x="763478" y="768168"/>
                </a:lnTo>
                <a:lnTo>
                  <a:pt x="737166" y="781888"/>
                </a:lnTo>
                <a:lnTo>
                  <a:pt x="710855" y="788314"/>
                </a:lnTo>
                <a:lnTo>
                  <a:pt x="684543" y="762436"/>
                </a:lnTo>
                <a:lnTo>
                  <a:pt x="658231" y="750453"/>
                </a:lnTo>
                <a:lnTo>
                  <a:pt x="631919" y="761481"/>
                </a:lnTo>
                <a:lnTo>
                  <a:pt x="605520" y="753752"/>
                </a:lnTo>
                <a:lnTo>
                  <a:pt x="579209" y="720754"/>
                </a:lnTo>
                <a:lnTo>
                  <a:pt x="552897" y="701910"/>
                </a:lnTo>
                <a:lnTo>
                  <a:pt x="526585" y="705471"/>
                </a:lnTo>
                <a:lnTo>
                  <a:pt x="500273" y="741421"/>
                </a:lnTo>
                <a:lnTo>
                  <a:pt x="473874" y="767733"/>
                </a:lnTo>
                <a:lnTo>
                  <a:pt x="447562" y="760873"/>
                </a:lnTo>
                <a:lnTo>
                  <a:pt x="421250" y="744287"/>
                </a:lnTo>
                <a:lnTo>
                  <a:pt x="394939" y="754621"/>
                </a:lnTo>
                <a:lnTo>
                  <a:pt x="368627" y="774767"/>
                </a:lnTo>
                <a:lnTo>
                  <a:pt x="342228" y="782583"/>
                </a:lnTo>
                <a:lnTo>
                  <a:pt x="315916" y="738122"/>
                </a:lnTo>
                <a:lnTo>
                  <a:pt x="289604" y="709291"/>
                </a:lnTo>
                <a:lnTo>
                  <a:pt x="263292" y="741595"/>
                </a:lnTo>
                <a:lnTo>
                  <a:pt x="236981" y="741335"/>
                </a:lnTo>
                <a:lnTo>
                  <a:pt x="210582" y="750366"/>
                </a:lnTo>
                <a:lnTo>
                  <a:pt x="184270" y="763739"/>
                </a:lnTo>
                <a:lnTo>
                  <a:pt x="157958" y="748369"/>
                </a:lnTo>
                <a:lnTo>
                  <a:pt x="131646" y="739251"/>
                </a:lnTo>
                <a:lnTo>
                  <a:pt x="105334" y="748282"/>
                </a:lnTo>
                <a:lnTo>
                  <a:pt x="78936" y="773638"/>
                </a:lnTo>
                <a:lnTo>
                  <a:pt x="52624" y="767733"/>
                </a:lnTo>
                <a:lnTo>
                  <a:pt x="26312" y="777633"/>
                </a:lnTo>
                <a:lnTo>
                  <a:pt x="0" y="819055"/>
                </a:lnTo>
                <a:close/>
              </a:path>
            </a:pathLst>
          </a:custGeom>
          <a:solidFill>
            <a:srgbClr val="FF8200">
              <a:alpha val="18000"/>
            </a:srgbClr>
          </a:solidFill>
          <a:ln w="6511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6FC410A6-9E8B-3D6B-F504-5AC0144D99FF}"/>
              </a:ext>
            </a:extLst>
          </p:cNvPr>
          <p:cNvSpPr/>
          <p:nvPr/>
        </p:nvSpPr>
        <p:spPr>
          <a:xfrm>
            <a:off x="2150947" y="2620945"/>
            <a:ext cx="7872284" cy="1949683"/>
          </a:xfrm>
          <a:custGeom>
            <a:avLst/>
            <a:gdLst>
              <a:gd name="connsiteX0" fmla="*/ 0 w 7872284"/>
              <a:gd name="connsiteY0" fmla="*/ 431845 h 1949683"/>
              <a:gd name="connsiteX1" fmla="*/ 26312 w 7872284"/>
              <a:gd name="connsiteY1" fmla="*/ 425419 h 1949683"/>
              <a:gd name="connsiteX2" fmla="*/ 52624 w 7872284"/>
              <a:gd name="connsiteY2" fmla="*/ 430976 h 1949683"/>
              <a:gd name="connsiteX3" fmla="*/ 78936 w 7872284"/>
              <a:gd name="connsiteY3" fmla="*/ 460154 h 1949683"/>
              <a:gd name="connsiteX4" fmla="*/ 105334 w 7872284"/>
              <a:gd name="connsiteY4" fmla="*/ 490634 h 1949683"/>
              <a:gd name="connsiteX5" fmla="*/ 131646 w 7872284"/>
              <a:gd name="connsiteY5" fmla="*/ 477869 h 1949683"/>
              <a:gd name="connsiteX6" fmla="*/ 157958 w 7872284"/>
              <a:gd name="connsiteY6" fmla="*/ 466493 h 1949683"/>
              <a:gd name="connsiteX7" fmla="*/ 184270 w 7872284"/>
              <a:gd name="connsiteY7" fmla="*/ 480734 h 1949683"/>
              <a:gd name="connsiteX8" fmla="*/ 210582 w 7872284"/>
              <a:gd name="connsiteY8" fmla="*/ 520419 h 1949683"/>
              <a:gd name="connsiteX9" fmla="*/ 236981 w 7872284"/>
              <a:gd name="connsiteY9" fmla="*/ 525195 h 1949683"/>
              <a:gd name="connsiteX10" fmla="*/ 263292 w 7872284"/>
              <a:gd name="connsiteY10" fmla="*/ 504615 h 1949683"/>
              <a:gd name="connsiteX11" fmla="*/ 289604 w 7872284"/>
              <a:gd name="connsiteY11" fmla="*/ 498276 h 1949683"/>
              <a:gd name="connsiteX12" fmla="*/ 315916 w 7872284"/>
              <a:gd name="connsiteY12" fmla="*/ 530145 h 1949683"/>
              <a:gd name="connsiteX13" fmla="*/ 342228 w 7872284"/>
              <a:gd name="connsiteY13" fmla="*/ 551768 h 1949683"/>
              <a:gd name="connsiteX14" fmla="*/ 368627 w 7872284"/>
              <a:gd name="connsiteY14" fmla="*/ 537092 h 1949683"/>
              <a:gd name="connsiteX15" fmla="*/ 394939 w 7872284"/>
              <a:gd name="connsiteY15" fmla="*/ 538742 h 1949683"/>
              <a:gd name="connsiteX16" fmla="*/ 421250 w 7872284"/>
              <a:gd name="connsiteY16" fmla="*/ 536918 h 1949683"/>
              <a:gd name="connsiteX17" fmla="*/ 447562 w 7872284"/>
              <a:gd name="connsiteY17" fmla="*/ 537526 h 1949683"/>
              <a:gd name="connsiteX18" fmla="*/ 473874 w 7872284"/>
              <a:gd name="connsiteY18" fmla="*/ 550639 h 1949683"/>
              <a:gd name="connsiteX19" fmla="*/ 500273 w 7872284"/>
              <a:gd name="connsiteY19" fmla="*/ 563057 h 1949683"/>
              <a:gd name="connsiteX20" fmla="*/ 526585 w 7872284"/>
              <a:gd name="connsiteY20" fmla="*/ 532750 h 1949683"/>
              <a:gd name="connsiteX21" fmla="*/ 552897 w 7872284"/>
              <a:gd name="connsiteY21" fmla="*/ 507133 h 1949683"/>
              <a:gd name="connsiteX22" fmla="*/ 579209 w 7872284"/>
              <a:gd name="connsiteY22" fmla="*/ 516685 h 1949683"/>
              <a:gd name="connsiteX23" fmla="*/ 605520 w 7872284"/>
              <a:gd name="connsiteY23" fmla="*/ 521288 h 1949683"/>
              <a:gd name="connsiteX24" fmla="*/ 631919 w 7872284"/>
              <a:gd name="connsiteY24" fmla="*/ 506873 h 1949683"/>
              <a:gd name="connsiteX25" fmla="*/ 658231 w 7872284"/>
              <a:gd name="connsiteY25" fmla="*/ 517380 h 1949683"/>
              <a:gd name="connsiteX26" fmla="*/ 684543 w 7872284"/>
              <a:gd name="connsiteY26" fmla="*/ 530840 h 1949683"/>
              <a:gd name="connsiteX27" fmla="*/ 710855 w 7872284"/>
              <a:gd name="connsiteY27" fmla="*/ 561667 h 1949683"/>
              <a:gd name="connsiteX28" fmla="*/ 737166 w 7872284"/>
              <a:gd name="connsiteY28" fmla="*/ 612641 h 1949683"/>
              <a:gd name="connsiteX29" fmla="*/ 763478 w 7872284"/>
              <a:gd name="connsiteY29" fmla="*/ 624104 h 1949683"/>
              <a:gd name="connsiteX30" fmla="*/ 789877 w 7872284"/>
              <a:gd name="connsiteY30" fmla="*/ 576516 h 1949683"/>
              <a:gd name="connsiteX31" fmla="*/ 816189 w 7872284"/>
              <a:gd name="connsiteY31" fmla="*/ 555589 h 1949683"/>
              <a:gd name="connsiteX32" fmla="*/ 842501 w 7872284"/>
              <a:gd name="connsiteY32" fmla="*/ 566356 h 1949683"/>
              <a:gd name="connsiteX33" fmla="*/ 868813 w 7872284"/>
              <a:gd name="connsiteY33" fmla="*/ 563317 h 1949683"/>
              <a:gd name="connsiteX34" fmla="*/ 895124 w 7872284"/>
              <a:gd name="connsiteY34" fmla="*/ 561320 h 1949683"/>
              <a:gd name="connsiteX35" fmla="*/ 921523 w 7872284"/>
              <a:gd name="connsiteY35" fmla="*/ 590150 h 1949683"/>
              <a:gd name="connsiteX36" fmla="*/ 947835 w 7872284"/>
              <a:gd name="connsiteY36" fmla="*/ 613075 h 1949683"/>
              <a:gd name="connsiteX37" fmla="*/ 974147 w 7872284"/>
              <a:gd name="connsiteY37" fmla="*/ 602915 h 1949683"/>
              <a:gd name="connsiteX38" fmla="*/ 1000459 w 7872284"/>
              <a:gd name="connsiteY38" fmla="*/ 610644 h 1949683"/>
              <a:gd name="connsiteX39" fmla="*/ 1026771 w 7872284"/>
              <a:gd name="connsiteY39" fmla="*/ 626622 h 1949683"/>
              <a:gd name="connsiteX40" fmla="*/ 1053169 w 7872284"/>
              <a:gd name="connsiteY40" fmla="*/ 616288 h 1949683"/>
              <a:gd name="connsiteX41" fmla="*/ 1079481 w 7872284"/>
              <a:gd name="connsiteY41" fmla="*/ 619675 h 1949683"/>
              <a:gd name="connsiteX42" fmla="*/ 1105793 w 7872284"/>
              <a:gd name="connsiteY42" fmla="*/ 648852 h 1949683"/>
              <a:gd name="connsiteX43" fmla="*/ 1132105 w 7872284"/>
              <a:gd name="connsiteY43" fmla="*/ 665091 h 1949683"/>
              <a:gd name="connsiteX44" fmla="*/ 1158417 w 7872284"/>
              <a:gd name="connsiteY44" fmla="*/ 653976 h 1949683"/>
              <a:gd name="connsiteX45" fmla="*/ 1184816 w 7872284"/>
              <a:gd name="connsiteY45" fmla="*/ 680027 h 1949683"/>
              <a:gd name="connsiteX46" fmla="*/ 1211128 w 7872284"/>
              <a:gd name="connsiteY46" fmla="*/ 710768 h 1949683"/>
              <a:gd name="connsiteX47" fmla="*/ 1237439 w 7872284"/>
              <a:gd name="connsiteY47" fmla="*/ 690969 h 1949683"/>
              <a:gd name="connsiteX48" fmla="*/ 1263751 w 7872284"/>
              <a:gd name="connsiteY48" fmla="*/ 694355 h 1949683"/>
              <a:gd name="connsiteX49" fmla="*/ 1290063 w 7872284"/>
              <a:gd name="connsiteY49" fmla="*/ 695137 h 1949683"/>
              <a:gd name="connsiteX50" fmla="*/ 1316462 w 7872284"/>
              <a:gd name="connsiteY50" fmla="*/ 702952 h 1949683"/>
              <a:gd name="connsiteX51" fmla="*/ 1342774 w 7872284"/>
              <a:gd name="connsiteY51" fmla="*/ 725878 h 1949683"/>
              <a:gd name="connsiteX52" fmla="*/ 1369086 w 7872284"/>
              <a:gd name="connsiteY52" fmla="*/ 747587 h 1949683"/>
              <a:gd name="connsiteX53" fmla="*/ 1395397 w 7872284"/>
              <a:gd name="connsiteY53" fmla="*/ 731609 h 1949683"/>
              <a:gd name="connsiteX54" fmla="*/ 1421709 w 7872284"/>
              <a:gd name="connsiteY54" fmla="*/ 759050 h 1949683"/>
              <a:gd name="connsiteX55" fmla="*/ 1448108 w 7872284"/>
              <a:gd name="connsiteY55" fmla="*/ 821920 h 1949683"/>
              <a:gd name="connsiteX56" fmla="*/ 1474420 w 7872284"/>
              <a:gd name="connsiteY56" fmla="*/ 858305 h 1949683"/>
              <a:gd name="connsiteX57" fmla="*/ 1500732 w 7872284"/>
              <a:gd name="connsiteY57" fmla="*/ 867597 h 1949683"/>
              <a:gd name="connsiteX58" fmla="*/ 1527043 w 7872284"/>
              <a:gd name="connsiteY58" fmla="*/ 883401 h 1949683"/>
              <a:gd name="connsiteX59" fmla="*/ 1553355 w 7872284"/>
              <a:gd name="connsiteY59" fmla="*/ 879060 h 1949683"/>
              <a:gd name="connsiteX60" fmla="*/ 1579667 w 7872284"/>
              <a:gd name="connsiteY60" fmla="*/ 850490 h 1949683"/>
              <a:gd name="connsiteX61" fmla="*/ 1606066 w 7872284"/>
              <a:gd name="connsiteY61" fmla="*/ 883228 h 1949683"/>
              <a:gd name="connsiteX62" fmla="*/ 1632378 w 7872284"/>
              <a:gd name="connsiteY62" fmla="*/ 920655 h 1949683"/>
              <a:gd name="connsiteX63" fmla="*/ 1658690 w 7872284"/>
              <a:gd name="connsiteY63" fmla="*/ 904329 h 1949683"/>
              <a:gd name="connsiteX64" fmla="*/ 1685001 w 7872284"/>
              <a:gd name="connsiteY64" fmla="*/ 895559 h 1949683"/>
              <a:gd name="connsiteX65" fmla="*/ 1711313 w 7872284"/>
              <a:gd name="connsiteY65" fmla="*/ 947227 h 1949683"/>
              <a:gd name="connsiteX66" fmla="*/ 1737712 w 7872284"/>
              <a:gd name="connsiteY66" fmla="*/ 966766 h 1949683"/>
              <a:gd name="connsiteX67" fmla="*/ 1764024 w 7872284"/>
              <a:gd name="connsiteY67" fmla="*/ 964768 h 1949683"/>
              <a:gd name="connsiteX68" fmla="*/ 1790336 w 7872284"/>
              <a:gd name="connsiteY68" fmla="*/ 987433 h 1949683"/>
              <a:gd name="connsiteX69" fmla="*/ 1816648 w 7872284"/>
              <a:gd name="connsiteY69" fmla="*/ 986825 h 1949683"/>
              <a:gd name="connsiteX70" fmla="*/ 1842959 w 7872284"/>
              <a:gd name="connsiteY70" fmla="*/ 986912 h 1949683"/>
              <a:gd name="connsiteX71" fmla="*/ 1869358 w 7872284"/>
              <a:gd name="connsiteY71" fmla="*/ 998548 h 1949683"/>
              <a:gd name="connsiteX72" fmla="*/ 1895670 w 7872284"/>
              <a:gd name="connsiteY72" fmla="*/ 998809 h 1949683"/>
              <a:gd name="connsiteX73" fmla="*/ 1921982 w 7872284"/>
              <a:gd name="connsiteY73" fmla="*/ 970413 h 1949683"/>
              <a:gd name="connsiteX74" fmla="*/ 1948294 w 7872284"/>
              <a:gd name="connsiteY74" fmla="*/ 986131 h 1949683"/>
              <a:gd name="connsiteX75" fmla="*/ 1974606 w 7872284"/>
              <a:gd name="connsiteY75" fmla="*/ 1017392 h 1949683"/>
              <a:gd name="connsiteX76" fmla="*/ 2001004 w 7872284"/>
              <a:gd name="connsiteY76" fmla="*/ 1026250 h 1949683"/>
              <a:gd name="connsiteX77" fmla="*/ 2027316 w 7872284"/>
              <a:gd name="connsiteY77" fmla="*/ 1010098 h 1949683"/>
              <a:gd name="connsiteX78" fmla="*/ 2053628 w 7872284"/>
              <a:gd name="connsiteY78" fmla="*/ 1016437 h 1949683"/>
              <a:gd name="connsiteX79" fmla="*/ 2079940 w 7872284"/>
              <a:gd name="connsiteY79" fmla="*/ 1031981 h 1949683"/>
              <a:gd name="connsiteX80" fmla="*/ 2106252 w 7872284"/>
              <a:gd name="connsiteY80" fmla="*/ 1060203 h 1949683"/>
              <a:gd name="connsiteX81" fmla="*/ 2132651 w 7872284"/>
              <a:gd name="connsiteY81" fmla="*/ 1091291 h 1949683"/>
              <a:gd name="connsiteX82" fmla="*/ 2158963 w 7872284"/>
              <a:gd name="connsiteY82" fmla="*/ 1113609 h 1949683"/>
              <a:gd name="connsiteX83" fmla="*/ 2185274 w 7872284"/>
              <a:gd name="connsiteY83" fmla="*/ 1138010 h 1949683"/>
              <a:gd name="connsiteX84" fmla="*/ 2211586 w 7872284"/>
              <a:gd name="connsiteY84" fmla="*/ 1154162 h 1949683"/>
              <a:gd name="connsiteX85" fmla="*/ 2237898 w 7872284"/>
              <a:gd name="connsiteY85" fmla="*/ 1139573 h 1949683"/>
              <a:gd name="connsiteX86" fmla="*/ 2264297 w 7872284"/>
              <a:gd name="connsiteY86" fmla="*/ 1134797 h 1949683"/>
              <a:gd name="connsiteX87" fmla="*/ 2290609 w 7872284"/>
              <a:gd name="connsiteY87" fmla="*/ 1161630 h 1949683"/>
              <a:gd name="connsiteX88" fmla="*/ 2316921 w 7872284"/>
              <a:gd name="connsiteY88" fmla="*/ 1164496 h 1949683"/>
              <a:gd name="connsiteX89" fmla="*/ 2343232 w 7872284"/>
              <a:gd name="connsiteY89" fmla="*/ 1129587 h 1949683"/>
              <a:gd name="connsiteX90" fmla="*/ 2369544 w 7872284"/>
              <a:gd name="connsiteY90" fmla="*/ 1147475 h 1949683"/>
              <a:gd name="connsiteX91" fmla="*/ 2395943 w 7872284"/>
              <a:gd name="connsiteY91" fmla="*/ 1194976 h 1949683"/>
              <a:gd name="connsiteX92" fmla="*/ 2422255 w 7872284"/>
              <a:gd name="connsiteY92" fmla="*/ 1248641 h 1949683"/>
              <a:gd name="connsiteX93" fmla="*/ 2448567 w 7872284"/>
              <a:gd name="connsiteY93" fmla="*/ 1267138 h 1949683"/>
              <a:gd name="connsiteX94" fmla="*/ 2474879 w 7872284"/>
              <a:gd name="connsiteY94" fmla="*/ 1239871 h 1949683"/>
              <a:gd name="connsiteX95" fmla="*/ 2501191 w 7872284"/>
              <a:gd name="connsiteY95" fmla="*/ 1222590 h 1949683"/>
              <a:gd name="connsiteX96" fmla="*/ 2527502 w 7872284"/>
              <a:gd name="connsiteY96" fmla="*/ 1267312 h 1949683"/>
              <a:gd name="connsiteX97" fmla="*/ 2553901 w 7872284"/>
              <a:gd name="connsiteY97" fmla="*/ 1269569 h 1949683"/>
              <a:gd name="connsiteX98" fmla="*/ 2580213 w 7872284"/>
              <a:gd name="connsiteY98" fmla="*/ 1281032 h 1949683"/>
              <a:gd name="connsiteX99" fmla="*/ 2606525 w 7872284"/>
              <a:gd name="connsiteY99" fmla="*/ 1265835 h 1949683"/>
              <a:gd name="connsiteX100" fmla="*/ 2632837 w 7872284"/>
              <a:gd name="connsiteY100" fmla="*/ 1256891 h 1949683"/>
              <a:gd name="connsiteX101" fmla="*/ 2659149 w 7872284"/>
              <a:gd name="connsiteY101" fmla="*/ 1249336 h 1949683"/>
              <a:gd name="connsiteX102" fmla="*/ 2685547 w 7872284"/>
              <a:gd name="connsiteY102" fmla="*/ 1286763 h 1949683"/>
              <a:gd name="connsiteX103" fmla="*/ 2711859 w 7872284"/>
              <a:gd name="connsiteY103" fmla="*/ 1316722 h 1949683"/>
              <a:gd name="connsiteX104" fmla="*/ 2738171 w 7872284"/>
              <a:gd name="connsiteY104" fmla="*/ 1315333 h 1949683"/>
              <a:gd name="connsiteX105" fmla="*/ 2764483 w 7872284"/>
              <a:gd name="connsiteY105" fmla="*/ 1327577 h 1949683"/>
              <a:gd name="connsiteX106" fmla="*/ 2790795 w 7872284"/>
              <a:gd name="connsiteY106" fmla="*/ 1347984 h 1949683"/>
              <a:gd name="connsiteX107" fmla="*/ 2817193 w 7872284"/>
              <a:gd name="connsiteY107" fmla="*/ 1333656 h 1949683"/>
              <a:gd name="connsiteX108" fmla="*/ 2843505 w 7872284"/>
              <a:gd name="connsiteY108" fmla="*/ 1328098 h 1949683"/>
              <a:gd name="connsiteX109" fmla="*/ 2869817 w 7872284"/>
              <a:gd name="connsiteY109" fmla="*/ 1299268 h 1949683"/>
              <a:gd name="connsiteX110" fmla="*/ 2896129 w 7872284"/>
              <a:gd name="connsiteY110" fmla="*/ 1321498 h 1949683"/>
              <a:gd name="connsiteX111" fmla="*/ 2922441 w 7872284"/>
              <a:gd name="connsiteY111" fmla="*/ 1359186 h 1949683"/>
              <a:gd name="connsiteX112" fmla="*/ 2948839 w 7872284"/>
              <a:gd name="connsiteY112" fmla="*/ 1368651 h 1949683"/>
              <a:gd name="connsiteX113" fmla="*/ 2975151 w 7872284"/>
              <a:gd name="connsiteY113" fmla="*/ 1317330 h 1949683"/>
              <a:gd name="connsiteX114" fmla="*/ 3001463 w 7872284"/>
              <a:gd name="connsiteY114" fmla="*/ 1294318 h 1949683"/>
              <a:gd name="connsiteX115" fmla="*/ 3027775 w 7872284"/>
              <a:gd name="connsiteY115" fmla="*/ 1299962 h 1949683"/>
              <a:gd name="connsiteX116" fmla="*/ 3054087 w 7872284"/>
              <a:gd name="connsiteY116" fmla="*/ 1307517 h 1949683"/>
              <a:gd name="connsiteX117" fmla="*/ 3080486 w 7872284"/>
              <a:gd name="connsiteY117" fmla="*/ 1328359 h 1949683"/>
              <a:gd name="connsiteX118" fmla="*/ 3106798 w 7872284"/>
              <a:gd name="connsiteY118" fmla="*/ 1305433 h 1949683"/>
              <a:gd name="connsiteX119" fmla="*/ 3133109 w 7872284"/>
              <a:gd name="connsiteY119" fmla="*/ 1263751 h 1949683"/>
              <a:gd name="connsiteX120" fmla="*/ 3159421 w 7872284"/>
              <a:gd name="connsiteY120" fmla="*/ 1249944 h 1949683"/>
              <a:gd name="connsiteX121" fmla="*/ 3185733 w 7872284"/>
              <a:gd name="connsiteY121" fmla="*/ 1241694 h 1949683"/>
              <a:gd name="connsiteX122" fmla="*/ 3212132 w 7872284"/>
              <a:gd name="connsiteY122" fmla="*/ 1264880 h 1949683"/>
              <a:gd name="connsiteX123" fmla="*/ 3238444 w 7872284"/>
              <a:gd name="connsiteY123" fmla="*/ 1265662 h 1949683"/>
              <a:gd name="connsiteX124" fmla="*/ 3264755 w 7872284"/>
              <a:gd name="connsiteY124" fmla="*/ 1277906 h 1949683"/>
              <a:gd name="connsiteX125" fmla="*/ 3291067 w 7872284"/>
              <a:gd name="connsiteY125" fmla="*/ 1316635 h 1949683"/>
              <a:gd name="connsiteX126" fmla="*/ 3317380 w 7872284"/>
              <a:gd name="connsiteY126" fmla="*/ 1336087 h 1949683"/>
              <a:gd name="connsiteX127" fmla="*/ 3343778 w 7872284"/>
              <a:gd name="connsiteY127" fmla="*/ 1356233 h 1949683"/>
              <a:gd name="connsiteX128" fmla="*/ 3370090 w 7872284"/>
              <a:gd name="connsiteY128" fmla="*/ 1387408 h 1949683"/>
              <a:gd name="connsiteX129" fmla="*/ 3396402 w 7872284"/>
              <a:gd name="connsiteY129" fmla="*/ 1433346 h 1949683"/>
              <a:gd name="connsiteX130" fmla="*/ 3422713 w 7872284"/>
              <a:gd name="connsiteY130" fmla="*/ 1432651 h 1949683"/>
              <a:gd name="connsiteX131" fmla="*/ 3449025 w 7872284"/>
              <a:gd name="connsiteY131" fmla="*/ 1443766 h 1949683"/>
              <a:gd name="connsiteX132" fmla="*/ 3475424 w 7872284"/>
              <a:gd name="connsiteY132" fmla="*/ 1483798 h 1949683"/>
              <a:gd name="connsiteX133" fmla="*/ 3501736 w 7872284"/>
              <a:gd name="connsiteY133" fmla="*/ 1577844 h 1949683"/>
              <a:gd name="connsiteX134" fmla="*/ 3528048 w 7872284"/>
              <a:gd name="connsiteY134" fmla="*/ 1624649 h 1949683"/>
              <a:gd name="connsiteX135" fmla="*/ 3554360 w 7872284"/>
              <a:gd name="connsiteY135" fmla="*/ 1665637 h 1949683"/>
              <a:gd name="connsiteX136" fmla="*/ 3580671 w 7872284"/>
              <a:gd name="connsiteY136" fmla="*/ 1728594 h 1949683"/>
              <a:gd name="connsiteX137" fmla="*/ 3606984 w 7872284"/>
              <a:gd name="connsiteY137" fmla="*/ 1740664 h 1949683"/>
              <a:gd name="connsiteX138" fmla="*/ 3633382 w 7872284"/>
              <a:gd name="connsiteY138" fmla="*/ 1773837 h 1949683"/>
              <a:gd name="connsiteX139" fmla="*/ 3659694 w 7872284"/>
              <a:gd name="connsiteY139" fmla="*/ 1804925 h 1949683"/>
              <a:gd name="connsiteX140" fmla="*/ 3686006 w 7872284"/>
              <a:gd name="connsiteY140" fmla="*/ 1873266 h 1949683"/>
              <a:gd name="connsiteX141" fmla="*/ 3712318 w 7872284"/>
              <a:gd name="connsiteY141" fmla="*/ 1887681 h 1949683"/>
              <a:gd name="connsiteX142" fmla="*/ 3738629 w 7872284"/>
              <a:gd name="connsiteY142" fmla="*/ 1915035 h 1949683"/>
              <a:gd name="connsiteX143" fmla="*/ 3765028 w 7872284"/>
              <a:gd name="connsiteY143" fmla="*/ 1949683 h 1949683"/>
              <a:gd name="connsiteX144" fmla="*/ 3791340 w 7872284"/>
              <a:gd name="connsiteY144" fmla="*/ 1940478 h 1949683"/>
              <a:gd name="connsiteX145" fmla="*/ 3817652 w 7872284"/>
              <a:gd name="connsiteY145" fmla="*/ 1930492 h 1949683"/>
              <a:gd name="connsiteX146" fmla="*/ 3843964 w 7872284"/>
              <a:gd name="connsiteY146" fmla="*/ 1908696 h 1949683"/>
              <a:gd name="connsiteX147" fmla="*/ 3870276 w 7872284"/>
              <a:gd name="connsiteY147" fmla="*/ 1865885 h 1949683"/>
              <a:gd name="connsiteX148" fmla="*/ 3896674 w 7872284"/>
              <a:gd name="connsiteY148" fmla="*/ 1815519 h 1949683"/>
              <a:gd name="connsiteX149" fmla="*/ 3922987 w 7872284"/>
              <a:gd name="connsiteY149" fmla="*/ 1750912 h 1949683"/>
              <a:gd name="connsiteX150" fmla="*/ 3949298 w 7872284"/>
              <a:gd name="connsiteY150" fmla="*/ 1731634 h 1949683"/>
              <a:gd name="connsiteX151" fmla="*/ 3975610 w 7872284"/>
              <a:gd name="connsiteY151" fmla="*/ 1674668 h 1949683"/>
              <a:gd name="connsiteX152" fmla="*/ 4001922 w 7872284"/>
              <a:gd name="connsiteY152" fmla="*/ 1635591 h 1949683"/>
              <a:gd name="connsiteX153" fmla="*/ 4028321 w 7872284"/>
              <a:gd name="connsiteY153" fmla="*/ 1555961 h 1949683"/>
              <a:gd name="connsiteX154" fmla="*/ 4054632 w 7872284"/>
              <a:gd name="connsiteY154" fmla="*/ 1516189 h 1949683"/>
              <a:gd name="connsiteX155" fmla="*/ 4080945 w 7872284"/>
              <a:gd name="connsiteY155" fmla="*/ 1491614 h 1949683"/>
              <a:gd name="connsiteX156" fmla="*/ 4107256 w 7872284"/>
              <a:gd name="connsiteY156" fmla="*/ 1426138 h 1949683"/>
              <a:gd name="connsiteX157" fmla="*/ 4133568 w 7872284"/>
              <a:gd name="connsiteY157" fmla="*/ 1401389 h 1949683"/>
              <a:gd name="connsiteX158" fmla="*/ 4159967 w 7872284"/>
              <a:gd name="connsiteY158" fmla="*/ 1309341 h 1949683"/>
              <a:gd name="connsiteX159" fmla="*/ 4186279 w 7872284"/>
              <a:gd name="connsiteY159" fmla="*/ 1208436 h 1949683"/>
              <a:gd name="connsiteX160" fmla="*/ 4212591 w 7872284"/>
              <a:gd name="connsiteY160" fmla="*/ 1077484 h 1949683"/>
              <a:gd name="connsiteX161" fmla="*/ 4238903 w 7872284"/>
              <a:gd name="connsiteY161" fmla="*/ 977534 h 1949683"/>
              <a:gd name="connsiteX162" fmla="*/ 4265214 w 7872284"/>
              <a:gd name="connsiteY162" fmla="*/ 844237 h 1949683"/>
              <a:gd name="connsiteX163" fmla="*/ 4291613 w 7872284"/>
              <a:gd name="connsiteY163" fmla="*/ 774854 h 1949683"/>
              <a:gd name="connsiteX164" fmla="*/ 4317925 w 7872284"/>
              <a:gd name="connsiteY164" fmla="*/ 742464 h 1949683"/>
              <a:gd name="connsiteX165" fmla="*/ 4344237 w 7872284"/>
              <a:gd name="connsiteY165" fmla="*/ 686366 h 1949683"/>
              <a:gd name="connsiteX166" fmla="*/ 4370549 w 7872284"/>
              <a:gd name="connsiteY166" fmla="*/ 607778 h 1949683"/>
              <a:gd name="connsiteX167" fmla="*/ 4396861 w 7872284"/>
              <a:gd name="connsiteY167" fmla="*/ 602047 h 1949683"/>
              <a:gd name="connsiteX168" fmla="*/ 4423172 w 7872284"/>
              <a:gd name="connsiteY168" fmla="*/ 552028 h 1949683"/>
              <a:gd name="connsiteX169" fmla="*/ 4449571 w 7872284"/>
              <a:gd name="connsiteY169" fmla="*/ 549423 h 1949683"/>
              <a:gd name="connsiteX170" fmla="*/ 4475883 w 7872284"/>
              <a:gd name="connsiteY170" fmla="*/ 532577 h 1949683"/>
              <a:gd name="connsiteX171" fmla="*/ 4502195 w 7872284"/>
              <a:gd name="connsiteY171" fmla="*/ 486813 h 1949683"/>
              <a:gd name="connsiteX172" fmla="*/ 4528507 w 7872284"/>
              <a:gd name="connsiteY172" fmla="*/ 463106 h 1949683"/>
              <a:gd name="connsiteX173" fmla="*/ 4554819 w 7872284"/>
              <a:gd name="connsiteY173" fmla="*/ 442526 h 1949683"/>
              <a:gd name="connsiteX174" fmla="*/ 4581217 w 7872284"/>
              <a:gd name="connsiteY174" fmla="*/ 421598 h 1949683"/>
              <a:gd name="connsiteX175" fmla="*/ 4607529 w 7872284"/>
              <a:gd name="connsiteY175" fmla="*/ 416301 h 1949683"/>
              <a:gd name="connsiteX176" fmla="*/ 4633841 w 7872284"/>
              <a:gd name="connsiteY176" fmla="*/ 451817 h 1949683"/>
              <a:gd name="connsiteX177" fmla="*/ 4660153 w 7872284"/>
              <a:gd name="connsiteY177" fmla="*/ 498362 h 1949683"/>
              <a:gd name="connsiteX178" fmla="*/ 4686465 w 7872284"/>
              <a:gd name="connsiteY178" fmla="*/ 566356 h 1949683"/>
              <a:gd name="connsiteX179" fmla="*/ 4712863 w 7872284"/>
              <a:gd name="connsiteY179" fmla="*/ 636348 h 1949683"/>
              <a:gd name="connsiteX180" fmla="*/ 4739175 w 7872284"/>
              <a:gd name="connsiteY180" fmla="*/ 682024 h 1949683"/>
              <a:gd name="connsiteX181" fmla="*/ 4765487 w 7872284"/>
              <a:gd name="connsiteY181" fmla="*/ 720581 h 1949683"/>
              <a:gd name="connsiteX182" fmla="*/ 4791799 w 7872284"/>
              <a:gd name="connsiteY182" fmla="*/ 843803 h 1949683"/>
              <a:gd name="connsiteX183" fmla="*/ 4818111 w 7872284"/>
              <a:gd name="connsiteY183" fmla="*/ 938717 h 1949683"/>
              <a:gd name="connsiteX184" fmla="*/ 4844510 w 7872284"/>
              <a:gd name="connsiteY184" fmla="*/ 981007 h 1949683"/>
              <a:gd name="connsiteX185" fmla="*/ 4870821 w 7872284"/>
              <a:gd name="connsiteY185" fmla="*/ 1073316 h 1949683"/>
              <a:gd name="connsiteX186" fmla="*/ 4897133 w 7872284"/>
              <a:gd name="connsiteY186" fmla="*/ 1150949 h 1949683"/>
              <a:gd name="connsiteX187" fmla="*/ 4923445 w 7872284"/>
              <a:gd name="connsiteY187" fmla="*/ 1157722 h 1949683"/>
              <a:gd name="connsiteX188" fmla="*/ 4949757 w 7872284"/>
              <a:gd name="connsiteY188" fmla="*/ 1150775 h 1949683"/>
              <a:gd name="connsiteX189" fmla="*/ 4976156 w 7872284"/>
              <a:gd name="connsiteY189" fmla="*/ 1243518 h 1949683"/>
              <a:gd name="connsiteX190" fmla="*/ 5002468 w 7872284"/>
              <a:gd name="connsiteY190" fmla="*/ 1279382 h 1949683"/>
              <a:gd name="connsiteX191" fmla="*/ 5028779 w 7872284"/>
              <a:gd name="connsiteY191" fmla="*/ 1309862 h 1949683"/>
              <a:gd name="connsiteX192" fmla="*/ 5055092 w 7872284"/>
              <a:gd name="connsiteY192" fmla="*/ 1313075 h 1949683"/>
              <a:gd name="connsiteX193" fmla="*/ 5081403 w 7872284"/>
              <a:gd name="connsiteY193" fmla="*/ 1397481 h 1949683"/>
              <a:gd name="connsiteX194" fmla="*/ 5107802 w 7872284"/>
              <a:gd name="connsiteY194" fmla="*/ 1438295 h 1949683"/>
              <a:gd name="connsiteX195" fmla="*/ 5134114 w 7872284"/>
              <a:gd name="connsiteY195" fmla="*/ 1435256 h 1949683"/>
              <a:gd name="connsiteX196" fmla="*/ 5160426 w 7872284"/>
              <a:gd name="connsiteY196" fmla="*/ 1461654 h 1949683"/>
              <a:gd name="connsiteX197" fmla="*/ 5186737 w 7872284"/>
              <a:gd name="connsiteY197" fmla="*/ 1469731 h 1949683"/>
              <a:gd name="connsiteX198" fmla="*/ 5213050 w 7872284"/>
              <a:gd name="connsiteY198" fmla="*/ 1427788 h 1949683"/>
              <a:gd name="connsiteX199" fmla="*/ 5239448 w 7872284"/>
              <a:gd name="connsiteY199" fmla="*/ 1456792 h 1949683"/>
              <a:gd name="connsiteX200" fmla="*/ 5265760 w 7872284"/>
              <a:gd name="connsiteY200" fmla="*/ 1473465 h 1949683"/>
              <a:gd name="connsiteX201" fmla="*/ 5292072 w 7872284"/>
              <a:gd name="connsiteY201" fmla="*/ 1464086 h 1949683"/>
              <a:gd name="connsiteX202" fmla="*/ 5318384 w 7872284"/>
              <a:gd name="connsiteY202" fmla="*/ 1394963 h 1949683"/>
              <a:gd name="connsiteX203" fmla="*/ 5344695 w 7872284"/>
              <a:gd name="connsiteY203" fmla="*/ 1420146 h 1949683"/>
              <a:gd name="connsiteX204" fmla="*/ 5371008 w 7872284"/>
              <a:gd name="connsiteY204" fmla="*/ 1409552 h 1949683"/>
              <a:gd name="connsiteX205" fmla="*/ 5397406 w 7872284"/>
              <a:gd name="connsiteY205" fmla="*/ 1419625 h 1949683"/>
              <a:gd name="connsiteX206" fmla="*/ 5423718 w 7872284"/>
              <a:gd name="connsiteY206" fmla="*/ 1361878 h 1949683"/>
              <a:gd name="connsiteX207" fmla="*/ 5450030 w 7872284"/>
              <a:gd name="connsiteY207" fmla="*/ 1341297 h 1949683"/>
              <a:gd name="connsiteX208" fmla="*/ 5476342 w 7872284"/>
              <a:gd name="connsiteY208" fmla="*/ 1363788 h 1949683"/>
              <a:gd name="connsiteX209" fmla="*/ 5502654 w 7872284"/>
              <a:gd name="connsiteY209" fmla="*/ 1303349 h 1949683"/>
              <a:gd name="connsiteX210" fmla="*/ 5529052 w 7872284"/>
              <a:gd name="connsiteY210" fmla="*/ 1264967 h 1949683"/>
              <a:gd name="connsiteX211" fmla="*/ 5555364 w 7872284"/>
              <a:gd name="connsiteY211" fmla="*/ 1236918 h 1949683"/>
              <a:gd name="connsiteX212" fmla="*/ 5581676 w 7872284"/>
              <a:gd name="connsiteY212" fmla="*/ 1215730 h 1949683"/>
              <a:gd name="connsiteX213" fmla="*/ 5607988 w 7872284"/>
              <a:gd name="connsiteY213" fmla="*/ 1203225 h 1949683"/>
              <a:gd name="connsiteX214" fmla="*/ 5634300 w 7872284"/>
              <a:gd name="connsiteY214" fmla="*/ 1199752 h 1949683"/>
              <a:gd name="connsiteX215" fmla="*/ 5660699 w 7872284"/>
              <a:gd name="connsiteY215" fmla="*/ 1159893 h 1949683"/>
              <a:gd name="connsiteX216" fmla="*/ 5687010 w 7872284"/>
              <a:gd name="connsiteY216" fmla="*/ 1147475 h 1949683"/>
              <a:gd name="connsiteX217" fmla="*/ 5713322 w 7872284"/>
              <a:gd name="connsiteY217" fmla="*/ 1167014 h 1949683"/>
              <a:gd name="connsiteX218" fmla="*/ 5739634 w 7872284"/>
              <a:gd name="connsiteY218" fmla="*/ 1146433 h 1949683"/>
              <a:gd name="connsiteX219" fmla="*/ 5765946 w 7872284"/>
              <a:gd name="connsiteY219" fmla="*/ 1105272 h 1949683"/>
              <a:gd name="connsiteX220" fmla="*/ 5792344 w 7872284"/>
              <a:gd name="connsiteY220" fmla="*/ 1102667 h 1949683"/>
              <a:gd name="connsiteX221" fmla="*/ 5818657 w 7872284"/>
              <a:gd name="connsiteY221" fmla="*/ 1061332 h 1949683"/>
              <a:gd name="connsiteX222" fmla="*/ 5844968 w 7872284"/>
              <a:gd name="connsiteY222" fmla="*/ 1061072 h 1949683"/>
              <a:gd name="connsiteX223" fmla="*/ 5871280 w 7872284"/>
              <a:gd name="connsiteY223" fmla="*/ 1059682 h 1949683"/>
              <a:gd name="connsiteX224" fmla="*/ 5897592 w 7872284"/>
              <a:gd name="connsiteY224" fmla="*/ 1064024 h 1949683"/>
              <a:gd name="connsiteX225" fmla="*/ 5923991 w 7872284"/>
              <a:gd name="connsiteY225" fmla="*/ 1068106 h 1949683"/>
              <a:gd name="connsiteX226" fmla="*/ 5950303 w 7872284"/>
              <a:gd name="connsiteY226" fmla="*/ 1082868 h 1949683"/>
              <a:gd name="connsiteX227" fmla="*/ 5976615 w 7872284"/>
              <a:gd name="connsiteY227" fmla="*/ 1080436 h 1949683"/>
              <a:gd name="connsiteX228" fmla="*/ 6002926 w 7872284"/>
              <a:gd name="connsiteY228" fmla="*/ 1056209 h 1949683"/>
              <a:gd name="connsiteX229" fmla="*/ 6029238 w 7872284"/>
              <a:gd name="connsiteY229" fmla="*/ 1041967 h 1949683"/>
              <a:gd name="connsiteX230" fmla="*/ 6055637 w 7872284"/>
              <a:gd name="connsiteY230" fmla="*/ 1033284 h 1949683"/>
              <a:gd name="connsiteX231" fmla="*/ 6081949 w 7872284"/>
              <a:gd name="connsiteY231" fmla="*/ 993425 h 1949683"/>
              <a:gd name="connsiteX232" fmla="*/ 6108261 w 7872284"/>
              <a:gd name="connsiteY232" fmla="*/ 989778 h 1949683"/>
              <a:gd name="connsiteX233" fmla="*/ 6134573 w 7872284"/>
              <a:gd name="connsiteY233" fmla="*/ 997680 h 1949683"/>
              <a:gd name="connsiteX234" fmla="*/ 6160884 w 7872284"/>
              <a:gd name="connsiteY234" fmla="*/ 1030071 h 1949683"/>
              <a:gd name="connsiteX235" fmla="*/ 6187283 w 7872284"/>
              <a:gd name="connsiteY235" fmla="*/ 1039709 h 1949683"/>
              <a:gd name="connsiteX236" fmla="*/ 6213595 w 7872284"/>
              <a:gd name="connsiteY236" fmla="*/ 1027813 h 1949683"/>
              <a:gd name="connsiteX237" fmla="*/ 6239907 w 7872284"/>
              <a:gd name="connsiteY237" fmla="*/ 1003845 h 1949683"/>
              <a:gd name="connsiteX238" fmla="*/ 6266219 w 7872284"/>
              <a:gd name="connsiteY238" fmla="*/ 1022168 h 1949683"/>
              <a:gd name="connsiteX239" fmla="*/ 6292531 w 7872284"/>
              <a:gd name="connsiteY239" fmla="*/ 1057164 h 1949683"/>
              <a:gd name="connsiteX240" fmla="*/ 6318842 w 7872284"/>
              <a:gd name="connsiteY240" fmla="*/ 1020432 h 1949683"/>
              <a:gd name="connsiteX241" fmla="*/ 6345241 w 7872284"/>
              <a:gd name="connsiteY241" fmla="*/ 1028421 h 1949683"/>
              <a:gd name="connsiteX242" fmla="*/ 6371553 w 7872284"/>
              <a:gd name="connsiteY242" fmla="*/ 997506 h 1949683"/>
              <a:gd name="connsiteX243" fmla="*/ 6397865 w 7872284"/>
              <a:gd name="connsiteY243" fmla="*/ 963640 h 1949683"/>
              <a:gd name="connsiteX244" fmla="*/ 6424177 w 7872284"/>
              <a:gd name="connsiteY244" fmla="*/ 940714 h 1949683"/>
              <a:gd name="connsiteX245" fmla="*/ 6450489 w 7872284"/>
              <a:gd name="connsiteY245" fmla="*/ 967895 h 1949683"/>
              <a:gd name="connsiteX246" fmla="*/ 6476887 w 7872284"/>
              <a:gd name="connsiteY246" fmla="*/ 949485 h 1949683"/>
              <a:gd name="connsiteX247" fmla="*/ 6503199 w 7872284"/>
              <a:gd name="connsiteY247" fmla="*/ 945230 h 1949683"/>
              <a:gd name="connsiteX248" fmla="*/ 6529511 w 7872284"/>
              <a:gd name="connsiteY248" fmla="*/ 975363 h 1949683"/>
              <a:gd name="connsiteX249" fmla="*/ 6555823 w 7872284"/>
              <a:gd name="connsiteY249" fmla="*/ 1018521 h 1949683"/>
              <a:gd name="connsiteX250" fmla="*/ 6582135 w 7872284"/>
              <a:gd name="connsiteY250" fmla="*/ 1000459 h 1949683"/>
              <a:gd name="connsiteX251" fmla="*/ 6608534 w 7872284"/>
              <a:gd name="connsiteY251" fmla="*/ 1036670 h 1949683"/>
              <a:gd name="connsiteX252" fmla="*/ 6634845 w 7872284"/>
              <a:gd name="connsiteY252" fmla="*/ 1025642 h 1949683"/>
              <a:gd name="connsiteX253" fmla="*/ 6661157 w 7872284"/>
              <a:gd name="connsiteY253" fmla="*/ 995770 h 1949683"/>
              <a:gd name="connsiteX254" fmla="*/ 6687469 w 7872284"/>
              <a:gd name="connsiteY254" fmla="*/ 988996 h 1949683"/>
              <a:gd name="connsiteX255" fmla="*/ 6713781 w 7872284"/>
              <a:gd name="connsiteY255" fmla="*/ 967287 h 1949683"/>
              <a:gd name="connsiteX256" fmla="*/ 6740180 w 7872284"/>
              <a:gd name="connsiteY256" fmla="*/ 939846 h 1949683"/>
              <a:gd name="connsiteX257" fmla="*/ 6766491 w 7872284"/>
              <a:gd name="connsiteY257" fmla="*/ 938630 h 1949683"/>
              <a:gd name="connsiteX258" fmla="*/ 6792803 w 7872284"/>
              <a:gd name="connsiteY258" fmla="*/ 967547 h 1949683"/>
              <a:gd name="connsiteX259" fmla="*/ 6819115 w 7872284"/>
              <a:gd name="connsiteY259" fmla="*/ 989257 h 1949683"/>
              <a:gd name="connsiteX260" fmla="*/ 6845427 w 7872284"/>
              <a:gd name="connsiteY260" fmla="*/ 973365 h 1949683"/>
              <a:gd name="connsiteX261" fmla="*/ 6871826 w 7872284"/>
              <a:gd name="connsiteY261" fmla="*/ 927255 h 1949683"/>
              <a:gd name="connsiteX262" fmla="*/ 6898138 w 7872284"/>
              <a:gd name="connsiteY262" fmla="*/ 916487 h 1949683"/>
              <a:gd name="connsiteX263" fmla="*/ 6924449 w 7872284"/>
              <a:gd name="connsiteY263" fmla="*/ 918658 h 1949683"/>
              <a:gd name="connsiteX264" fmla="*/ 6950761 w 7872284"/>
              <a:gd name="connsiteY264" fmla="*/ 874283 h 1949683"/>
              <a:gd name="connsiteX265" fmla="*/ 6977073 w 7872284"/>
              <a:gd name="connsiteY265" fmla="*/ 873589 h 1949683"/>
              <a:gd name="connsiteX266" fmla="*/ 7003472 w 7872284"/>
              <a:gd name="connsiteY266" fmla="*/ 895906 h 1949683"/>
              <a:gd name="connsiteX267" fmla="*/ 7029784 w 7872284"/>
              <a:gd name="connsiteY267" fmla="*/ 898164 h 1949683"/>
              <a:gd name="connsiteX268" fmla="*/ 7056096 w 7872284"/>
              <a:gd name="connsiteY268" fmla="*/ 904850 h 1949683"/>
              <a:gd name="connsiteX269" fmla="*/ 7082407 w 7872284"/>
              <a:gd name="connsiteY269" fmla="*/ 828694 h 1949683"/>
              <a:gd name="connsiteX270" fmla="*/ 7108719 w 7872284"/>
              <a:gd name="connsiteY270" fmla="*/ 746545 h 1949683"/>
              <a:gd name="connsiteX271" fmla="*/ 7135118 w 7872284"/>
              <a:gd name="connsiteY271" fmla="*/ 638432 h 1949683"/>
              <a:gd name="connsiteX272" fmla="*/ 7161430 w 7872284"/>
              <a:gd name="connsiteY272" fmla="*/ 508175 h 1949683"/>
              <a:gd name="connsiteX273" fmla="*/ 7187742 w 7872284"/>
              <a:gd name="connsiteY273" fmla="*/ 415172 h 1949683"/>
              <a:gd name="connsiteX274" fmla="*/ 7214054 w 7872284"/>
              <a:gd name="connsiteY274" fmla="*/ 369842 h 1949683"/>
              <a:gd name="connsiteX275" fmla="*/ 7240365 w 7872284"/>
              <a:gd name="connsiteY275" fmla="*/ 374097 h 1949683"/>
              <a:gd name="connsiteX276" fmla="*/ 7266678 w 7872284"/>
              <a:gd name="connsiteY276" fmla="*/ 363590 h 1949683"/>
              <a:gd name="connsiteX277" fmla="*/ 7293076 w 7872284"/>
              <a:gd name="connsiteY277" fmla="*/ 357251 h 1949683"/>
              <a:gd name="connsiteX278" fmla="*/ 7319388 w 7872284"/>
              <a:gd name="connsiteY278" fmla="*/ 380784 h 1949683"/>
              <a:gd name="connsiteX279" fmla="*/ 7345700 w 7872284"/>
              <a:gd name="connsiteY279" fmla="*/ 414043 h 1949683"/>
              <a:gd name="connsiteX280" fmla="*/ 7372012 w 7872284"/>
              <a:gd name="connsiteY280" fmla="*/ 439052 h 1949683"/>
              <a:gd name="connsiteX281" fmla="*/ 7398323 w 7872284"/>
              <a:gd name="connsiteY281" fmla="*/ 482645 h 1949683"/>
              <a:gd name="connsiteX282" fmla="*/ 7424723 w 7872284"/>
              <a:gd name="connsiteY282" fmla="*/ 512604 h 1949683"/>
              <a:gd name="connsiteX283" fmla="*/ 7451034 w 7872284"/>
              <a:gd name="connsiteY283" fmla="*/ 500794 h 1949683"/>
              <a:gd name="connsiteX284" fmla="*/ 7477346 w 7872284"/>
              <a:gd name="connsiteY284" fmla="*/ 499405 h 1949683"/>
              <a:gd name="connsiteX285" fmla="*/ 7503658 w 7872284"/>
              <a:gd name="connsiteY285" fmla="*/ 459893 h 1949683"/>
              <a:gd name="connsiteX286" fmla="*/ 7529970 w 7872284"/>
              <a:gd name="connsiteY286" fmla="*/ 432887 h 1949683"/>
              <a:gd name="connsiteX287" fmla="*/ 7556368 w 7872284"/>
              <a:gd name="connsiteY287" fmla="*/ 439226 h 1949683"/>
              <a:gd name="connsiteX288" fmla="*/ 7582681 w 7872284"/>
              <a:gd name="connsiteY288" fmla="*/ 438184 h 1949683"/>
              <a:gd name="connsiteX289" fmla="*/ 7608992 w 7872284"/>
              <a:gd name="connsiteY289" fmla="*/ 469098 h 1949683"/>
              <a:gd name="connsiteX290" fmla="*/ 7635304 w 7872284"/>
              <a:gd name="connsiteY290" fmla="*/ 500447 h 1949683"/>
              <a:gd name="connsiteX291" fmla="*/ 7661616 w 7872284"/>
              <a:gd name="connsiteY291" fmla="*/ 528495 h 1949683"/>
              <a:gd name="connsiteX292" fmla="*/ 7688015 w 7872284"/>
              <a:gd name="connsiteY292" fmla="*/ 544039 h 1949683"/>
              <a:gd name="connsiteX293" fmla="*/ 7714326 w 7872284"/>
              <a:gd name="connsiteY293" fmla="*/ 559844 h 1949683"/>
              <a:gd name="connsiteX294" fmla="*/ 7740639 w 7872284"/>
              <a:gd name="connsiteY294" fmla="*/ 563751 h 1949683"/>
              <a:gd name="connsiteX295" fmla="*/ 7766951 w 7872284"/>
              <a:gd name="connsiteY295" fmla="*/ 579382 h 1949683"/>
              <a:gd name="connsiteX296" fmla="*/ 7793262 w 7872284"/>
              <a:gd name="connsiteY296" fmla="*/ 601265 h 1949683"/>
              <a:gd name="connsiteX297" fmla="*/ 7819661 w 7872284"/>
              <a:gd name="connsiteY297" fmla="*/ 614986 h 1949683"/>
              <a:gd name="connsiteX298" fmla="*/ 7845973 w 7872284"/>
              <a:gd name="connsiteY298" fmla="*/ 610731 h 1949683"/>
              <a:gd name="connsiteX299" fmla="*/ 7872285 w 7872284"/>
              <a:gd name="connsiteY299" fmla="*/ 625667 h 1949683"/>
              <a:gd name="connsiteX300" fmla="*/ 7872285 w 7872284"/>
              <a:gd name="connsiteY300" fmla="*/ 302196 h 1949683"/>
              <a:gd name="connsiteX301" fmla="*/ 7845973 w 7872284"/>
              <a:gd name="connsiteY301" fmla="*/ 294207 h 1949683"/>
              <a:gd name="connsiteX302" fmla="*/ 7819661 w 7872284"/>
              <a:gd name="connsiteY302" fmla="*/ 285957 h 1949683"/>
              <a:gd name="connsiteX303" fmla="*/ 7793262 w 7872284"/>
              <a:gd name="connsiteY303" fmla="*/ 270500 h 1949683"/>
              <a:gd name="connsiteX304" fmla="*/ 7766951 w 7872284"/>
              <a:gd name="connsiteY304" fmla="*/ 259385 h 1949683"/>
              <a:gd name="connsiteX305" fmla="*/ 7740639 w 7872284"/>
              <a:gd name="connsiteY305" fmla="*/ 235417 h 1949683"/>
              <a:gd name="connsiteX306" fmla="*/ 7714326 w 7872284"/>
              <a:gd name="connsiteY306" fmla="*/ 235765 h 1949683"/>
              <a:gd name="connsiteX307" fmla="*/ 7688015 w 7872284"/>
              <a:gd name="connsiteY307" fmla="*/ 208758 h 1949683"/>
              <a:gd name="connsiteX308" fmla="*/ 7661616 w 7872284"/>
              <a:gd name="connsiteY308" fmla="*/ 180796 h 1949683"/>
              <a:gd name="connsiteX309" fmla="*/ 7635304 w 7872284"/>
              <a:gd name="connsiteY309" fmla="*/ 168900 h 1949683"/>
              <a:gd name="connsiteX310" fmla="*/ 7608992 w 7872284"/>
              <a:gd name="connsiteY310" fmla="*/ 92482 h 1949683"/>
              <a:gd name="connsiteX311" fmla="*/ 7582681 w 7872284"/>
              <a:gd name="connsiteY311" fmla="*/ 58095 h 1949683"/>
              <a:gd name="connsiteX312" fmla="*/ 7556368 w 7872284"/>
              <a:gd name="connsiteY312" fmla="*/ 65650 h 1949683"/>
              <a:gd name="connsiteX313" fmla="*/ 7529970 w 7872284"/>
              <a:gd name="connsiteY313" fmla="*/ 104987 h 1949683"/>
              <a:gd name="connsiteX314" fmla="*/ 7503658 w 7872284"/>
              <a:gd name="connsiteY314" fmla="*/ 118794 h 1949683"/>
              <a:gd name="connsiteX315" fmla="*/ 7477346 w 7872284"/>
              <a:gd name="connsiteY315" fmla="*/ 157003 h 1949683"/>
              <a:gd name="connsiteX316" fmla="*/ 7451034 w 7872284"/>
              <a:gd name="connsiteY316" fmla="*/ 172026 h 1949683"/>
              <a:gd name="connsiteX317" fmla="*/ 7424723 w 7872284"/>
              <a:gd name="connsiteY317" fmla="*/ 143977 h 1949683"/>
              <a:gd name="connsiteX318" fmla="*/ 7398323 w 7872284"/>
              <a:gd name="connsiteY318" fmla="*/ 105334 h 1949683"/>
              <a:gd name="connsiteX319" fmla="*/ 7372012 w 7872284"/>
              <a:gd name="connsiteY319" fmla="*/ 68602 h 1949683"/>
              <a:gd name="connsiteX320" fmla="*/ 7345700 w 7872284"/>
              <a:gd name="connsiteY320" fmla="*/ 31175 h 1949683"/>
              <a:gd name="connsiteX321" fmla="*/ 7319388 w 7872284"/>
              <a:gd name="connsiteY321" fmla="*/ 23533 h 1949683"/>
              <a:gd name="connsiteX322" fmla="*/ 7293076 w 7872284"/>
              <a:gd name="connsiteY322" fmla="*/ 0 h 1949683"/>
              <a:gd name="connsiteX323" fmla="*/ 7266678 w 7872284"/>
              <a:gd name="connsiteY323" fmla="*/ 4168 h 1949683"/>
              <a:gd name="connsiteX324" fmla="*/ 7240365 w 7872284"/>
              <a:gd name="connsiteY324" fmla="*/ 9031 h 1949683"/>
              <a:gd name="connsiteX325" fmla="*/ 7214054 w 7872284"/>
              <a:gd name="connsiteY325" fmla="*/ 13113 h 1949683"/>
              <a:gd name="connsiteX326" fmla="*/ 7187742 w 7872284"/>
              <a:gd name="connsiteY326" fmla="*/ 57487 h 1949683"/>
              <a:gd name="connsiteX327" fmla="*/ 7161430 w 7872284"/>
              <a:gd name="connsiteY327" fmla="*/ 160824 h 1949683"/>
              <a:gd name="connsiteX328" fmla="*/ 7135118 w 7872284"/>
              <a:gd name="connsiteY328" fmla="*/ 274755 h 1949683"/>
              <a:gd name="connsiteX329" fmla="*/ 7108719 w 7872284"/>
              <a:gd name="connsiteY329" fmla="*/ 388339 h 1949683"/>
              <a:gd name="connsiteX330" fmla="*/ 7082407 w 7872284"/>
              <a:gd name="connsiteY330" fmla="*/ 455291 h 1949683"/>
              <a:gd name="connsiteX331" fmla="*/ 7056096 w 7872284"/>
              <a:gd name="connsiteY331" fmla="*/ 530492 h 1949683"/>
              <a:gd name="connsiteX332" fmla="*/ 7029784 w 7872284"/>
              <a:gd name="connsiteY332" fmla="*/ 573911 h 1949683"/>
              <a:gd name="connsiteX333" fmla="*/ 7003472 w 7872284"/>
              <a:gd name="connsiteY333" fmla="*/ 558541 h 1949683"/>
              <a:gd name="connsiteX334" fmla="*/ 6977073 w 7872284"/>
              <a:gd name="connsiteY334" fmla="*/ 495844 h 1949683"/>
              <a:gd name="connsiteX335" fmla="*/ 6950761 w 7872284"/>
              <a:gd name="connsiteY335" fmla="*/ 521982 h 1949683"/>
              <a:gd name="connsiteX336" fmla="*/ 6924449 w 7872284"/>
              <a:gd name="connsiteY336" fmla="*/ 551334 h 1949683"/>
              <a:gd name="connsiteX337" fmla="*/ 6898138 w 7872284"/>
              <a:gd name="connsiteY337" fmla="*/ 576343 h 1949683"/>
              <a:gd name="connsiteX338" fmla="*/ 6871826 w 7872284"/>
              <a:gd name="connsiteY338" fmla="*/ 595881 h 1949683"/>
              <a:gd name="connsiteX339" fmla="*/ 6845427 w 7872284"/>
              <a:gd name="connsiteY339" fmla="*/ 627317 h 1949683"/>
              <a:gd name="connsiteX340" fmla="*/ 6819115 w 7872284"/>
              <a:gd name="connsiteY340" fmla="*/ 667870 h 1949683"/>
              <a:gd name="connsiteX341" fmla="*/ 6792803 w 7872284"/>
              <a:gd name="connsiteY341" fmla="*/ 610296 h 1949683"/>
              <a:gd name="connsiteX342" fmla="*/ 6766491 w 7872284"/>
              <a:gd name="connsiteY342" fmla="*/ 594231 h 1949683"/>
              <a:gd name="connsiteX343" fmla="*/ 6740180 w 7872284"/>
              <a:gd name="connsiteY343" fmla="*/ 630356 h 1949683"/>
              <a:gd name="connsiteX344" fmla="*/ 6713781 w 7872284"/>
              <a:gd name="connsiteY344" fmla="*/ 642947 h 1949683"/>
              <a:gd name="connsiteX345" fmla="*/ 6687469 w 7872284"/>
              <a:gd name="connsiteY345" fmla="*/ 641124 h 1949683"/>
              <a:gd name="connsiteX346" fmla="*/ 6661157 w 7872284"/>
              <a:gd name="connsiteY346" fmla="*/ 657449 h 1949683"/>
              <a:gd name="connsiteX347" fmla="*/ 6634845 w 7872284"/>
              <a:gd name="connsiteY347" fmla="*/ 697655 h 1949683"/>
              <a:gd name="connsiteX348" fmla="*/ 6608534 w 7872284"/>
              <a:gd name="connsiteY348" fmla="*/ 660923 h 1949683"/>
              <a:gd name="connsiteX349" fmla="*/ 6582135 w 7872284"/>
              <a:gd name="connsiteY349" fmla="*/ 645813 h 1949683"/>
              <a:gd name="connsiteX350" fmla="*/ 6555823 w 7872284"/>
              <a:gd name="connsiteY350" fmla="*/ 630009 h 1949683"/>
              <a:gd name="connsiteX351" fmla="*/ 6529511 w 7872284"/>
              <a:gd name="connsiteY351" fmla="*/ 611859 h 1949683"/>
              <a:gd name="connsiteX352" fmla="*/ 6503199 w 7872284"/>
              <a:gd name="connsiteY352" fmla="*/ 569049 h 1949683"/>
              <a:gd name="connsiteX353" fmla="*/ 6476887 w 7872284"/>
              <a:gd name="connsiteY353" fmla="*/ 581119 h 1949683"/>
              <a:gd name="connsiteX354" fmla="*/ 6450489 w 7872284"/>
              <a:gd name="connsiteY354" fmla="*/ 601960 h 1949683"/>
              <a:gd name="connsiteX355" fmla="*/ 6424177 w 7872284"/>
              <a:gd name="connsiteY355" fmla="*/ 575040 h 1949683"/>
              <a:gd name="connsiteX356" fmla="*/ 6397865 w 7872284"/>
              <a:gd name="connsiteY356" fmla="*/ 586242 h 1949683"/>
              <a:gd name="connsiteX357" fmla="*/ 6371553 w 7872284"/>
              <a:gd name="connsiteY357" fmla="*/ 636087 h 1949683"/>
              <a:gd name="connsiteX358" fmla="*/ 6345241 w 7872284"/>
              <a:gd name="connsiteY358" fmla="*/ 642513 h 1949683"/>
              <a:gd name="connsiteX359" fmla="*/ 6318842 w 7872284"/>
              <a:gd name="connsiteY359" fmla="*/ 648245 h 1949683"/>
              <a:gd name="connsiteX360" fmla="*/ 6292531 w 7872284"/>
              <a:gd name="connsiteY360" fmla="*/ 644337 h 1949683"/>
              <a:gd name="connsiteX361" fmla="*/ 6266219 w 7872284"/>
              <a:gd name="connsiteY361" fmla="*/ 623930 h 1949683"/>
              <a:gd name="connsiteX362" fmla="*/ 6239907 w 7872284"/>
              <a:gd name="connsiteY362" fmla="*/ 607952 h 1949683"/>
              <a:gd name="connsiteX363" fmla="*/ 6213595 w 7872284"/>
              <a:gd name="connsiteY363" fmla="*/ 622454 h 1949683"/>
              <a:gd name="connsiteX364" fmla="*/ 6187283 w 7872284"/>
              <a:gd name="connsiteY364" fmla="*/ 664744 h 1949683"/>
              <a:gd name="connsiteX365" fmla="*/ 6160884 w 7872284"/>
              <a:gd name="connsiteY365" fmla="*/ 649113 h 1949683"/>
              <a:gd name="connsiteX366" fmla="*/ 6134573 w 7872284"/>
              <a:gd name="connsiteY366" fmla="*/ 613423 h 1949683"/>
              <a:gd name="connsiteX367" fmla="*/ 6108261 w 7872284"/>
              <a:gd name="connsiteY367" fmla="*/ 576603 h 1949683"/>
              <a:gd name="connsiteX368" fmla="*/ 6081949 w 7872284"/>
              <a:gd name="connsiteY368" fmla="*/ 605086 h 1949683"/>
              <a:gd name="connsiteX369" fmla="*/ 6055637 w 7872284"/>
              <a:gd name="connsiteY369" fmla="*/ 614378 h 1949683"/>
              <a:gd name="connsiteX370" fmla="*/ 6029238 w 7872284"/>
              <a:gd name="connsiteY370" fmla="*/ 643989 h 1949683"/>
              <a:gd name="connsiteX371" fmla="*/ 6002926 w 7872284"/>
              <a:gd name="connsiteY371" fmla="*/ 667088 h 1949683"/>
              <a:gd name="connsiteX372" fmla="*/ 5976615 w 7872284"/>
              <a:gd name="connsiteY372" fmla="*/ 681503 h 1949683"/>
              <a:gd name="connsiteX373" fmla="*/ 5950303 w 7872284"/>
              <a:gd name="connsiteY373" fmla="*/ 624364 h 1949683"/>
              <a:gd name="connsiteX374" fmla="*/ 5923991 w 7872284"/>
              <a:gd name="connsiteY374" fmla="*/ 612294 h 1949683"/>
              <a:gd name="connsiteX375" fmla="*/ 5897592 w 7872284"/>
              <a:gd name="connsiteY375" fmla="*/ 616722 h 1949683"/>
              <a:gd name="connsiteX376" fmla="*/ 5871280 w 7872284"/>
              <a:gd name="connsiteY376" fmla="*/ 611686 h 1949683"/>
              <a:gd name="connsiteX377" fmla="*/ 5844968 w 7872284"/>
              <a:gd name="connsiteY377" fmla="*/ 612294 h 1949683"/>
              <a:gd name="connsiteX378" fmla="*/ 5818657 w 7872284"/>
              <a:gd name="connsiteY378" fmla="*/ 640950 h 1949683"/>
              <a:gd name="connsiteX379" fmla="*/ 5792344 w 7872284"/>
              <a:gd name="connsiteY379" fmla="*/ 651458 h 1949683"/>
              <a:gd name="connsiteX380" fmla="*/ 5765946 w 7872284"/>
              <a:gd name="connsiteY380" fmla="*/ 655799 h 1949683"/>
              <a:gd name="connsiteX381" fmla="*/ 5739634 w 7872284"/>
              <a:gd name="connsiteY381" fmla="*/ 660923 h 1949683"/>
              <a:gd name="connsiteX382" fmla="*/ 5713322 w 7872284"/>
              <a:gd name="connsiteY382" fmla="*/ 669433 h 1949683"/>
              <a:gd name="connsiteX383" fmla="*/ 5687010 w 7872284"/>
              <a:gd name="connsiteY383" fmla="*/ 664223 h 1949683"/>
              <a:gd name="connsiteX384" fmla="*/ 5660699 w 7872284"/>
              <a:gd name="connsiteY384" fmla="*/ 659447 h 1949683"/>
              <a:gd name="connsiteX385" fmla="*/ 5634300 w 7872284"/>
              <a:gd name="connsiteY385" fmla="*/ 663615 h 1949683"/>
              <a:gd name="connsiteX386" fmla="*/ 5607988 w 7872284"/>
              <a:gd name="connsiteY386" fmla="*/ 665438 h 1949683"/>
              <a:gd name="connsiteX387" fmla="*/ 5581676 w 7872284"/>
              <a:gd name="connsiteY387" fmla="*/ 674643 h 1949683"/>
              <a:gd name="connsiteX388" fmla="*/ 5555364 w 7872284"/>
              <a:gd name="connsiteY388" fmla="*/ 652326 h 1949683"/>
              <a:gd name="connsiteX389" fmla="*/ 5529052 w 7872284"/>
              <a:gd name="connsiteY389" fmla="*/ 710855 h 1949683"/>
              <a:gd name="connsiteX390" fmla="*/ 5502654 w 7872284"/>
              <a:gd name="connsiteY390" fmla="*/ 716065 h 1949683"/>
              <a:gd name="connsiteX391" fmla="*/ 5476342 w 7872284"/>
              <a:gd name="connsiteY391" fmla="*/ 740640 h 1949683"/>
              <a:gd name="connsiteX392" fmla="*/ 5450030 w 7872284"/>
              <a:gd name="connsiteY392" fmla="*/ 756705 h 1949683"/>
              <a:gd name="connsiteX393" fmla="*/ 5423718 w 7872284"/>
              <a:gd name="connsiteY393" fmla="*/ 752450 h 1949683"/>
              <a:gd name="connsiteX394" fmla="*/ 5397406 w 7872284"/>
              <a:gd name="connsiteY394" fmla="*/ 754100 h 1949683"/>
              <a:gd name="connsiteX395" fmla="*/ 5371008 w 7872284"/>
              <a:gd name="connsiteY395" fmla="*/ 727614 h 1949683"/>
              <a:gd name="connsiteX396" fmla="*/ 5344695 w 7872284"/>
              <a:gd name="connsiteY396" fmla="*/ 760613 h 1949683"/>
              <a:gd name="connsiteX397" fmla="*/ 5318384 w 7872284"/>
              <a:gd name="connsiteY397" fmla="*/ 759831 h 1949683"/>
              <a:gd name="connsiteX398" fmla="*/ 5292072 w 7872284"/>
              <a:gd name="connsiteY398" fmla="*/ 776938 h 1949683"/>
              <a:gd name="connsiteX399" fmla="*/ 5265760 w 7872284"/>
              <a:gd name="connsiteY399" fmla="*/ 810979 h 1949683"/>
              <a:gd name="connsiteX400" fmla="*/ 5239448 w 7872284"/>
              <a:gd name="connsiteY400" fmla="*/ 809937 h 1949683"/>
              <a:gd name="connsiteX401" fmla="*/ 5213050 w 7872284"/>
              <a:gd name="connsiteY401" fmla="*/ 764607 h 1949683"/>
              <a:gd name="connsiteX402" fmla="*/ 5186737 w 7872284"/>
              <a:gd name="connsiteY402" fmla="*/ 774767 h 1949683"/>
              <a:gd name="connsiteX403" fmla="*/ 5160426 w 7872284"/>
              <a:gd name="connsiteY403" fmla="*/ 784493 h 1949683"/>
              <a:gd name="connsiteX404" fmla="*/ 5134114 w 7872284"/>
              <a:gd name="connsiteY404" fmla="*/ 741074 h 1949683"/>
              <a:gd name="connsiteX405" fmla="*/ 5107802 w 7872284"/>
              <a:gd name="connsiteY405" fmla="*/ 721102 h 1949683"/>
              <a:gd name="connsiteX406" fmla="*/ 5081403 w 7872284"/>
              <a:gd name="connsiteY406" fmla="*/ 695484 h 1949683"/>
              <a:gd name="connsiteX407" fmla="*/ 5055092 w 7872284"/>
              <a:gd name="connsiteY407" fmla="*/ 653628 h 1949683"/>
              <a:gd name="connsiteX408" fmla="*/ 5028779 w 7872284"/>
              <a:gd name="connsiteY408" fmla="*/ 621846 h 1949683"/>
              <a:gd name="connsiteX409" fmla="*/ 5002468 w 7872284"/>
              <a:gd name="connsiteY409" fmla="*/ 643121 h 1949683"/>
              <a:gd name="connsiteX410" fmla="*/ 4976156 w 7872284"/>
              <a:gd name="connsiteY410" fmla="*/ 591366 h 1949683"/>
              <a:gd name="connsiteX411" fmla="*/ 4949757 w 7872284"/>
              <a:gd name="connsiteY411" fmla="*/ 569830 h 1949683"/>
              <a:gd name="connsiteX412" fmla="*/ 4923445 w 7872284"/>
              <a:gd name="connsiteY412" fmla="*/ 577038 h 1949683"/>
              <a:gd name="connsiteX413" fmla="*/ 4897133 w 7872284"/>
              <a:gd name="connsiteY413" fmla="*/ 528148 h 1949683"/>
              <a:gd name="connsiteX414" fmla="*/ 4870821 w 7872284"/>
              <a:gd name="connsiteY414" fmla="*/ 505917 h 1949683"/>
              <a:gd name="connsiteX415" fmla="*/ 4844510 w 7872284"/>
              <a:gd name="connsiteY415" fmla="*/ 452338 h 1949683"/>
              <a:gd name="connsiteX416" fmla="*/ 4818111 w 7872284"/>
              <a:gd name="connsiteY416" fmla="*/ 375053 h 1949683"/>
              <a:gd name="connsiteX417" fmla="*/ 4791799 w 7872284"/>
              <a:gd name="connsiteY417" fmla="*/ 287260 h 1949683"/>
              <a:gd name="connsiteX418" fmla="*/ 4765487 w 7872284"/>
              <a:gd name="connsiteY418" fmla="*/ 222479 h 1949683"/>
              <a:gd name="connsiteX419" fmla="*/ 4739175 w 7872284"/>
              <a:gd name="connsiteY419" fmla="*/ 196427 h 1949683"/>
              <a:gd name="connsiteX420" fmla="*/ 4712863 w 7872284"/>
              <a:gd name="connsiteY420" fmla="*/ 119749 h 1949683"/>
              <a:gd name="connsiteX421" fmla="*/ 4686465 w 7872284"/>
              <a:gd name="connsiteY421" fmla="*/ 74073 h 1949683"/>
              <a:gd name="connsiteX422" fmla="*/ 4660153 w 7872284"/>
              <a:gd name="connsiteY422" fmla="*/ 45243 h 1949683"/>
              <a:gd name="connsiteX423" fmla="*/ 4633841 w 7872284"/>
              <a:gd name="connsiteY423" fmla="*/ 10334 h 1949683"/>
              <a:gd name="connsiteX424" fmla="*/ 4607529 w 7872284"/>
              <a:gd name="connsiteY424" fmla="*/ 9118 h 1949683"/>
              <a:gd name="connsiteX425" fmla="*/ 4581217 w 7872284"/>
              <a:gd name="connsiteY425" fmla="*/ 42030 h 1949683"/>
              <a:gd name="connsiteX426" fmla="*/ 4554819 w 7872284"/>
              <a:gd name="connsiteY426" fmla="*/ 49758 h 1949683"/>
              <a:gd name="connsiteX427" fmla="*/ 4528507 w 7872284"/>
              <a:gd name="connsiteY427" fmla="*/ 42551 h 1949683"/>
              <a:gd name="connsiteX428" fmla="*/ 4502195 w 7872284"/>
              <a:gd name="connsiteY428" fmla="*/ 91267 h 1949683"/>
              <a:gd name="connsiteX429" fmla="*/ 4475883 w 7872284"/>
              <a:gd name="connsiteY429" fmla="*/ 101600 h 1949683"/>
              <a:gd name="connsiteX430" fmla="*/ 4449571 w 7872284"/>
              <a:gd name="connsiteY430" fmla="*/ 131386 h 1949683"/>
              <a:gd name="connsiteX431" fmla="*/ 4423172 w 7872284"/>
              <a:gd name="connsiteY431" fmla="*/ 142761 h 1949683"/>
              <a:gd name="connsiteX432" fmla="*/ 4396861 w 7872284"/>
              <a:gd name="connsiteY432" fmla="*/ 170636 h 1949683"/>
              <a:gd name="connsiteX433" fmla="*/ 4370549 w 7872284"/>
              <a:gd name="connsiteY433" fmla="*/ 211363 h 1949683"/>
              <a:gd name="connsiteX434" fmla="*/ 4344237 w 7872284"/>
              <a:gd name="connsiteY434" fmla="*/ 277621 h 1949683"/>
              <a:gd name="connsiteX435" fmla="*/ 4317925 w 7872284"/>
              <a:gd name="connsiteY435" fmla="*/ 318955 h 1949683"/>
              <a:gd name="connsiteX436" fmla="*/ 4291613 w 7872284"/>
              <a:gd name="connsiteY436" fmla="*/ 354472 h 1949683"/>
              <a:gd name="connsiteX437" fmla="*/ 4265214 w 7872284"/>
              <a:gd name="connsiteY437" fmla="*/ 433234 h 1949683"/>
              <a:gd name="connsiteX438" fmla="*/ 4238903 w 7872284"/>
              <a:gd name="connsiteY438" fmla="*/ 558107 h 1949683"/>
              <a:gd name="connsiteX439" fmla="*/ 4212591 w 7872284"/>
              <a:gd name="connsiteY439" fmla="*/ 648592 h 1949683"/>
              <a:gd name="connsiteX440" fmla="*/ 4186279 w 7872284"/>
              <a:gd name="connsiteY440" fmla="*/ 796390 h 1949683"/>
              <a:gd name="connsiteX441" fmla="*/ 4159967 w 7872284"/>
              <a:gd name="connsiteY441" fmla="*/ 934983 h 1949683"/>
              <a:gd name="connsiteX442" fmla="*/ 4133568 w 7872284"/>
              <a:gd name="connsiteY442" fmla="*/ 995943 h 1949683"/>
              <a:gd name="connsiteX443" fmla="*/ 4107256 w 7872284"/>
              <a:gd name="connsiteY443" fmla="*/ 1011140 h 1949683"/>
              <a:gd name="connsiteX444" fmla="*/ 4080945 w 7872284"/>
              <a:gd name="connsiteY444" fmla="*/ 1103101 h 1949683"/>
              <a:gd name="connsiteX445" fmla="*/ 4054632 w 7872284"/>
              <a:gd name="connsiteY445" fmla="*/ 1130716 h 1949683"/>
              <a:gd name="connsiteX446" fmla="*/ 4028321 w 7872284"/>
              <a:gd name="connsiteY446" fmla="*/ 1168577 h 1949683"/>
              <a:gd name="connsiteX447" fmla="*/ 4001922 w 7872284"/>
              <a:gd name="connsiteY447" fmla="*/ 1263317 h 1949683"/>
              <a:gd name="connsiteX448" fmla="*/ 3975610 w 7872284"/>
              <a:gd name="connsiteY448" fmla="*/ 1323582 h 1949683"/>
              <a:gd name="connsiteX449" fmla="*/ 3949298 w 7872284"/>
              <a:gd name="connsiteY449" fmla="*/ 1353281 h 1949683"/>
              <a:gd name="connsiteX450" fmla="*/ 3922987 w 7872284"/>
              <a:gd name="connsiteY450" fmla="*/ 1402171 h 1949683"/>
              <a:gd name="connsiteX451" fmla="*/ 3896674 w 7872284"/>
              <a:gd name="connsiteY451" fmla="*/ 1444895 h 1949683"/>
              <a:gd name="connsiteX452" fmla="*/ 3870276 w 7872284"/>
              <a:gd name="connsiteY452" fmla="*/ 1489269 h 1949683"/>
              <a:gd name="connsiteX453" fmla="*/ 3843964 w 7872284"/>
              <a:gd name="connsiteY453" fmla="*/ 1531820 h 1949683"/>
              <a:gd name="connsiteX454" fmla="*/ 3817652 w 7872284"/>
              <a:gd name="connsiteY454" fmla="*/ 1572633 h 1949683"/>
              <a:gd name="connsiteX455" fmla="*/ 3791340 w 7872284"/>
              <a:gd name="connsiteY455" fmla="*/ 1591825 h 1949683"/>
              <a:gd name="connsiteX456" fmla="*/ 3765028 w 7872284"/>
              <a:gd name="connsiteY456" fmla="*/ 1606587 h 1949683"/>
              <a:gd name="connsiteX457" fmla="*/ 3738629 w 7872284"/>
              <a:gd name="connsiteY457" fmla="*/ 1583749 h 1949683"/>
              <a:gd name="connsiteX458" fmla="*/ 3712318 w 7872284"/>
              <a:gd name="connsiteY458" fmla="*/ 1529041 h 1949683"/>
              <a:gd name="connsiteX459" fmla="*/ 3686006 w 7872284"/>
              <a:gd name="connsiteY459" fmla="*/ 1480932 h 1949683"/>
              <a:gd name="connsiteX460" fmla="*/ 3659694 w 7872284"/>
              <a:gd name="connsiteY460" fmla="*/ 1450018 h 1949683"/>
              <a:gd name="connsiteX461" fmla="*/ 3633382 w 7872284"/>
              <a:gd name="connsiteY461" fmla="*/ 1405297 h 1949683"/>
              <a:gd name="connsiteX462" fmla="*/ 3606984 w 7872284"/>
              <a:gd name="connsiteY462" fmla="*/ 1382024 h 1949683"/>
              <a:gd name="connsiteX463" fmla="*/ 3580671 w 7872284"/>
              <a:gd name="connsiteY463" fmla="*/ 1367870 h 1949683"/>
              <a:gd name="connsiteX464" fmla="*/ 3554360 w 7872284"/>
              <a:gd name="connsiteY464" fmla="*/ 1339821 h 1949683"/>
              <a:gd name="connsiteX465" fmla="*/ 3528048 w 7872284"/>
              <a:gd name="connsiteY465" fmla="*/ 1300570 h 1949683"/>
              <a:gd name="connsiteX466" fmla="*/ 3501736 w 7872284"/>
              <a:gd name="connsiteY466" fmla="*/ 1240392 h 1949683"/>
              <a:gd name="connsiteX467" fmla="*/ 3475424 w 7872284"/>
              <a:gd name="connsiteY467" fmla="*/ 1194368 h 1949683"/>
              <a:gd name="connsiteX468" fmla="*/ 3449025 w 7872284"/>
              <a:gd name="connsiteY468" fmla="*/ 1158243 h 1949683"/>
              <a:gd name="connsiteX469" fmla="*/ 3422713 w 7872284"/>
              <a:gd name="connsiteY469" fmla="*/ 1150428 h 1949683"/>
              <a:gd name="connsiteX470" fmla="*/ 3396402 w 7872284"/>
              <a:gd name="connsiteY470" fmla="*/ 1125158 h 1949683"/>
              <a:gd name="connsiteX471" fmla="*/ 3370090 w 7872284"/>
              <a:gd name="connsiteY471" fmla="*/ 1100496 h 1949683"/>
              <a:gd name="connsiteX472" fmla="*/ 3343778 w 7872284"/>
              <a:gd name="connsiteY472" fmla="*/ 1064285 h 1949683"/>
              <a:gd name="connsiteX473" fmla="*/ 3317380 w 7872284"/>
              <a:gd name="connsiteY473" fmla="*/ 1035715 h 1949683"/>
              <a:gd name="connsiteX474" fmla="*/ 3291067 w 7872284"/>
              <a:gd name="connsiteY474" fmla="*/ 1001675 h 1949683"/>
              <a:gd name="connsiteX475" fmla="*/ 3264755 w 7872284"/>
              <a:gd name="connsiteY475" fmla="*/ 996291 h 1949683"/>
              <a:gd name="connsiteX476" fmla="*/ 3238444 w 7872284"/>
              <a:gd name="connsiteY476" fmla="*/ 1013919 h 1949683"/>
              <a:gd name="connsiteX477" fmla="*/ 3212132 w 7872284"/>
              <a:gd name="connsiteY477" fmla="*/ 992122 h 1949683"/>
              <a:gd name="connsiteX478" fmla="*/ 3185733 w 7872284"/>
              <a:gd name="connsiteY478" fmla="*/ 979705 h 1949683"/>
              <a:gd name="connsiteX479" fmla="*/ 3159421 w 7872284"/>
              <a:gd name="connsiteY479" fmla="*/ 969284 h 1949683"/>
              <a:gd name="connsiteX480" fmla="*/ 3133109 w 7872284"/>
              <a:gd name="connsiteY480" fmla="*/ 993685 h 1949683"/>
              <a:gd name="connsiteX481" fmla="*/ 3106798 w 7872284"/>
              <a:gd name="connsiteY481" fmla="*/ 1020345 h 1949683"/>
              <a:gd name="connsiteX482" fmla="*/ 3080486 w 7872284"/>
              <a:gd name="connsiteY482" fmla="*/ 1031807 h 1949683"/>
              <a:gd name="connsiteX483" fmla="*/ 3054087 w 7872284"/>
              <a:gd name="connsiteY483" fmla="*/ 1029550 h 1949683"/>
              <a:gd name="connsiteX484" fmla="*/ 3027775 w 7872284"/>
              <a:gd name="connsiteY484" fmla="*/ 1004801 h 1949683"/>
              <a:gd name="connsiteX485" fmla="*/ 3001463 w 7872284"/>
              <a:gd name="connsiteY485" fmla="*/ 1002890 h 1949683"/>
              <a:gd name="connsiteX486" fmla="*/ 2975151 w 7872284"/>
              <a:gd name="connsiteY486" fmla="*/ 1027205 h 1949683"/>
              <a:gd name="connsiteX487" fmla="*/ 2948839 w 7872284"/>
              <a:gd name="connsiteY487" fmla="*/ 1061332 h 1949683"/>
              <a:gd name="connsiteX488" fmla="*/ 2922441 w 7872284"/>
              <a:gd name="connsiteY488" fmla="*/ 1058727 h 1949683"/>
              <a:gd name="connsiteX489" fmla="*/ 2896129 w 7872284"/>
              <a:gd name="connsiteY489" fmla="*/ 1046657 h 1949683"/>
              <a:gd name="connsiteX490" fmla="*/ 2869817 w 7872284"/>
              <a:gd name="connsiteY490" fmla="*/ 1034673 h 1949683"/>
              <a:gd name="connsiteX491" fmla="*/ 2843505 w 7872284"/>
              <a:gd name="connsiteY491" fmla="*/ 1065414 h 1949683"/>
              <a:gd name="connsiteX492" fmla="*/ 2817193 w 7872284"/>
              <a:gd name="connsiteY492" fmla="*/ 1071319 h 1949683"/>
              <a:gd name="connsiteX493" fmla="*/ 2790795 w 7872284"/>
              <a:gd name="connsiteY493" fmla="*/ 1087384 h 1949683"/>
              <a:gd name="connsiteX494" fmla="*/ 2764483 w 7872284"/>
              <a:gd name="connsiteY494" fmla="*/ 1098238 h 1949683"/>
              <a:gd name="connsiteX495" fmla="*/ 2738171 w 7872284"/>
              <a:gd name="connsiteY495" fmla="*/ 1087731 h 1949683"/>
              <a:gd name="connsiteX496" fmla="*/ 2711859 w 7872284"/>
              <a:gd name="connsiteY496" fmla="*/ 1056556 h 1949683"/>
              <a:gd name="connsiteX497" fmla="*/ 2685547 w 7872284"/>
              <a:gd name="connsiteY497" fmla="*/ 1025989 h 1949683"/>
              <a:gd name="connsiteX498" fmla="*/ 2659149 w 7872284"/>
              <a:gd name="connsiteY498" fmla="*/ 992036 h 1949683"/>
              <a:gd name="connsiteX499" fmla="*/ 2632837 w 7872284"/>
              <a:gd name="connsiteY499" fmla="*/ 985349 h 1949683"/>
              <a:gd name="connsiteX500" fmla="*/ 2606525 w 7872284"/>
              <a:gd name="connsiteY500" fmla="*/ 1014787 h 1949683"/>
              <a:gd name="connsiteX501" fmla="*/ 2580213 w 7872284"/>
              <a:gd name="connsiteY501" fmla="*/ 1000198 h 1949683"/>
              <a:gd name="connsiteX502" fmla="*/ 2553901 w 7872284"/>
              <a:gd name="connsiteY502" fmla="*/ 994901 h 1949683"/>
              <a:gd name="connsiteX503" fmla="*/ 2527502 w 7872284"/>
              <a:gd name="connsiteY503" fmla="*/ 983525 h 1949683"/>
              <a:gd name="connsiteX504" fmla="*/ 2501191 w 7872284"/>
              <a:gd name="connsiteY504" fmla="*/ 971195 h 1949683"/>
              <a:gd name="connsiteX505" fmla="*/ 2474879 w 7872284"/>
              <a:gd name="connsiteY505" fmla="*/ 983178 h 1949683"/>
              <a:gd name="connsiteX506" fmla="*/ 2448567 w 7872284"/>
              <a:gd name="connsiteY506" fmla="*/ 1009056 h 1949683"/>
              <a:gd name="connsiteX507" fmla="*/ 2422255 w 7872284"/>
              <a:gd name="connsiteY507" fmla="*/ 983004 h 1949683"/>
              <a:gd name="connsiteX508" fmla="*/ 2395943 w 7872284"/>
              <a:gd name="connsiteY508" fmla="*/ 932204 h 1949683"/>
              <a:gd name="connsiteX509" fmla="*/ 2369544 w 7872284"/>
              <a:gd name="connsiteY509" fmla="*/ 883315 h 1949683"/>
              <a:gd name="connsiteX510" fmla="*/ 2343232 w 7872284"/>
              <a:gd name="connsiteY510" fmla="*/ 878104 h 1949683"/>
              <a:gd name="connsiteX511" fmla="*/ 2316921 w 7872284"/>
              <a:gd name="connsiteY511" fmla="*/ 915531 h 1949683"/>
              <a:gd name="connsiteX512" fmla="*/ 2290609 w 7872284"/>
              <a:gd name="connsiteY512" fmla="*/ 930641 h 1949683"/>
              <a:gd name="connsiteX513" fmla="*/ 2264297 w 7872284"/>
              <a:gd name="connsiteY513" fmla="*/ 926994 h 1949683"/>
              <a:gd name="connsiteX514" fmla="*/ 2237898 w 7872284"/>
              <a:gd name="connsiteY514" fmla="*/ 919265 h 1949683"/>
              <a:gd name="connsiteX515" fmla="*/ 2211586 w 7872284"/>
              <a:gd name="connsiteY515" fmla="*/ 910669 h 1949683"/>
              <a:gd name="connsiteX516" fmla="*/ 2185274 w 7872284"/>
              <a:gd name="connsiteY516" fmla="*/ 895211 h 1949683"/>
              <a:gd name="connsiteX517" fmla="*/ 2158963 w 7872284"/>
              <a:gd name="connsiteY517" fmla="*/ 881057 h 1949683"/>
              <a:gd name="connsiteX518" fmla="*/ 2132651 w 7872284"/>
              <a:gd name="connsiteY518" fmla="*/ 890696 h 1949683"/>
              <a:gd name="connsiteX519" fmla="*/ 2106252 w 7872284"/>
              <a:gd name="connsiteY519" fmla="*/ 871852 h 1949683"/>
              <a:gd name="connsiteX520" fmla="*/ 2079940 w 7872284"/>
              <a:gd name="connsiteY520" fmla="*/ 829215 h 1949683"/>
              <a:gd name="connsiteX521" fmla="*/ 2053628 w 7872284"/>
              <a:gd name="connsiteY521" fmla="*/ 796824 h 1949683"/>
              <a:gd name="connsiteX522" fmla="*/ 2027316 w 7872284"/>
              <a:gd name="connsiteY522" fmla="*/ 786230 h 1949683"/>
              <a:gd name="connsiteX523" fmla="*/ 2001004 w 7872284"/>
              <a:gd name="connsiteY523" fmla="*/ 798561 h 1949683"/>
              <a:gd name="connsiteX524" fmla="*/ 1974606 w 7872284"/>
              <a:gd name="connsiteY524" fmla="*/ 808808 h 1949683"/>
              <a:gd name="connsiteX525" fmla="*/ 1948294 w 7872284"/>
              <a:gd name="connsiteY525" fmla="*/ 767647 h 1949683"/>
              <a:gd name="connsiteX526" fmla="*/ 1921982 w 7872284"/>
              <a:gd name="connsiteY526" fmla="*/ 746892 h 1949683"/>
              <a:gd name="connsiteX527" fmla="*/ 1895670 w 7872284"/>
              <a:gd name="connsiteY527" fmla="*/ 778675 h 1949683"/>
              <a:gd name="connsiteX528" fmla="*/ 1869358 w 7872284"/>
              <a:gd name="connsiteY528" fmla="*/ 777459 h 1949683"/>
              <a:gd name="connsiteX529" fmla="*/ 1842959 w 7872284"/>
              <a:gd name="connsiteY529" fmla="*/ 740293 h 1949683"/>
              <a:gd name="connsiteX530" fmla="*/ 1816648 w 7872284"/>
              <a:gd name="connsiteY530" fmla="*/ 726833 h 1949683"/>
              <a:gd name="connsiteX531" fmla="*/ 1790336 w 7872284"/>
              <a:gd name="connsiteY531" fmla="*/ 709118 h 1949683"/>
              <a:gd name="connsiteX532" fmla="*/ 1764024 w 7872284"/>
              <a:gd name="connsiteY532" fmla="*/ 714154 h 1949683"/>
              <a:gd name="connsiteX533" fmla="*/ 1737712 w 7872284"/>
              <a:gd name="connsiteY533" fmla="*/ 730654 h 1949683"/>
              <a:gd name="connsiteX534" fmla="*/ 1711313 w 7872284"/>
              <a:gd name="connsiteY534" fmla="*/ 686453 h 1949683"/>
              <a:gd name="connsiteX535" fmla="*/ 1685001 w 7872284"/>
              <a:gd name="connsiteY535" fmla="*/ 633395 h 1949683"/>
              <a:gd name="connsiteX536" fmla="*/ 1658690 w 7872284"/>
              <a:gd name="connsiteY536" fmla="*/ 661097 h 1949683"/>
              <a:gd name="connsiteX537" fmla="*/ 1632378 w 7872284"/>
              <a:gd name="connsiteY537" fmla="*/ 667262 h 1949683"/>
              <a:gd name="connsiteX538" fmla="*/ 1606066 w 7872284"/>
              <a:gd name="connsiteY538" fmla="*/ 635479 h 1949683"/>
              <a:gd name="connsiteX539" fmla="*/ 1579667 w 7872284"/>
              <a:gd name="connsiteY539" fmla="*/ 610904 h 1949683"/>
              <a:gd name="connsiteX540" fmla="*/ 1553355 w 7872284"/>
              <a:gd name="connsiteY540" fmla="*/ 648158 h 1949683"/>
              <a:gd name="connsiteX541" fmla="*/ 1527043 w 7872284"/>
              <a:gd name="connsiteY541" fmla="*/ 655626 h 1949683"/>
              <a:gd name="connsiteX542" fmla="*/ 1500732 w 7872284"/>
              <a:gd name="connsiteY542" fmla="*/ 647376 h 1949683"/>
              <a:gd name="connsiteX543" fmla="*/ 1474420 w 7872284"/>
              <a:gd name="connsiteY543" fmla="*/ 629661 h 1949683"/>
              <a:gd name="connsiteX544" fmla="*/ 1448108 w 7872284"/>
              <a:gd name="connsiteY544" fmla="*/ 589976 h 1949683"/>
              <a:gd name="connsiteX545" fmla="*/ 1421709 w 7872284"/>
              <a:gd name="connsiteY545" fmla="*/ 553765 h 1949683"/>
              <a:gd name="connsiteX546" fmla="*/ 1395397 w 7872284"/>
              <a:gd name="connsiteY546" fmla="*/ 547165 h 1949683"/>
              <a:gd name="connsiteX547" fmla="*/ 1369086 w 7872284"/>
              <a:gd name="connsiteY547" fmla="*/ 541434 h 1949683"/>
              <a:gd name="connsiteX548" fmla="*/ 1342774 w 7872284"/>
              <a:gd name="connsiteY548" fmla="*/ 526324 h 1949683"/>
              <a:gd name="connsiteX549" fmla="*/ 1316462 w 7872284"/>
              <a:gd name="connsiteY549" fmla="*/ 525803 h 1949683"/>
              <a:gd name="connsiteX550" fmla="*/ 1290063 w 7872284"/>
              <a:gd name="connsiteY550" fmla="*/ 525456 h 1949683"/>
              <a:gd name="connsiteX551" fmla="*/ 1263751 w 7872284"/>
              <a:gd name="connsiteY551" fmla="*/ 510954 h 1949683"/>
              <a:gd name="connsiteX552" fmla="*/ 1237439 w 7872284"/>
              <a:gd name="connsiteY552" fmla="*/ 492457 h 1949683"/>
              <a:gd name="connsiteX553" fmla="*/ 1211128 w 7872284"/>
              <a:gd name="connsiteY553" fmla="*/ 472832 h 1949683"/>
              <a:gd name="connsiteX554" fmla="*/ 1184816 w 7872284"/>
              <a:gd name="connsiteY554" fmla="*/ 454422 h 1949683"/>
              <a:gd name="connsiteX555" fmla="*/ 1158417 w 7872284"/>
              <a:gd name="connsiteY555" fmla="*/ 421250 h 1949683"/>
              <a:gd name="connsiteX556" fmla="*/ 1132105 w 7872284"/>
              <a:gd name="connsiteY556" fmla="*/ 403535 h 1949683"/>
              <a:gd name="connsiteX557" fmla="*/ 1105793 w 7872284"/>
              <a:gd name="connsiteY557" fmla="*/ 367237 h 1949683"/>
              <a:gd name="connsiteX558" fmla="*/ 1079481 w 7872284"/>
              <a:gd name="connsiteY558" fmla="*/ 381479 h 1949683"/>
              <a:gd name="connsiteX559" fmla="*/ 1053169 w 7872284"/>
              <a:gd name="connsiteY559" fmla="*/ 417256 h 1949683"/>
              <a:gd name="connsiteX560" fmla="*/ 1026771 w 7872284"/>
              <a:gd name="connsiteY560" fmla="*/ 429847 h 1949683"/>
              <a:gd name="connsiteX561" fmla="*/ 1000459 w 7872284"/>
              <a:gd name="connsiteY561" fmla="*/ 421858 h 1949683"/>
              <a:gd name="connsiteX562" fmla="*/ 974147 w 7872284"/>
              <a:gd name="connsiteY562" fmla="*/ 407443 h 1949683"/>
              <a:gd name="connsiteX563" fmla="*/ 947835 w 7872284"/>
              <a:gd name="connsiteY563" fmla="*/ 413174 h 1949683"/>
              <a:gd name="connsiteX564" fmla="*/ 921523 w 7872284"/>
              <a:gd name="connsiteY564" fmla="*/ 390944 h 1949683"/>
              <a:gd name="connsiteX565" fmla="*/ 895124 w 7872284"/>
              <a:gd name="connsiteY565" fmla="*/ 374618 h 1949683"/>
              <a:gd name="connsiteX566" fmla="*/ 868813 w 7872284"/>
              <a:gd name="connsiteY566" fmla="*/ 368800 h 1949683"/>
              <a:gd name="connsiteX567" fmla="*/ 842501 w 7872284"/>
              <a:gd name="connsiteY567" fmla="*/ 389120 h 1949683"/>
              <a:gd name="connsiteX568" fmla="*/ 816189 w 7872284"/>
              <a:gd name="connsiteY568" fmla="*/ 383476 h 1949683"/>
              <a:gd name="connsiteX569" fmla="*/ 789877 w 7872284"/>
              <a:gd name="connsiteY569" fmla="*/ 389381 h 1949683"/>
              <a:gd name="connsiteX570" fmla="*/ 763478 w 7872284"/>
              <a:gd name="connsiteY570" fmla="*/ 429326 h 1949683"/>
              <a:gd name="connsiteX571" fmla="*/ 737166 w 7872284"/>
              <a:gd name="connsiteY571" fmla="*/ 446954 h 1949683"/>
              <a:gd name="connsiteX572" fmla="*/ 710855 w 7872284"/>
              <a:gd name="connsiteY572" fmla="*/ 412480 h 1949683"/>
              <a:gd name="connsiteX573" fmla="*/ 684543 w 7872284"/>
              <a:gd name="connsiteY573" fmla="*/ 408572 h 1949683"/>
              <a:gd name="connsiteX574" fmla="*/ 658231 w 7872284"/>
              <a:gd name="connsiteY574" fmla="*/ 394765 h 1949683"/>
              <a:gd name="connsiteX575" fmla="*/ 631919 w 7872284"/>
              <a:gd name="connsiteY575" fmla="*/ 367845 h 1949683"/>
              <a:gd name="connsiteX576" fmla="*/ 605520 w 7872284"/>
              <a:gd name="connsiteY576" fmla="*/ 362895 h 1949683"/>
              <a:gd name="connsiteX577" fmla="*/ 579209 w 7872284"/>
              <a:gd name="connsiteY577" fmla="*/ 405446 h 1949683"/>
              <a:gd name="connsiteX578" fmla="*/ 552897 w 7872284"/>
              <a:gd name="connsiteY578" fmla="*/ 418385 h 1949683"/>
              <a:gd name="connsiteX579" fmla="*/ 526585 w 7872284"/>
              <a:gd name="connsiteY579" fmla="*/ 424898 h 1949683"/>
              <a:gd name="connsiteX580" fmla="*/ 500273 w 7872284"/>
              <a:gd name="connsiteY580" fmla="*/ 437402 h 1949683"/>
              <a:gd name="connsiteX581" fmla="*/ 473874 w 7872284"/>
              <a:gd name="connsiteY581" fmla="*/ 446173 h 1949683"/>
              <a:gd name="connsiteX582" fmla="*/ 447562 w 7872284"/>
              <a:gd name="connsiteY582" fmla="*/ 424029 h 1949683"/>
              <a:gd name="connsiteX583" fmla="*/ 421250 w 7872284"/>
              <a:gd name="connsiteY583" fmla="*/ 413088 h 1949683"/>
              <a:gd name="connsiteX584" fmla="*/ 394939 w 7872284"/>
              <a:gd name="connsiteY584" fmla="*/ 415085 h 1949683"/>
              <a:gd name="connsiteX585" fmla="*/ 368627 w 7872284"/>
              <a:gd name="connsiteY585" fmla="*/ 418645 h 1949683"/>
              <a:gd name="connsiteX586" fmla="*/ 342228 w 7872284"/>
              <a:gd name="connsiteY586" fmla="*/ 423769 h 1949683"/>
              <a:gd name="connsiteX587" fmla="*/ 315916 w 7872284"/>
              <a:gd name="connsiteY587" fmla="*/ 417777 h 1949683"/>
              <a:gd name="connsiteX588" fmla="*/ 289604 w 7872284"/>
              <a:gd name="connsiteY588" fmla="*/ 391291 h 1949683"/>
              <a:gd name="connsiteX589" fmla="*/ 263292 w 7872284"/>
              <a:gd name="connsiteY589" fmla="*/ 380523 h 1949683"/>
              <a:gd name="connsiteX590" fmla="*/ 236981 w 7872284"/>
              <a:gd name="connsiteY590" fmla="*/ 397891 h 1949683"/>
              <a:gd name="connsiteX591" fmla="*/ 210582 w 7872284"/>
              <a:gd name="connsiteY591" fmla="*/ 398846 h 1949683"/>
              <a:gd name="connsiteX592" fmla="*/ 184270 w 7872284"/>
              <a:gd name="connsiteY592" fmla="*/ 374792 h 1949683"/>
              <a:gd name="connsiteX593" fmla="*/ 157958 w 7872284"/>
              <a:gd name="connsiteY593" fmla="*/ 342228 h 1949683"/>
              <a:gd name="connsiteX594" fmla="*/ 131646 w 7872284"/>
              <a:gd name="connsiteY594" fmla="*/ 344052 h 1949683"/>
              <a:gd name="connsiteX595" fmla="*/ 105334 w 7872284"/>
              <a:gd name="connsiteY595" fmla="*/ 350304 h 1949683"/>
              <a:gd name="connsiteX596" fmla="*/ 78936 w 7872284"/>
              <a:gd name="connsiteY596" fmla="*/ 337018 h 1949683"/>
              <a:gd name="connsiteX597" fmla="*/ 52624 w 7872284"/>
              <a:gd name="connsiteY597" fmla="*/ 324687 h 1949683"/>
              <a:gd name="connsiteX598" fmla="*/ 26312 w 7872284"/>
              <a:gd name="connsiteY598" fmla="*/ 319563 h 1949683"/>
              <a:gd name="connsiteX599" fmla="*/ 0 w 7872284"/>
              <a:gd name="connsiteY599" fmla="*/ 290299 h 194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</a:cxnLst>
            <a:rect l="l" t="t" r="r" b="b"/>
            <a:pathLst>
              <a:path w="7872284" h="1949683">
                <a:moveTo>
                  <a:pt x="0" y="431845"/>
                </a:moveTo>
                <a:lnTo>
                  <a:pt x="26312" y="425419"/>
                </a:lnTo>
                <a:lnTo>
                  <a:pt x="52624" y="430976"/>
                </a:lnTo>
                <a:lnTo>
                  <a:pt x="78936" y="460154"/>
                </a:lnTo>
                <a:lnTo>
                  <a:pt x="105334" y="490634"/>
                </a:lnTo>
                <a:lnTo>
                  <a:pt x="131646" y="477869"/>
                </a:lnTo>
                <a:lnTo>
                  <a:pt x="157958" y="466493"/>
                </a:lnTo>
                <a:lnTo>
                  <a:pt x="184270" y="480734"/>
                </a:lnTo>
                <a:lnTo>
                  <a:pt x="210582" y="520419"/>
                </a:lnTo>
                <a:lnTo>
                  <a:pt x="236981" y="525195"/>
                </a:lnTo>
                <a:lnTo>
                  <a:pt x="263292" y="504615"/>
                </a:lnTo>
                <a:lnTo>
                  <a:pt x="289604" y="498276"/>
                </a:lnTo>
                <a:lnTo>
                  <a:pt x="315916" y="530145"/>
                </a:lnTo>
                <a:lnTo>
                  <a:pt x="342228" y="551768"/>
                </a:lnTo>
                <a:lnTo>
                  <a:pt x="368627" y="537092"/>
                </a:lnTo>
                <a:lnTo>
                  <a:pt x="394939" y="538742"/>
                </a:lnTo>
                <a:lnTo>
                  <a:pt x="421250" y="536918"/>
                </a:lnTo>
                <a:lnTo>
                  <a:pt x="447562" y="537526"/>
                </a:lnTo>
                <a:lnTo>
                  <a:pt x="473874" y="550639"/>
                </a:lnTo>
                <a:lnTo>
                  <a:pt x="500273" y="563057"/>
                </a:lnTo>
                <a:lnTo>
                  <a:pt x="526585" y="532750"/>
                </a:lnTo>
                <a:lnTo>
                  <a:pt x="552897" y="507133"/>
                </a:lnTo>
                <a:lnTo>
                  <a:pt x="579209" y="516685"/>
                </a:lnTo>
                <a:lnTo>
                  <a:pt x="605520" y="521288"/>
                </a:lnTo>
                <a:lnTo>
                  <a:pt x="631919" y="506873"/>
                </a:lnTo>
                <a:lnTo>
                  <a:pt x="658231" y="517380"/>
                </a:lnTo>
                <a:lnTo>
                  <a:pt x="684543" y="530840"/>
                </a:lnTo>
                <a:lnTo>
                  <a:pt x="710855" y="561667"/>
                </a:lnTo>
                <a:lnTo>
                  <a:pt x="737166" y="612641"/>
                </a:lnTo>
                <a:lnTo>
                  <a:pt x="763478" y="624104"/>
                </a:lnTo>
                <a:lnTo>
                  <a:pt x="789877" y="576516"/>
                </a:lnTo>
                <a:lnTo>
                  <a:pt x="816189" y="555589"/>
                </a:lnTo>
                <a:lnTo>
                  <a:pt x="842501" y="566356"/>
                </a:lnTo>
                <a:lnTo>
                  <a:pt x="868813" y="563317"/>
                </a:lnTo>
                <a:lnTo>
                  <a:pt x="895124" y="561320"/>
                </a:lnTo>
                <a:lnTo>
                  <a:pt x="921523" y="590150"/>
                </a:lnTo>
                <a:lnTo>
                  <a:pt x="947835" y="613075"/>
                </a:lnTo>
                <a:lnTo>
                  <a:pt x="974147" y="602915"/>
                </a:lnTo>
                <a:lnTo>
                  <a:pt x="1000459" y="610644"/>
                </a:lnTo>
                <a:lnTo>
                  <a:pt x="1026771" y="626622"/>
                </a:lnTo>
                <a:lnTo>
                  <a:pt x="1053169" y="616288"/>
                </a:lnTo>
                <a:lnTo>
                  <a:pt x="1079481" y="619675"/>
                </a:lnTo>
                <a:lnTo>
                  <a:pt x="1105793" y="648852"/>
                </a:lnTo>
                <a:lnTo>
                  <a:pt x="1132105" y="665091"/>
                </a:lnTo>
                <a:lnTo>
                  <a:pt x="1158417" y="653976"/>
                </a:lnTo>
                <a:lnTo>
                  <a:pt x="1184816" y="680027"/>
                </a:lnTo>
                <a:lnTo>
                  <a:pt x="1211128" y="710768"/>
                </a:lnTo>
                <a:lnTo>
                  <a:pt x="1237439" y="690969"/>
                </a:lnTo>
                <a:lnTo>
                  <a:pt x="1263751" y="694355"/>
                </a:lnTo>
                <a:lnTo>
                  <a:pt x="1290063" y="695137"/>
                </a:lnTo>
                <a:lnTo>
                  <a:pt x="1316462" y="702952"/>
                </a:lnTo>
                <a:lnTo>
                  <a:pt x="1342774" y="725878"/>
                </a:lnTo>
                <a:lnTo>
                  <a:pt x="1369086" y="747587"/>
                </a:lnTo>
                <a:lnTo>
                  <a:pt x="1395397" y="731609"/>
                </a:lnTo>
                <a:lnTo>
                  <a:pt x="1421709" y="759050"/>
                </a:lnTo>
                <a:lnTo>
                  <a:pt x="1448108" y="821920"/>
                </a:lnTo>
                <a:lnTo>
                  <a:pt x="1474420" y="858305"/>
                </a:lnTo>
                <a:lnTo>
                  <a:pt x="1500732" y="867597"/>
                </a:lnTo>
                <a:lnTo>
                  <a:pt x="1527043" y="883401"/>
                </a:lnTo>
                <a:lnTo>
                  <a:pt x="1553355" y="879060"/>
                </a:lnTo>
                <a:lnTo>
                  <a:pt x="1579667" y="850490"/>
                </a:lnTo>
                <a:lnTo>
                  <a:pt x="1606066" y="883228"/>
                </a:lnTo>
                <a:lnTo>
                  <a:pt x="1632378" y="920655"/>
                </a:lnTo>
                <a:lnTo>
                  <a:pt x="1658690" y="904329"/>
                </a:lnTo>
                <a:lnTo>
                  <a:pt x="1685001" y="895559"/>
                </a:lnTo>
                <a:lnTo>
                  <a:pt x="1711313" y="947227"/>
                </a:lnTo>
                <a:lnTo>
                  <a:pt x="1737712" y="966766"/>
                </a:lnTo>
                <a:lnTo>
                  <a:pt x="1764024" y="964768"/>
                </a:lnTo>
                <a:lnTo>
                  <a:pt x="1790336" y="987433"/>
                </a:lnTo>
                <a:lnTo>
                  <a:pt x="1816648" y="986825"/>
                </a:lnTo>
                <a:lnTo>
                  <a:pt x="1842959" y="986912"/>
                </a:lnTo>
                <a:lnTo>
                  <a:pt x="1869358" y="998548"/>
                </a:lnTo>
                <a:lnTo>
                  <a:pt x="1895670" y="998809"/>
                </a:lnTo>
                <a:lnTo>
                  <a:pt x="1921982" y="970413"/>
                </a:lnTo>
                <a:lnTo>
                  <a:pt x="1948294" y="986131"/>
                </a:lnTo>
                <a:lnTo>
                  <a:pt x="1974606" y="1017392"/>
                </a:lnTo>
                <a:lnTo>
                  <a:pt x="2001004" y="1026250"/>
                </a:lnTo>
                <a:lnTo>
                  <a:pt x="2027316" y="1010098"/>
                </a:lnTo>
                <a:lnTo>
                  <a:pt x="2053628" y="1016437"/>
                </a:lnTo>
                <a:lnTo>
                  <a:pt x="2079940" y="1031981"/>
                </a:lnTo>
                <a:lnTo>
                  <a:pt x="2106252" y="1060203"/>
                </a:lnTo>
                <a:lnTo>
                  <a:pt x="2132651" y="1091291"/>
                </a:lnTo>
                <a:lnTo>
                  <a:pt x="2158963" y="1113609"/>
                </a:lnTo>
                <a:lnTo>
                  <a:pt x="2185274" y="1138010"/>
                </a:lnTo>
                <a:lnTo>
                  <a:pt x="2211586" y="1154162"/>
                </a:lnTo>
                <a:lnTo>
                  <a:pt x="2237898" y="1139573"/>
                </a:lnTo>
                <a:lnTo>
                  <a:pt x="2264297" y="1134797"/>
                </a:lnTo>
                <a:lnTo>
                  <a:pt x="2290609" y="1161630"/>
                </a:lnTo>
                <a:lnTo>
                  <a:pt x="2316921" y="1164496"/>
                </a:lnTo>
                <a:lnTo>
                  <a:pt x="2343232" y="1129587"/>
                </a:lnTo>
                <a:lnTo>
                  <a:pt x="2369544" y="1147475"/>
                </a:lnTo>
                <a:lnTo>
                  <a:pt x="2395943" y="1194976"/>
                </a:lnTo>
                <a:lnTo>
                  <a:pt x="2422255" y="1248641"/>
                </a:lnTo>
                <a:lnTo>
                  <a:pt x="2448567" y="1267138"/>
                </a:lnTo>
                <a:lnTo>
                  <a:pt x="2474879" y="1239871"/>
                </a:lnTo>
                <a:lnTo>
                  <a:pt x="2501191" y="1222590"/>
                </a:lnTo>
                <a:lnTo>
                  <a:pt x="2527502" y="1267312"/>
                </a:lnTo>
                <a:lnTo>
                  <a:pt x="2553901" y="1269569"/>
                </a:lnTo>
                <a:lnTo>
                  <a:pt x="2580213" y="1281032"/>
                </a:lnTo>
                <a:lnTo>
                  <a:pt x="2606525" y="1265835"/>
                </a:lnTo>
                <a:lnTo>
                  <a:pt x="2632837" y="1256891"/>
                </a:lnTo>
                <a:lnTo>
                  <a:pt x="2659149" y="1249336"/>
                </a:lnTo>
                <a:lnTo>
                  <a:pt x="2685547" y="1286763"/>
                </a:lnTo>
                <a:lnTo>
                  <a:pt x="2711859" y="1316722"/>
                </a:lnTo>
                <a:lnTo>
                  <a:pt x="2738171" y="1315333"/>
                </a:lnTo>
                <a:lnTo>
                  <a:pt x="2764483" y="1327577"/>
                </a:lnTo>
                <a:lnTo>
                  <a:pt x="2790795" y="1347984"/>
                </a:lnTo>
                <a:lnTo>
                  <a:pt x="2817193" y="1333656"/>
                </a:lnTo>
                <a:lnTo>
                  <a:pt x="2843505" y="1328098"/>
                </a:lnTo>
                <a:lnTo>
                  <a:pt x="2869817" y="1299268"/>
                </a:lnTo>
                <a:lnTo>
                  <a:pt x="2896129" y="1321498"/>
                </a:lnTo>
                <a:lnTo>
                  <a:pt x="2922441" y="1359186"/>
                </a:lnTo>
                <a:lnTo>
                  <a:pt x="2948839" y="1368651"/>
                </a:lnTo>
                <a:lnTo>
                  <a:pt x="2975151" y="1317330"/>
                </a:lnTo>
                <a:lnTo>
                  <a:pt x="3001463" y="1294318"/>
                </a:lnTo>
                <a:lnTo>
                  <a:pt x="3027775" y="1299962"/>
                </a:lnTo>
                <a:lnTo>
                  <a:pt x="3054087" y="1307517"/>
                </a:lnTo>
                <a:lnTo>
                  <a:pt x="3080486" y="1328359"/>
                </a:lnTo>
                <a:lnTo>
                  <a:pt x="3106798" y="1305433"/>
                </a:lnTo>
                <a:lnTo>
                  <a:pt x="3133109" y="1263751"/>
                </a:lnTo>
                <a:lnTo>
                  <a:pt x="3159421" y="1249944"/>
                </a:lnTo>
                <a:lnTo>
                  <a:pt x="3185733" y="1241694"/>
                </a:lnTo>
                <a:lnTo>
                  <a:pt x="3212132" y="1264880"/>
                </a:lnTo>
                <a:lnTo>
                  <a:pt x="3238444" y="1265662"/>
                </a:lnTo>
                <a:lnTo>
                  <a:pt x="3264755" y="1277906"/>
                </a:lnTo>
                <a:lnTo>
                  <a:pt x="3291067" y="1316635"/>
                </a:lnTo>
                <a:lnTo>
                  <a:pt x="3317380" y="1336087"/>
                </a:lnTo>
                <a:lnTo>
                  <a:pt x="3343778" y="1356233"/>
                </a:lnTo>
                <a:lnTo>
                  <a:pt x="3370090" y="1387408"/>
                </a:lnTo>
                <a:lnTo>
                  <a:pt x="3396402" y="1433346"/>
                </a:lnTo>
                <a:lnTo>
                  <a:pt x="3422713" y="1432651"/>
                </a:lnTo>
                <a:lnTo>
                  <a:pt x="3449025" y="1443766"/>
                </a:lnTo>
                <a:lnTo>
                  <a:pt x="3475424" y="1483798"/>
                </a:lnTo>
                <a:lnTo>
                  <a:pt x="3501736" y="1577844"/>
                </a:lnTo>
                <a:lnTo>
                  <a:pt x="3528048" y="1624649"/>
                </a:lnTo>
                <a:lnTo>
                  <a:pt x="3554360" y="1665637"/>
                </a:lnTo>
                <a:lnTo>
                  <a:pt x="3580671" y="1728594"/>
                </a:lnTo>
                <a:lnTo>
                  <a:pt x="3606984" y="1740664"/>
                </a:lnTo>
                <a:lnTo>
                  <a:pt x="3633382" y="1773837"/>
                </a:lnTo>
                <a:lnTo>
                  <a:pt x="3659694" y="1804925"/>
                </a:lnTo>
                <a:lnTo>
                  <a:pt x="3686006" y="1873266"/>
                </a:lnTo>
                <a:lnTo>
                  <a:pt x="3712318" y="1887681"/>
                </a:lnTo>
                <a:lnTo>
                  <a:pt x="3738629" y="1915035"/>
                </a:lnTo>
                <a:lnTo>
                  <a:pt x="3765028" y="1949683"/>
                </a:lnTo>
                <a:lnTo>
                  <a:pt x="3791340" y="1940478"/>
                </a:lnTo>
                <a:lnTo>
                  <a:pt x="3817652" y="1930492"/>
                </a:lnTo>
                <a:lnTo>
                  <a:pt x="3843964" y="1908696"/>
                </a:lnTo>
                <a:lnTo>
                  <a:pt x="3870276" y="1865885"/>
                </a:lnTo>
                <a:lnTo>
                  <a:pt x="3896674" y="1815519"/>
                </a:lnTo>
                <a:lnTo>
                  <a:pt x="3922987" y="1750912"/>
                </a:lnTo>
                <a:lnTo>
                  <a:pt x="3949298" y="1731634"/>
                </a:lnTo>
                <a:lnTo>
                  <a:pt x="3975610" y="1674668"/>
                </a:lnTo>
                <a:lnTo>
                  <a:pt x="4001922" y="1635591"/>
                </a:lnTo>
                <a:lnTo>
                  <a:pt x="4028321" y="1555961"/>
                </a:lnTo>
                <a:lnTo>
                  <a:pt x="4054632" y="1516189"/>
                </a:lnTo>
                <a:lnTo>
                  <a:pt x="4080945" y="1491614"/>
                </a:lnTo>
                <a:lnTo>
                  <a:pt x="4107256" y="1426138"/>
                </a:lnTo>
                <a:lnTo>
                  <a:pt x="4133568" y="1401389"/>
                </a:lnTo>
                <a:lnTo>
                  <a:pt x="4159967" y="1309341"/>
                </a:lnTo>
                <a:lnTo>
                  <a:pt x="4186279" y="1208436"/>
                </a:lnTo>
                <a:lnTo>
                  <a:pt x="4212591" y="1077484"/>
                </a:lnTo>
                <a:lnTo>
                  <a:pt x="4238903" y="977534"/>
                </a:lnTo>
                <a:lnTo>
                  <a:pt x="4265214" y="844237"/>
                </a:lnTo>
                <a:lnTo>
                  <a:pt x="4291613" y="774854"/>
                </a:lnTo>
                <a:lnTo>
                  <a:pt x="4317925" y="742464"/>
                </a:lnTo>
                <a:lnTo>
                  <a:pt x="4344237" y="686366"/>
                </a:lnTo>
                <a:lnTo>
                  <a:pt x="4370549" y="607778"/>
                </a:lnTo>
                <a:lnTo>
                  <a:pt x="4396861" y="602047"/>
                </a:lnTo>
                <a:lnTo>
                  <a:pt x="4423172" y="552028"/>
                </a:lnTo>
                <a:lnTo>
                  <a:pt x="4449571" y="549423"/>
                </a:lnTo>
                <a:lnTo>
                  <a:pt x="4475883" y="532577"/>
                </a:lnTo>
                <a:lnTo>
                  <a:pt x="4502195" y="486813"/>
                </a:lnTo>
                <a:lnTo>
                  <a:pt x="4528507" y="463106"/>
                </a:lnTo>
                <a:lnTo>
                  <a:pt x="4554819" y="442526"/>
                </a:lnTo>
                <a:lnTo>
                  <a:pt x="4581217" y="421598"/>
                </a:lnTo>
                <a:lnTo>
                  <a:pt x="4607529" y="416301"/>
                </a:lnTo>
                <a:lnTo>
                  <a:pt x="4633841" y="451817"/>
                </a:lnTo>
                <a:lnTo>
                  <a:pt x="4660153" y="498362"/>
                </a:lnTo>
                <a:lnTo>
                  <a:pt x="4686465" y="566356"/>
                </a:lnTo>
                <a:lnTo>
                  <a:pt x="4712863" y="636348"/>
                </a:lnTo>
                <a:lnTo>
                  <a:pt x="4739175" y="682024"/>
                </a:lnTo>
                <a:lnTo>
                  <a:pt x="4765487" y="720581"/>
                </a:lnTo>
                <a:lnTo>
                  <a:pt x="4791799" y="843803"/>
                </a:lnTo>
                <a:lnTo>
                  <a:pt x="4818111" y="938717"/>
                </a:lnTo>
                <a:lnTo>
                  <a:pt x="4844510" y="981007"/>
                </a:lnTo>
                <a:lnTo>
                  <a:pt x="4870821" y="1073316"/>
                </a:lnTo>
                <a:lnTo>
                  <a:pt x="4897133" y="1150949"/>
                </a:lnTo>
                <a:lnTo>
                  <a:pt x="4923445" y="1157722"/>
                </a:lnTo>
                <a:lnTo>
                  <a:pt x="4949757" y="1150775"/>
                </a:lnTo>
                <a:lnTo>
                  <a:pt x="4976156" y="1243518"/>
                </a:lnTo>
                <a:lnTo>
                  <a:pt x="5002468" y="1279382"/>
                </a:lnTo>
                <a:lnTo>
                  <a:pt x="5028779" y="1309862"/>
                </a:lnTo>
                <a:lnTo>
                  <a:pt x="5055092" y="1313075"/>
                </a:lnTo>
                <a:lnTo>
                  <a:pt x="5081403" y="1397481"/>
                </a:lnTo>
                <a:lnTo>
                  <a:pt x="5107802" y="1438295"/>
                </a:lnTo>
                <a:lnTo>
                  <a:pt x="5134114" y="1435256"/>
                </a:lnTo>
                <a:lnTo>
                  <a:pt x="5160426" y="1461654"/>
                </a:lnTo>
                <a:lnTo>
                  <a:pt x="5186737" y="1469731"/>
                </a:lnTo>
                <a:lnTo>
                  <a:pt x="5213050" y="1427788"/>
                </a:lnTo>
                <a:lnTo>
                  <a:pt x="5239448" y="1456792"/>
                </a:lnTo>
                <a:lnTo>
                  <a:pt x="5265760" y="1473465"/>
                </a:lnTo>
                <a:lnTo>
                  <a:pt x="5292072" y="1464086"/>
                </a:lnTo>
                <a:lnTo>
                  <a:pt x="5318384" y="1394963"/>
                </a:lnTo>
                <a:lnTo>
                  <a:pt x="5344695" y="1420146"/>
                </a:lnTo>
                <a:lnTo>
                  <a:pt x="5371008" y="1409552"/>
                </a:lnTo>
                <a:lnTo>
                  <a:pt x="5397406" y="1419625"/>
                </a:lnTo>
                <a:lnTo>
                  <a:pt x="5423718" y="1361878"/>
                </a:lnTo>
                <a:lnTo>
                  <a:pt x="5450030" y="1341297"/>
                </a:lnTo>
                <a:lnTo>
                  <a:pt x="5476342" y="1363788"/>
                </a:lnTo>
                <a:lnTo>
                  <a:pt x="5502654" y="1303349"/>
                </a:lnTo>
                <a:lnTo>
                  <a:pt x="5529052" y="1264967"/>
                </a:lnTo>
                <a:lnTo>
                  <a:pt x="5555364" y="1236918"/>
                </a:lnTo>
                <a:lnTo>
                  <a:pt x="5581676" y="1215730"/>
                </a:lnTo>
                <a:lnTo>
                  <a:pt x="5607988" y="1203225"/>
                </a:lnTo>
                <a:lnTo>
                  <a:pt x="5634300" y="1199752"/>
                </a:lnTo>
                <a:lnTo>
                  <a:pt x="5660699" y="1159893"/>
                </a:lnTo>
                <a:lnTo>
                  <a:pt x="5687010" y="1147475"/>
                </a:lnTo>
                <a:lnTo>
                  <a:pt x="5713322" y="1167014"/>
                </a:lnTo>
                <a:lnTo>
                  <a:pt x="5739634" y="1146433"/>
                </a:lnTo>
                <a:lnTo>
                  <a:pt x="5765946" y="1105272"/>
                </a:lnTo>
                <a:lnTo>
                  <a:pt x="5792344" y="1102667"/>
                </a:lnTo>
                <a:lnTo>
                  <a:pt x="5818657" y="1061332"/>
                </a:lnTo>
                <a:lnTo>
                  <a:pt x="5844968" y="1061072"/>
                </a:lnTo>
                <a:lnTo>
                  <a:pt x="5871280" y="1059682"/>
                </a:lnTo>
                <a:lnTo>
                  <a:pt x="5897592" y="1064024"/>
                </a:lnTo>
                <a:lnTo>
                  <a:pt x="5923991" y="1068106"/>
                </a:lnTo>
                <a:lnTo>
                  <a:pt x="5950303" y="1082868"/>
                </a:lnTo>
                <a:lnTo>
                  <a:pt x="5976615" y="1080436"/>
                </a:lnTo>
                <a:lnTo>
                  <a:pt x="6002926" y="1056209"/>
                </a:lnTo>
                <a:lnTo>
                  <a:pt x="6029238" y="1041967"/>
                </a:lnTo>
                <a:lnTo>
                  <a:pt x="6055637" y="1033284"/>
                </a:lnTo>
                <a:lnTo>
                  <a:pt x="6081949" y="993425"/>
                </a:lnTo>
                <a:lnTo>
                  <a:pt x="6108261" y="989778"/>
                </a:lnTo>
                <a:lnTo>
                  <a:pt x="6134573" y="997680"/>
                </a:lnTo>
                <a:lnTo>
                  <a:pt x="6160884" y="1030071"/>
                </a:lnTo>
                <a:lnTo>
                  <a:pt x="6187283" y="1039709"/>
                </a:lnTo>
                <a:lnTo>
                  <a:pt x="6213595" y="1027813"/>
                </a:lnTo>
                <a:lnTo>
                  <a:pt x="6239907" y="1003845"/>
                </a:lnTo>
                <a:lnTo>
                  <a:pt x="6266219" y="1022168"/>
                </a:lnTo>
                <a:lnTo>
                  <a:pt x="6292531" y="1057164"/>
                </a:lnTo>
                <a:lnTo>
                  <a:pt x="6318842" y="1020432"/>
                </a:lnTo>
                <a:lnTo>
                  <a:pt x="6345241" y="1028421"/>
                </a:lnTo>
                <a:lnTo>
                  <a:pt x="6371553" y="997506"/>
                </a:lnTo>
                <a:lnTo>
                  <a:pt x="6397865" y="963640"/>
                </a:lnTo>
                <a:lnTo>
                  <a:pt x="6424177" y="940714"/>
                </a:lnTo>
                <a:lnTo>
                  <a:pt x="6450489" y="967895"/>
                </a:lnTo>
                <a:lnTo>
                  <a:pt x="6476887" y="949485"/>
                </a:lnTo>
                <a:lnTo>
                  <a:pt x="6503199" y="945230"/>
                </a:lnTo>
                <a:lnTo>
                  <a:pt x="6529511" y="975363"/>
                </a:lnTo>
                <a:lnTo>
                  <a:pt x="6555823" y="1018521"/>
                </a:lnTo>
                <a:lnTo>
                  <a:pt x="6582135" y="1000459"/>
                </a:lnTo>
                <a:lnTo>
                  <a:pt x="6608534" y="1036670"/>
                </a:lnTo>
                <a:lnTo>
                  <a:pt x="6634845" y="1025642"/>
                </a:lnTo>
                <a:lnTo>
                  <a:pt x="6661157" y="995770"/>
                </a:lnTo>
                <a:lnTo>
                  <a:pt x="6687469" y="988996"/>
                </a:lnTo>
                <a:lnTo>
                  <a:pt x="6713781" y="967287"/>
                </a:lnTo>
                <a:lnTo>
                  <a:pt x="6740180" y="939846"/>
                </a:lnTo>
                <a:lnTo>
                  <a:pt x="6766491" y="938630"/>
                </a:lnTo>
                <a:lnTo>
                  <a:pt x="6792803" y="967547"/>
                </a:lnTo>
                <a:lnTo>
                  <a:pt x="6819115" y="989257"/>
                </a:lnTo>
                <a:lnTo>
                  <a:pt x="6845427" y="973365"/>
                </a:lnTo>
                <a:lnTo>
                  <a:pt x="6871826" y="927255"/>
                </a:lnTo>
                <a:lnTo>
                  <a:pt x="6898138" y="916487"/>
                </a:lnTo>
                <a:lnTo>
                  <a:pt x="6924449" y="918658"/>
                </a:lnTo>
                <a:lnTo>
                  <a:pt x="6950761" y="874283"/>
                </a:lnTo>
                <a:lnTo>
                  <a:pt x="6977073" y="873589"/>
                </a:lnTo>
                <a:lnTo>
                  <a:pt x="7003472" y="895906"/>
                </a:lnTo>
                <a:lnTo>
                  <a:pt x="7029784" y="898164"/>
                </a:lnTo>
                <a:lnTo>
                  <a:pt x="7056096" y="904850"/>
                </a:lnTo>
                <a:lnTo>
                  <a:pt x="7082407" y="828694"/>
                </a:lnTo>
                <a:lnTo>
                  <a:pt x="7108719" y="746545"/>
                </a:lnTo>
                <a:lnTo>
                  <a:pt x="7135118" y="638432"/>
                </a:lnTo>
                <a:lnTo>
                  <a:pt x="7161430" y="508175"/>
                </a:lnTo>
                <a:lnTo>
                  <a:pt x="7187742" y="415172"/>
                </a:lnTo>
                <a:lnTo>
                  <a:pt x="7214054" y="369842"/>
                </a:lnTo>
                <a:lnTo>
                  <a:pt x="7240365" y="374097"/>
                </a:lnTo>
                <a:lnTo>
                  <a:pt x="7266678" y="363590"/>
                </a:lnTo>
                <a:lnTo>
                  <a:pt x="7293076" y="357251"/>
                </a:lnTo>
                <a:lnTo>
                  <a:pt x="7319388" y="380784"/>
                </a:lnTo>
                <a:lnTo>
                  <a:pt x="7345700" y="414043"/>
                </a:lnTo>
                <a:lnTo>
                  <a:pt x="7372012" y="439052"/>
                </a:lnTo>
                <a:lnTo>
                  <a:pt x="7398323" y="482645"/>
                </a:lnTo>
                <a:lnTo>
                  <a:pt x="7424723" y="512604"/>
                </a:lnTo>
                <a:lnTo>
                  <a:pt x="7451034" y="500794"/>
                </a:lnTo>
                <a:lnTo>
                  <a:pt x="7477346" y="499405"/>
                </a:lnTo>
                <a:lnTo>
                  <a:pt x="7503658" y="459893"/>
                </a:lnTo>
                <a:lnTo>
                  <a:pt x="7529970" y="432887"/>
                </a:lnTo>
                <a:lnTo>
                  <a:pt x="7556368" y="439226"/>
                </a:lnTo>
                <a:lnTo>
                  <a:pt x="7582681" y="438184"/>
                </a:lnTo>
                <a:lnTo>
                  <a:pt x="7608992" y="469098"/>
                </a:lnTo>
                <a:lnTo>
                  <a:pt x="7635304" y="500447"/>
                </a:lnTo>
                <a:lnTo>
                  <a:pt x="7661616" y="528495"/>
                </a:lnTo>
                <a:lnTo>
                  <a:pt x="7688015" y="544039"/>
                </a:lnTo>
                <a:lnTo>
                  <a:pt x="7714326" y="559844"/>
                </a:lnTo>
                <a:lnTo>
                  <a:pt x="7740639" y="563751"/>
                </a:lnTo>
                <a:lnTo>
                  <a:pt x="7766951" y="579382"/>
                </a:lnTo>
                <a:lnTo>
                  <a:pt x="7793262" y="601265"/>
                </a:lnTo>
                <a:lnTo>
                  <a:pt x="7819661" y="614986"/>
                </a:lnTo>
                <a:lnTo>
                  <a:pt x="7845973" y="610731"/>
                </a:lnTo>
                <a:lnTo>
                  <a:pt x="7872285" y="625667"/>
                </a:lnTo>
                <a:lnTo>
                  <a:pt x="7872285" y="302196"/>
                </a:lnTo>
                <a:lnTo>
                  <a:pt x="7845973" y="294207"/>
                </a:lnTo>
                <a:lnTo>
                  <a:pt x="7819661" y="285957"/>
                </a:lnTo>
                <a:lnTo>
                  <a:pt x="7793262" y="270500"/>
                </a:lnTo>
                <a:lnTo>
                  <a:pt x="7766951" y="259385"/>
                </a:lnTo>
                <a:lnTo>
                  <a:pt x="7740639" y="235417"/>
                </a:lnTo>
                <a:lnTo>
                  <a:pt x="7714326" y="235765"/>
                </a:lnTo>
                <a:lnTo>
                  <a:pt x="7688015" y="208758"/>
                </a:lnTo>
                <a:lnTo>
                  <a:pt x="7661616" y="180796"/>
                </a:lnTo>
                <a:lnTo>
                  <a:pt x="7635304" y="168900"/>
                </a:lnTo>
                <a:lnTo>
                  <a:pt x="7608992" y="92482"/>
                </a:lnTo>
                <a:lnTo>
                  <a:pt x="7582681" y="58095"/>
                </a:lnTo>
                <a:lnTo>
                  <a:pt x="7556368" y="65650"/>
                </a:lnTo>
                <a:lnTo>
                  <a:pt x="7529970" y="104987"/>
                </a:lnTo>
                <a:lnTo>
                  <a:pt x="7503658" y="118794"/>
                </a:lnTo>
                <a:lnTo>
                  <a:pt x="7477346" y="157003"/>
                </a:lnTo>
                <a:lnTo>
                  <a:pt x="7451034" y="172026"/>
                </a:lnTo>
                <a:lnTo>
                  <a:pt x="7424723" y="143977"/>
                </a:lnTo>
                <a:lnTo>
                  <a:pt x="7398323" y="105334"/>
                </a:lnTo>
                <a:lnTo>
                  <a:pt x="7372012" y="68602"/>
                </a:lnTo>
                <a:lnTo>
                  <a:pt x="7345700" y="31175"/>
                </a:lnTo>
                <a:lnTo>
                  <a:pt x="7319388" y="23533"/>
                </a:lnTo>
                <a:lnTo>
                  <a:pt x="7293076" y="0"/>
                </a:lnTo>
                <a:lnTo>
                  <a:pt x="7266678" y="4168"/>
                </a:lnTo>
                <a:lnTo>
                  <a:pt x="7240365" y="9031"/>
                </a:lnTo>
                <a:lnTo>
                  <a:pt x="7214054" y="13113"/>
                </a:lnTo>
                <a:lnTo>
                  <a:pt x="7187742" y="57487"/>
                </a:lnTo>
                <a:lnTo>
                  <a:pt x="7161430" y="160824"/>
                </a:lnTo>
                <a:lnTo>
                  <a:pt x="7135118" y="274755"/>
                </a:lnTo>
                <a:lnTo>
                  <a:pt x="7108719" y="388339"/>
                </a:lnTo>
                <a:lnTo>
                  <a:pt x="7082407" y="455291"/>
                </a:lnTo>
                <a:lnTo>
                  <a:pt x="7056096" y="530492"/>
                </a:lnTo>
                <a:lnTo>
                  <a:pt x="7029784" y="573911"/>
                </a:lnTo>
                <a:lnTo>
                  <a:pt x="7003472" y="558541"/>
                </a:lnTo>
                <a:lnTo>
                  <a:pt x="6977073" y="495844"/>
                </a:lnTo>
                <a:lnTo>
                  <a:pt x="6950761" y="521982"/>
                </a:lnTo>
                <a:lnTo>
                  <a:pt x="6924449" y="551334"/>
                </a:lnTo>
                <a:lnTo>
                  <a:pt x="6898138" y="576343"/>
                </a:lnTo>
                <a:lnTo>
                  <a:pt x="6871826" y="595881"/>
                </a:lnTo>
                <a:lnTo>
                  <a:pt x="6845427" y="627317"/>
                </a:lnTo>
                <a:lnTo>
                  <a:pt x="6819115" y="667870"/>
                </a:lnTo>
                <a:lnTo>
                  <a:pt x="6792803" y="610296"/>
                </a:lnTo>
                <a:lnTo>
                  <a:pt x="6766491" y="594231"/>
                </a:lnTo>
                <a:lnTo>
                  <a:pt x="6740180" y="630356"/>
                </a:lnTo>
                <a:lnTo>
                  <a:pt x="6713781" y="642947"/>
                </a:lnTo>
                <a:lnTo>
                  <a:pt x="6687469" y="641124"/>
                </a:lnTo>
                <a:lnTo>
                  <a:pt x="6661157" y="657449"/>
                </a:lnTo>
                <a:lnTo>
                  <a:pt x="6634845" y="697655"/>
                </a:lnTo>
                <a:lnTo>
                  <a:pt x="6608534" y="660923"/>
                </a:lnTo>
                <a:lnTo>
                  <a:pt x="6582135" y="645813"/>
                </a:lnTo>
                <a:lnTo>
                  <a:pt x="6555823" y="630009"/>
                </a:lnTo>
                <a:lnTo>
                  <a:pt x="6529511" y="611859"/>
                </a:lnTo>
                <a:lnTo>
                  <a:pt x="6503199" y="569049"/>
                </a:lnTo>
                <a:lnTo>
                  <a:pt x="6476887" y="581119"/>
                </a:lnTo>
                <a:lnTo>
                  <a:pt x="6450489" y="601960"/>
                </a:lnTo>
                <a:lnTo>
                  <a:pt x="6424177" y="575040"/>
                </a:lnTo>
                <a:lnTo>
                  <a:pt x="6397865" y="586242"/>
                </a:lnTo>
                <a:lnTo>
                  <a:pt x="6371553" y="636087"/>
                </a:lnTo>
                <a:lnTo>
                  <a:pt x="6345241" y="642513"/>
                </a:lnTo>
                <a:lnTo>
                  <a:pt x="6318842" y="648245"/>
                </a:lnTo>
                <a:lnTo>
                  <a:pt x="6292531" y="644337"/>
                </a:lnTo>
                <a:lnTo>
                  <a:pt x="6266219" y="623930"/>
                </a:lnTo>
                <a:lnTo>
                  <a:pt x="6239907" y="607952"/>
                </a:lnTo>
                <a:lnTo>
                  <a:pt x="6213595" y="622454"/>
                </a:lnTo>
                <a:lnTo>
                  <a:pt x="6187283" y="664744"/>
                </a:lnTo>
                <a:lnTo>
                  <a:pt x="6160884" y="649113"/>
                </a:lnTo>
                <a:lnTo>
                  <a:pt x="6134573" y="613423"/>
                </a:lnTo>
                <a:lnTo>
                  <a:pt x="6108261" y="576603"/>
                </a:lnTo>
                <a:lnTo>
                  <a:pt x="6081949" y="605086"/>
                </a:lnTo>
                <a:lnTo>
                  <a:pt x="6055637" y="614378"/>
                </a:lnTo>
                <a:lnTo>
                  <a:pt x="6029238" y="643989"/>
                </a:lnTo>
                <a:lnTo>
                  <a:pt x="6002926" y="667088"/>
                </a:lnTo>
                <a:lnTo>
                  <a:pt x="5976615" y="681503"/>
                </a:lnTo>
                <a:lnTo>
                  <a:pt x="5950303" y="624364"/>
                </a:lnTo>
                <a:lnTo>
                  <a:pt x="5923991" y="612294"/>
                </a:lnTo>
                <a:lnTo>
                  <a:pt x="5897592" y="616722"/>
                </a:lnTo>
                <a:lnTo>
                  <a:pt x="5871280" y="611686"/>
                </a:lnTo>
                <a:lnTo>
                  <a:pt x="5844968" y="612294"/>
                </a:lnTo>
                <a:lnTo>
                  <a:pt x="5818657" y="640950"/>
                </a:lnTo>
                <a:lnTo>
                  <a:pt x="5792344" y="651458"/>
                </a:lnTo>
                <a:lnTo>
                  <a:pt x="5765946" y="655799"/>
                </a:lnTo>
                <a:lnTo>
                  <a:pt x="5739634" y="660923"/>
                </a:lnTo>
                <a:lnTo>
                  <a:pt x="5713322" y="669433"/>
                </a:lnTo>
                <a:lnTo>
                  <a:pt x="5687010" y="664223"/>
                </a:lnTo>
                <a:lnTo>
                  <a:pt x="5660699" y="659447"/>
                </a:lnTo>
                <a:lnTo>
                  <a:pt x="5634300" y="663615"/>
                </a:lnTo>
                <a:lnTo>
                  <a:pt x="5607988" y="665438"/>
                </a:lnTo>
                <a:lnTo>
                  <a:pt x="5581676" y="674643"/>
                </a:lnTo>
                <a:lnTo>
                  <a:pt x="5555364" y="652326"/>
                </a:lnTo>
                <a:lnTo>
                  <a:pt x="5529052" y="710855"/>
                </a:lnTo>
                <a:lnTo>
                  <a:pt x="5502654" y="716065"/>
                </a:lnTo>
                <a:lnTo>
                  <a:pt x="5476342" y="740640"/>
                </a:lnTo>
                <a:lnTo>
                  <a:pt x="5450030" y="756705"/>
                </a:lnTo>
                <a:lnTo>
                  <a:pt x="5423718" y="752450"/>
                </a:lnTo>
                <a:lnTo>
                  <a:pt x="5397406" y="754100"/>
                </a:lnTo>
                <a:lnTo>
                  <a:pt x="5371008" y="727614"/>
                </a:lnTo>
                <a:lnTo>
                  <a:pt x="5344695" y="760613"/>
                </a:lnTo>
                <a:lnTo>
                  <a:pt x="5318384" y="759831"/>
                </a:lnTo>
                <a:lnTo>
                  <a:pt x="5292072" y="776938"/>
                </a:lnTo>
                <a:lnTo>
                  <a:pt x="5265760" y="810979"/>
                </a:lnTo>
                <a:lnTo>
                  <a:pt x="5239448" y="809937"/>
                </a:lnTo>
                <a:lnTo>
                  <a:pt x="5213050" y="764607"/>
                </a:lnTo>
                <a:lnTo>
                  <a:pt x="5186737" y="774767"/>
                </a:lnTo>
                <a:lnTo>
                  <a:pt x="5160426" y="784493"/>
                </a:lnTo>
                <a:lnTo>
                  <a:pt x="5134114" y="741074"/>
                </a:lnTo>
                <a:lnTo>
                  <a:pt x="5107802" y="721102"/>
                </a:lnTo>
                <a:lnTo>
                  <a:pt x="5081403" y="695484"/>
                </a:lnTo>
                <a:lnTo>
                  <a:pt x="5055092" y="653628"/>
                </a:lnTo>
                <a:lnTo>
                  <a:pt x="5028779" y="621846"/>
                </a:lnTo>
                <a:lnTo>
                  <a:pt x="5002468" y="643121"/>
                </a:lnTo>
                <a:lnTo>
                  <a:pt x="4976156" y="591366"/>
                </a:lnTo>
                <a:lnTo>
                  <a:pt x="4949757" y="569830"/>
                </a:lnTo>
                <a:lnTo>
                  <a:pt x="4923445" y="577038"/>
                </a:lnTo>
                <a:lnTo>
                  <a:pt x="4897133" y="528148"/>
                </a:lnTo>
                <a:lnTo>
                  <a:pt x="4870821" y="505917"/>
                </a:lnTo>
                <a:lnTo>
                  <a:pt x="4844510" y="452338"/>
                </a:lnTo>
                <a:lnTo>
                  <a:pt x="4818111" y="375053"/>
                </a:lnTo>
                <a:lnTo>
                  <a:pt x="4791799" y="287260"/>
                </a:lnTo>
                <a:lnTo>
                  <a:pt x="4765487" y="222479"/>
                </a:lnTo>
                <a:lnTo>
                  <a:pt x="4739175" y="196427"/>
                </a:lnTo>
                <a:lnTo>
                  <a:pt x="4712863" y="119749"/>
                </a:lnTo>
                <a:lnTo>
                  <a:pt x="4686465" y="74073"/>
                </a:lnTo>
                <a:lnTo>
                  <a:pt x="4660153" y="45243"/>
                </a:lnTo>
                <a:lnTo>
                  <a:pt x="4633841" y="10334"/>
                </a:lnTo>
                <a:lnTo>
                  <a:pt x="4607529" y="9118"/>
                </a:lnTo>
                <a:lnTo>
                  <a:pt x="4581217" y="42030"/>
                </a:lnTo>
                <a:lnTo>
                  <a:pt x="4554819" y="49758"/>
                </a:lnTo>
                <a:lnTo>
                  <a:pt x="4528507" y="42551"/>
                </a:lnTo>
                <a:lnTo>
                  <a:pt x="4502195" y="91267"/>
                </a:lnTo>
                <a:lnTo>
                  <a:pt x="4475883" y="101600"/>
                </a:lnTo>
                <a:lnTo>
                  <a:pt x="4449571" y="131386"/>
                </a:lnTo>
                <a:lnTo>
                  <a:pt x="4423172" y="142761"/>
                </a:lnTo>
                <a:lnTo>
                  <a:pt x="4396861" y="170636"/>
                </a:lnTo>
                <a:lnTo>
                  <a:pt x="4370549" y="211363"/>
                </a:lnTo>
                <a:lnTo>
                  <a:pt x="4344237" y="277621"/>
                </a:lnTo>
                <a:lnTo>
                  <a:pt x="4317925" y="318955"/>
                </a:lnTo>
                <a:lnTo>
                  <a:pt x="4291613" y="354472"/>
                </a:lnTo>
                <a:lnTo>
                  <a:pt x="4265214" y="433234"/>
                </a:lnTo>
                <a:lnTo>
                  <a:pt x="4238903" y="558107"/>
                </a:lnTo>
                <a:lnTo>
                  <a:pt x="4212591" y="648592"/>
                </a:lnTo>
                <a:lnTo>
                  <a:pt x="4186279" y="796390"/>
                </a:lnTo>
                <a:lnTo>
                  <a:pt x="4159967" y="934983"/>
                </a:lnTo>
                <a:lnTo>
                  <a:pt x="4133568" y="995943"/>
                </a:lnTo>
                <a:lnTo>
                  <a:pt x="4107256" y="1011140"/>
                </a:lnTo>
                <a:lnTo>
                  <a:pt x="4080945" y="1103101"/>
                </a:lnTo>
                <a:lnTo>
                  <a:pt x="4054632" y="1130716"/>
                </a:lnTo>
                <a:lnTo>
                  <a:pt x="4028321" y="1168577"/>
                </a:lnTo>
                <a:lnTo>
                  <a:pt x="4001922" y="1263317"/>
                </a:lnTo>
                <a:lnTo>
                  <a:pt x="3975610" y="1323582"/>
                </a:lnTo>
                <a:lnTo>
                  <a:pt x="3949298" y="1353281"/>
                </a:lnTo>
                <a:lnTo>
                  <a:pt x="3922987" y="1402171"/>
                </a:lnTo>
                <a:lnTo>
                  <a:pt x="3896674" y="1444895"/>
                </a:lnTo>
                <a:lnTo>
                  <a:pt x="3870276" y="1489269"/>
                </a:lnTo>
                <a:lnTo>
                  <a:pt x="3843964" y="1531820"/>
                </a:lnTo>
                <a:lnTo>
                  <a:pt x="3817652" y="1572633"/>
                </a:lnTo>
                <a:lnTo>
                  <a:pt x="3791340" y="1591825"/>
                </a:lnTo>
                <a:lnTo>
                  <a:pt x="3765028" y="1606587"/>
                </a:lnTo>
                <a:lnTo>
                  <a:pt x="3738629" y="1583749"/>
                </a:lnTo>
                <a:lnTo>
                  <a:pt x="3712318" y="1529041"/>
                </a:lnTo>
                <a:lnTo>
                  <a:pt x="3686006" y="1480932"/>
                </a:lnTo>
                <a:lnTo>
                  <a:pt x="3659694" y="1450018"/>
                </a:lnTo>
                <a:lnTo>
                  <a:pt x="3633382" y="1405297"/>
                </a:lnTo>
                <a:lnTo>
                  <a:pt x="3606984" y="1382024"/>
                </a:lnTo>
                <a:lnTo>
                  <a:pt x="3580671" y="1367870"/>
                </a:lnTo>
                <a:lnTo>
                  <a:pt x="3554360" y="1339821"/>
                </a:lnTo>
                <a:lnTo>
                  <a:pt x="3528048" y="1300570"/>
                </a:lnTo>
                <a:lnTo>
                  <a:pt x="3501736" y="1240392"/>
                </a:lnTo>
                <a:lnTo>
                  <a:pt x="3475424" y="1194368"/>
                </a:lnTo>
                <a:lnTo>
                  <a:pt x="3449025" y="1158243"/>
                </a:lnTo>
                <a:lnTo>
                  <a:pt x="3422713" y="1150428"/>
                </a:lnTo>
                <a:lnTo>
                  <a:pt x="3396402" y="1125158"/>
                </a:lnTo>
                <a:lnTo>
                  <a:pt x="3370090" y="1100496"/>
                </a:lnTo>
                <a:lnTo>
                  <a:pt x="3343778" y="1064285"/>
                </a:lnTo>
                <a:lnTo>
                  <a:pt x="3317380" y="1035715"/>
                </a:lnTo>
                <a:lnTo>
                  <a:pt x="3291067" y="1001675"/>
                </a:lnTo>
                <a:lnTo>
                  <a:pt x="3264755" y="996291"/>
                </a:lnTo>
                <a:lnTo>
                  <a:pt x="3238444" y="1013919"/>
                </a:lnTo>
                <a:lnTo>
                  <a:pt x="3212132" y="992122"/>
                </a:lnTo>
                <a:lnTo>
                  <a:pt x="3185733" y="979705"/>
                </a:lnTo>
                <a:lnTo>
                  <a:pt x="3159421" y="969284"/>
                </a:lnTo>
                <a:lnTo>
                  <a:pt x="3133109" y="993685"/>
                </a:lnTo>
                <a:lnTo>
                  <a:pt x="3106798" y="1020345"/>
                </a:lnTo>
                <a:lnTo>
                  <a:pt x="3080486" y="1031807"/>
                </a:lnTo>
                <a:lnTo>
                  <a:pt x="3054087" y="1029550"/>
                </a:lnTo>
                <a:lnTo>
                  <a:pt x="3027775" y="1004801"/>
                </a:lnTo>
                <a:lnTo>
                  <a:pt x="3001463" y="1002890"/>
                </a:lnTo>
                <a:lnTo>
                  <a:pt x="2975151" y="1027205"/>
                </a:lnTo>
                <a:lnTo>
                  <a:pt x="2948839" y="1061332"/>
                </a:lnTo>
                <a:lnTo>
                  <a:pt x="2922441" y="1058727"/>
                </a:lnTo>
                <a:lnTo>
                  <a:pt x="2896129" y="1046657"/>
                </a:lnTo>
                <a:lnTo>
                  <a:pt x="2869817" y="1034673"/>
                </a:lnTo>
                <a:lnTo>
                  <a:pt x="2843505" y="1065414"/>
                </a:lnTo>
                <a:lnTo>
                  <a:pt x="2817193" y="1071319"/>
                </a:lnTo>
                <a:lnTo>
                  <a:pt x="2790795" y="1087384"/>
                </a:lnTo>
                <a:lnTo>
                  <a:pt x="2764483" y="1098238"/>
                </a:lnTo>
                <a:lnTo>
                  <a:pt x="2738171" y="1087731"/>
                </a:lnTo>
                <a:lnTo>
                  <a:pt x="2711859" y="1056556"/>
                </a:lnTo>
                <a:lnTo>
                  <a:pt x="2685547" y="1025989"/>
                </a:lnTo>
                <a:lnTo>
                  <a:pt x="2659149" y="992036"/>
                </a:lnTo>
                <a:lnTo>
                  <a:pt x="2632837" y="985349"/>
                </a:lnTo>
                <a:lnTo>
                  <a:pt x="2606525" y="1014787"/>
                </a:lnTo>
                <a:lnTo>
                  <a:pt x="2580213" y="1000198"/>
                </a:lnTo>
                <a:lnTo>
                  <a:pt x="2553901" y="994901"/>
                </a:lnTo>
                <a:lnTo>
                  <a:pt x="2527502" y="983525"/>
                </a:lnTo>
                <a:lnTo>
                  <a:pt x="2501191" y="971195"/>
                </a:lnTo>
                <a:lnTo>
                  <a:pt x="2474879" y="983178"/>
                </a:lnTo>
                <a:lnTo>
                  <a:pt x="2448567" y="1009056"/>
                </a:lnTo>
                <a:lnTo>
                  <a:pt x="2422255" y="983004"/>
                </a:lnTo>
                <a:lnTo>
                  <a:pt x="2395943" y="932204"/>
                </a:lnTo>
                <a:lnTo>
                  <a:pt x="2369544" y="883315"/>
                </a:lnTo>
                <a:lnTo>
                  <a:pt x="2343232" y="878104"/>
                </a:lnTo>
                <a:lnTo>
                  <a:pt x="2316921" y="915531"/>
                </a:lnTo>
                <a:lnTo>
                  <a:pt x="2290609" y="930641"/>
                </a:lnTo>
                <a:lnTo>
                  <a:pt x="2264297" y="926994"/>
                </a:lnTo>
                <a:lnTo>
                  <a:pt x="2237898" y="919265"/>
                </a:lnTo>
                <a:lnTo>
                  <a:pt x="2211586" y="910669"/>
                </a:lnTo>
                <a:lnTo>
                  <a:pt x="2185274" y="895211"/>
                </a:lnTo>
                <a:lnTo>
                  <a:pt x="2158963" y="881057"/>
                </a:lnTo>
                <a:lnTo>
                  <a:pt x="2132651" y="890696"/>
                </a:lnTo>
                <a:lnTo>
                  <a:pt x="2106252" y="871852"/>
                </a:lnTo>
                <a:lnTo>
                  <a:pt x="2079940" y="829215"/>
                </a:lnTo>
                <a:lnTo>
                  <a:pt x="2053628" y="796824"/>
                </a:lnTo>
                <a:lnTo>
                  <a:pt x="2027316" y="786230"/>
                </a:lnTo>
                <a:lnTo>
                  <a:pt x="2001004" y="798561"/>
                </a:lnTo>
                <a:lnTo>
                  <a:pt x="1974606" y="808808"/>
                </a:lnTo>
                <a:lnTo>
                  <a:pt x="1948294" y="767647"/>
                </a:lnTo>
                <a:lnTo>
                  <a:pt x="1921982" y="746892"/>
                </a:lnTo>
                <a:lnTo>
                  <a:pt x="1895670" y="778675"/>
                </a:lnTo>
                <a:lnTo>
                  <a:pt x="1869358" y="777459"/>
                </a:lnTo>
                <a:lnTo>
                  <a:pt x="1842959" y="740293"/>
                </a:lnTo>
                <a:lnTo>
                  <a:pt x="1816648" y="726833"/>
                </a:lnTo>
                <a:lnTo>
                  <a:pt x="1790336" y="709118"/>
                </a:lnTo>
                <a:lnTo>
                  <a:pt x="1764024" y="714154"/>
                </a:lnTo>
                <a:lnTo>
                  <a:pt x="1737712" y="730654"/>
                </a:lnTo>
                <a:lnTo>
                  <a:pt x="1711313" y="686453"/>
                </a:lnTo>
                <a:lnTo>
                  <a:pt x="1685001" y="633395"/>
                </a:lnTo>
                <a:lnTo>
                  <a:pt x="1658690" y="661097"/>
                </a:lnTo>
                <a:lnTo>
                  <a:pt x="1632378" y="667262"/>
                </a:lnTo>
                <a:lnTo>
                  <a:pt x="1606066" y="635479"/>
                </a:lnTo>
                <a:lnTo>
                  <a:pt x="1579667" y="610904"/>
                </a:lnTo>
                <a:lnTo>
                  <a:pt x="1553355" y="648158"/>
                </a:lnTo>
                <a:lnTo>
                  <a:pt x="1527043" y="655626"/>
                </a:lnTo>
                <a:lnTo>
                  <a:pt x="1500732" y="647376"/>
                </a:lnTo>
                <a:lnTo>
                  <a:pt x="1474420" y="629661"/>
                </a:lnTo>
                <a:lnTo>
                  <a:pt x="1448108" y="589976"/>
                </a:lnTo>
                <a:lnTo>
                  <a:pt x="1421709" y="553765"/>
                </a:lnTo>
                <a:lnTo>
                  <a:pt x="1395397" y="547165"/>
                </a:lnTo>
                <a:lnTo>
                  <a:pt x="1369086" y="541434"/>
                </a:lnTo>
                <a:lnTo>
                  <a:pt x="1342774" y="526324"/>
                </a:lnTo>
                <a:lnTo>
                  <a:pt x="1316462" y="525803"/>
                </a:lnTo>
                <a:lnTo>
                  <a:pt x="1290063" y="525456"/>
                </a:lnTo>
                <a:lnTo>
                  <a:pt x="1263751" y="510954"/>
                </a:lnTo>
                <a:lnTo>
                  <a:pt x="1237439" y="492457"/>
                </a:lnTo>
                <a:lnTo>
                  <a:pt x="1211128" y="472832"/>
                </a:lnTo>
                <a:lnTo>
                  <a:pt x="1184816" y="454422"/>
                </a:lnTo>
                <a:lnTo>
                  <a:pt x="1158417" y="421250"/>
                </a:lnTo>
                <a:lnTo>
                  <a:pt x="1132105" y="403535"/>
                </a:lnTo>
                <a:lnTo>
                  <a:pt x="1105793" y="367237"/>
                </a:lnTo>
                <a:lnTo>
                  <a:pt x="1079481" y="381479"/>
                </a:lnTo>
                <a:lnTo>
                  <a:pt x="1053169" y="417256"/>
                </a:lnTo>
                <a:lnTo>
                  <a:pt x="1026771" y="429847"/>
                </a:lnTo>
                <a:lnTo>
                  <a:pt x="1000459" y="421858"/>
                </a:lnTo>
                <a:lnTo>
                  <a:pt x="974147" y="407443"/>
                </a:lnTo>
                <a:lnTo>
                  <a:pt x="947835" y="413174"/>
                </a:lnTo>
                <a:lnTo>
                  <a:pt x="921523" y="390944"/>
                </a:lnTo>
                <a:lnTo>
                  <a:pt x="895124" y="374618"/>
                </a:lnTo>
                <a:lnTo>
                  <a:pt x="868813" y="368800"/>
                </a:lnTo>
                <a:lnTo>
                  <a:pt x="842501" y="389120"/>
                </a:lnTo>
                <a:lnTo>
                  <a:pt x="816189" y="383476"/>
                </a:lnTo>
                <a:lnTo>
                  <a:pt x="789877" y="389381"/>
                </a:lnTo>
                <a:lnTo>
                  <a:pt x="763478" y="429326"/>
                </a:lnTo>
                <a:lnTo>
                  <a:pt x="737166" y="446954"/>
                </a:lnTo>
                <a:lnTo>
                  <a:pt x="710855" y="412480"/>
                </a:lnTo>
                <a:lnTo>
                  <a:pt x="684543" y="408572"/>
                </a:lnTo>
                <a:lnTo>
                  <a:pt x="658231" y="394765"/>
                </a:lnTo>
                <a:lnTo>
                  <a:pt x="631919" y="367845"/>
                </a:lnTo>
                <a:lnTo>
                  <a:pt x="605520" y="362895"/>
                </a:lnTo>
                <a:lnTo>
                  <a:pt x="579209" y="405446"/>
                </a:lnTo>
                <a:lnTo>
                  <a:pt x="552897" y="418385"/>
                </a:lnTo>
                <a:lnTo>
                  <a:pt x="526585" y="424898"/>
                </a:lnTo>
                <a:lnTo>
                  <a:pt x="500273" y="437402"/>
                </a:lnTo>
                <a:lnTo>
                  <a:pt x="473874" y="446173"/>
                </a:lnTo>
                <a:lnTo>
                  <a:pt x="447562" y="424029"/>
                </a:lnTo>
                <a:lnTo>
                  <a:pt x="421250" y="413088"/>
                </a:lnTo>
                <a:lnTo>
                  <a:pt x="394939" y="415085"/>
                </a:lnTo>
                <a:lnTo>
                  <a:pt x="368627" y="418645"/>
                </a:lnTo>
                <a:lnTo>
                  <a:pt x="342228" y="423769"/>
                </a:lnTo>
                <a:lnTo>
                  <a:pt x="315916" y="417777"/>
                </a:lnTo>
                <a:lnTo>
                  <a:pt x="289604" y="391291"/>
                </a:lnTo>
                <a:lnTo>
                  <a:pt x="263292" y="380523"/>
                </a:lnTo>
                <a:lnTo>
                  <a:pt x="236981" y="397891"/>
                </a:lnTo>
                <a:lnTo>
                  <a:pt x="210582" y="398846"/>
                </a:lnTo>
                <a:lnTo>
                  <a:pt x="184270" y="374792"/>
                </a:lnTo>
                <a:lnTo>
                  <a:pt x="157958" y="342228"/>
                </a:lnTo>
                <a:lnTo>
                  <a:pt x="131646" y="344052"/>
                </a:lnTo>
                <a:lnTo>
                  <a:pt x="105334" y="350304"/>
                </a:lnTo>
                <a:lnTo>
                  <a:pt x="78936" y="337018"/>
                </a:lnTo>
                <a:lnTo>
                  <a:pt x="52624" y="324687"/>
                </a:lnTo>
                <a:lnTo>
                  <a:pt x="26312" y="319563"/>
                </a:lnTo>
                <a:lnTo>
                  <a:pt x="0" y="290299"/>
                </a:lnTo>
                <a:close/>
              </a:path>
            </a:pathLst>
          </a:custGeom>
          <a:solidFill>
            <a:srgbClr val="E51636">
              <a:alpha val="18000"/>
            </a:srgbClr>
          </a:solidFill>
          <a:ln w="6511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3F221DC0-D0EF-696D-437F-34E240AC4DB4}"/>
              </a:ext>
            </a:extLst>
          </p:cNvPr>
          <p:cNvSpPr/>
          <p:nvPr/>
        </p:nvSpPr>
        <p:spPr>
          <a:xfrm>
            <a:off x="2150947" y="2509098"/>
            <a:ext cx="7872284" cy="1589045"/>
          </a:xfrm>
          <a:custGeom>
            <a:avLst/>
            <a:gdLst>
              <a:gd name="connsiteX0" fmla="*/ 0 w 7872284"/>
              <a:gd name="connsiteY0" fmla="*/ 568527 h 1589045"/>
              <a:gd name="connsiteX1" fmla="*/ 26312 w 7872284"/>
              <a:gd name="connsiteY1" fmla="*/ 560451 h 1589045"/>
              <a:gd name="connsiteX2" fmla="*/ 52624 w 7872284"/>
              <a:gd name="connsiteY2" fmla="*/ 572348 h 1589045"/>
              <a:gd name="connsiteX3" fmla="*/ 78936 w 7872284"/>
              <a:gd name="connsiteY3" fmla="*/ 578948 h 1589045"/>
              <a:gd name="connsiteX4" fmla="*/ 105334 w 7872284"/>
              <a:gd name="connsiteY4" fmla="*/ 570438 h 1589045"/>
              <a:gd name="connsiteX5" fmla="*/ 131646 w 7872284"/>
              <a:gd name="connsiteY5" fmla="*/ 569830 h 1589045"/>
              <a:gd name="connsiteX6" fmla="*/ 157958 w 7872284"/>
              <a:gd name="connsiteY6" fmla="*/ 573303 h 1589045"/>
              <a:gd name="connsiteX7" fmla="*/ 184270 w 7872284"/>
              <a:gd name="connsiteY7" fmla="*/ 564967 h 1589045"/>
              <a:gd name="connsiteX8" fmla="*/ 210582 w 7872284"/>
              <a:gd name="connsiteY8" fmla="*/ 556457 h 1589045"/>
              <a:gd name="connsiteX9" fmla="*/ 236981 w 7872284"/>
              <a:gd name="connsiteY9" fmla="*/ 560104 h 1589045"/>
              <a:gd name="connsiteX10" fmla="*/ 263292 w 7872284"/>
              <a:gd name="connsiteY10" fmla="*/ 576343 h 1589045"/>
              <a:gd name="connsiteX11" fmla="*/ 289604 w 7872284"/>
              <a:gd name="connsiteY11" fmla="*/ 582595 h 1589045"/>
              <a:gd name="connsiteX12" fmla="*/ 315916 w 7872284"/>
              <a:gd name="connsiteY12" fmla="*/ 572696 h 1589045"/>
              <a:gd name="connsiteX13" fmla="*/ 342228 w 7872284"/>
              <a:gd name="connsiteY13" fmla="*/ 578600 h 1589045"/>
              <a:gd name="connsiteX14" fmla="*/ 368627 w 7872284"/>
              <a:gd name="connsiteY14" fmla="*/ 593016 h 1589045"/>
              <a:gd name="connsiteX15" fmla="*/ 394939 w 7872284"/>
              <a:gd name="connsiteY15" fmla="*/ 579556 h 1589045"/>
              <a:gd name="connsiteX16" fmla="*/ 421250 w 7872284"/>
              <a:gd name="connsiteY16" fmla="*/ 557238 h 1589045"/>
              <a:gd name="connsiteX17" fmla="*/ 447562 w 7872284"/>
              <a:gd name="connsiteY17" fmla="*/ 550552 h 1589045"/>
              <a:gd name="connsiteX18" fmla="*/ 473874 w 7872284"/>
              <a:gd name="connsiteY18" fmla="*/ 552028 h 1589045"/>
              <a:gd name="connsiteX19" fmla="*/ 500273 w 7872284"/>
              <a:gd name="connsiteY19" fmla="*/ 560712 h 1589045"/>
              <a:gd name="connsiteX20" fmla="*/ 526585 w 7872284"/>
              <a:gd name="connsiteY20" fmla="*/ 565488 h 1589045"/>
              <a:gd name="connsiteX21" fmla="*/ 552897 w 7872284"/>
              <a:gd name="connsiteY21" fmla="*/ 556544 h 1589045"/>
              <a:gd name="connsiteX22" fmla="*/ 579209 w 7872284"/>
              <a:gd name="connsiteY22" fmla="*/ 555241 h 1589045"/>
              <a:gd name="connsiteX23" fmla="*/ 605520 w 7872284"/>
              <a:gd name="connsiteY23" fmla="*/ 577558 h 1589045"/>
              <a:gd name="connsiteX24" fmla="*/ 631919 w 7872284"/>
              <a:gd name="connsiteY24" fmla="*/ 586937 h 1589045"/>
              <a:gd name="connsiteX25" fmla="*/ 658231 w 7872284"/>
              <a:gd name="connsiteY25" fmla="*/ 576603 h 1589045"/>
              <a:gd name="connsiteX26" fmla="*/ 684543 w 7872284"/>
              <a:gd name="connsiteY26" fmla="*/ 565835 h 1589045"/>
              <a:gd name="connsiteX27" fmla="*/ 710855 w 7872284"/>
              <a:gd name="connsiteY27" fmla="*/ 549857 h 1589045"/>
              <a:gd name="connsiteX28" fmla="*/ 737166 w 7872284"/>
              <a:gd name="connsiteY28" fmla="*/ 540045 h 1589045"/>
              <a:gd name="connsiteX29" fmla="*/ 763478 w 7872284"/>
              <a:gd name="connsiteY29" fmla="*/ 549770 h 1589045"/>
              <a:gd name="connsiteX30" fmla="*/ 789877 w 7872284"/>
              <a:gd name="connsiteY30" fmla="*/ 573390 h 1589045"/>
              <a:gd name="connsiteX31" fmla="*/ 816189 w 7872284"/>
              <a:gd name="connsiteY31" fmla="*/ 567138 h 1589045"/>
              <a:gd name="connsiteX32" fmla="*/ 842501 w 7872284"/>
              <a:gd name="connsiteY32" fmla="*/ 540913 h 1589045"/>
              <a:gd name="connsiteX33" fmla="*/ 868813 w 7872284"/>
              <a:gd name="connsiteY33" fmla="*/ 533792 h 1589045"/>
              <a:gd name="connsiteX34" fmla="*/ 895124 w 7872284"/>
              <a:gd name="connsiteY34" fmla="*/ 555328 h 1589045"/>
              <a:gd name="connsiteX35" fmla="*/ 921523 w 7872284"/>
              <a:gd name="connsiteY35" fmla="*/ 568180 h 1589045"/>
              <a:gd name="connsiteX36" fmla="*/ 947835 w 7872284"/>
              <a:gd name="connsiteY36" fmla="*/ 573043 h 1589045"/>
              <a:gd name="connsiteX37" fmla="*/ 974147 w 7872284"/>
              <a:gd name="connsiteY37" fmla="*/ 577558 h 1589045"/>
              <a:gd name="connsiteX38" fmla="*/ 1000459 w 7872284"/>
              <a:gd name="connsiteY38" fmla="*/ 590410 h 1589045"/>
              <a:gd name="connsiteX39" fmla="*/ 1026771 w 7872284"/>
              <a:gd name="connsiteY39" fmla="*/ 597531 h 1589045"/>
              <a:gd name="connsiteX40" fmla="*/ 1053169 w 7872284"/>
              <a:gd name="connsiteY40" fmla="*/ 588153 h 1589045"/>
              <a:gd name="connsiteX41" fmla="*/ 1079481 w 7872284"/>
              <a:gd name="connsiteY41" fmla="*/ 578340 h 1589045"/>
              <a:gd name="connsiteX42" fmla="*/ 1105793 w 7872284"/>
              <a:gd name="connsiteY42" fmla="*/ 583116 h 1589045"/>
              <a:gd name="connsiteX43" fmla="*/ 1132105 w 7872284"/>
              <a:gd name="connsiteY43" fmla="*/ 622193 h 1589045"/>
              <a:gd name="connsiteX44" fmla="*/ 1158417 w 7872284"/>
              <a:gd name="connsiteY44" fmla="*/ 651197 h 1589045"/>
              <a:gd name="connsiteX45" fmla="*/ 1184816 w 7872284"/>
              <a:gd name="connsiteY45" fmla="*/ 670041 h 1589045"/>
              <a:gd name="connsiteX46" fmla="*/ 1211128 w 7872284"/>
              <a:gd name="connsiteY46" fmla="*/ 707381 h 1589045"/>
              <a:gd name="connsiteX47" fmla="*/ 1237439 w 7872284"/>
              <a:gd name="connsiteY47" fmla="*/ 744461 h 1589045"/>
              <a:gd name="connsiteX48" fmla="*/ 1263751 w 7872284"/>
              <a:gd name="connsiteY48" fmla="*/ 760960 h 1589045"/>
              <a:gd name="connsiteX49" fmla="*/ 1290063 w 7872284"/>
              <a:gd name="connsiteY49" fmla="*/ 769817 h 1589045"/>
              <a:gd name="connsiteX50" fmla="*/ 1316462 w 7872284"/>
              <a:gd name="connsiteY50" fmla="*/ 803858 h 1589045"/>
              <a:gd name="connsiteX51" fmla="*/ 1342774 w 7872284"/>
              <a:gd name="connsiteY51" fmla="*/ 852140 h 1589045"/>
              <a:gd name="connsiteX52" fmla="*/ 1369086 w 7872284"/>
              <a:gd name="connsiteY52" fmla="*/ 851792 h 1589045"/>
              <a:gd name="connsiteX53" fmla="*/ 1395397 w 7872284"/>
              <a:gd name="connsiteY53" fmla="*/ 847624 h 1589045"/>
              <a:gd name="connsiteX54" fmla="*/ 1421709 w 7872284"/>
              <a:gd name="connsiteY54" fmla="*/ 870202 h 1589045"/>
              <a:gd name="connsiteX55" fmla="*/ 1448108 w 7872284"/>
              <a:gd name="connsiteY55" fmla="*/ 895038 h 1589045"/>
              <a:gd name="connsiteX56" fmla="*/ 1474420 w 7872284"/>
              <a:gd name="connsiteY56" fmla="*/ 895298 h 1589045"/>
              <a:gd name="connsiteX57" fmla="*/ 1500732 w 7872284"/>
              <a:gd name="connsiteY57" fmla="*/ 932986 h 1589045"/>
              <a:gd name="connsiteX58" fmla="*/ 1527043 w 7872284"/>
              <a:gd name="connsiteY58" fmla="*/ 960079 h 1589045"/>
              <a:gd name="connsiteX59" fmla="*/ 1553355 w 7872284"/>
              <a:gd name="connsiteY59" fmla="*/ 960861 h 1589045"/>
              <a:gd name="connsiteX60" fmla="*/ 1579667 w 7872284"/>
              <a:gd name="connsiteY60" fmla="*/ 975102 h 1589045"/>
              <a:gd name="connsiteX61" fmla="*/ 1606066 w 7872284"/>
              <a:gd name="connsiteY61" fmla="*/ 989951 h 1589045"/>
              <a:gd name="connsiteX62" fmla="*/ 1632378 w 7872284"/>
              <a:gd name="connsiteY62" fmla="*/ 976665 h 1589045"/>
              <a:gd name="connsiteX63" fmla="*/ 1658690 w 7872284"/>
              <a:gd name="connsiteY63" fmla="*/ 982136 h 1589045"/>
              <a:gd name="connsiteX64" fmla="*/ 1685001 w 7872284"/>
              <a:gd name="connsiteY64" fmla="*/ 1015482 h 1589045"/>
              <a:gd name="connsiteX65" fmla="*/ 1711313 w 7872284"/>
              <a:gd name="connsiteY65" fmla="*/ 1039188 h 1589045"/>
              <a:gd name="connsiteX66" fmla="*/ 1737712 w 7872284"/>
              <a:gd name="connsiteY66" fmla="*/ 1067498 h 1589045"/>
              <a:gd name="connsiteX67" fmla="*/ 1764024 w 7872284"/>
              <a:gd name="connsiteY67" fmla="*/ 1087557 h 1589045"/>
              <a:gd name="connsiteX68" fmla="*/ 1790336 w 7872284"/>
              <a:gd name="connsiteY68" fmla="*/ 1097978 h 1589045"/>
              <a:gd name="connsiteX69" fmla="*/ 1816648 w 7872284"/>
              <a:gd name="connsiteY69" fmla="*/ 1107790 h 1589045"/>
              <a:gd name="connsiteX70" fmla="*/ 1842959 w 7872284"/>
              <a:gd name="connsiteY70" fmla="*/ 1133147 h 1589045"/>
              <a:gd name="connsiteX71" fmla="*/ 1869358 w 7872284"/>
              <a:gd name="connsiteY71" fmla="*/ 1122640 h 1589045"/>
              <a:gd name="connsiteX72" fmla="*/ 1895670 w 7872284"/>
              <a:gd name="connsiteY72" fmla="*/ 1121076 h 1589045"/>
              <a:gd name="connsiteX73" fmla="*/ 1921982 w 7872284"/>
              <a:gd name="connsiteY73" fmla="*/ 1119079 h 1589045"/>
              <a:gd name="connsiteX74" fmla="*/ 1948294 w 7872284"/>
              <a:gd name="connsiteY74" fmla="*/ 1124724 h 1589045"/>
              <a:gd name="connsiteX75" fmla="*/ 1974606 w 7872284"/>
              <a:gd name="connsiteY75" fmla="*/ 1140268 h 1589045"/>
              <a:gd name="connsiteX76" fmla="*/ 2001004 w 7872284"/>
              <a:gd name="connsiteY76" fmla="*/ 1159633 h 1589045"/>
              <a:gd name="connsiteX77" fmla="*/ 2027316 w 7872284"/>
              <a:gd name="connsiteY77" fmla="*/ 1167622 h 1589045"/>
              <a:gd name="connsiteX78" fmla="*/ 2053628 w 7872284"/>
              <a:gd name="connsiteY78" fmla="*/ 1153554 h 1589045"/>
              <a:gd name="connsiteX79" fmla="*/ 2079940 w 7872284"/>
              <a:gd name="connsiteY79" fmla="*/ 1160588 h 1589045"/>
              <a:gd name="connsiteX80" fmla="*/ 2106252 w 7872284"/>
              <a:gd name="connsiteY80" fmla="*/ 1187768 h 1589045"/>
              <a:gd name="connsiteX81" fmla="*/ 2132651 w 7872284"/>
              <a:gd name="connsiteY81" fmla="*/ 1203225 h 1589045"/>
              <a:gd name="connsiteX82" fmla="*/ 2158963 w 7872284"/>
              <a:gd name="connsiteY82" fmla="*/ 1205136 h 1589045"/>
              <a:gd name="connsiteX83" fmla="*/ 2185274 w 7872284"/>
              <a:gd name="connsiteY83" fmla="*/ 1208870 h 1589045"/>
              <a:gd name="connsiteX84" fmla="*/ 2211586 w 7872284"/>
              <a:gd name="connsiteY84" fmla="*/ 1220940 h 1589045"/>
              <a:gd name="connsiteX85" fmla="*/ 2237898 w 7872284"/>
              <a:gd name="connsiteY85" fmla="*/ 1223285 h 1589045"/>
              <a:gd name="connsiteX86" fmla="*/ 2264297 w 7872284"/>
              <a:gd name="connsiteY86" fmla="*/ 1213211 h 1589045"/>
              <a:gd name="connsiteX87" fmla="*/ 2290609 w 7872284"/>
              <a:gd name="connsiteY87" fmla="*/ 1226498 h 1589045"/>
              <a:gd name="connsiteX88" fmla="*/ 2316921 w 7872284"/>
              <a:gd name="connsiteY88" fmla="*/ 1234400 h 1589045"/>
              <a:gd name="connsiteX89" fmla="*/ 2343232 w 7872284"/>
              <a:gd name="connsiteY89" fmla="*/ 1222590 h 1589045"/>
              <a:gd name="connsiteX90" fmla="*/ 2369544 w 7872284"/>
              <a:gd name="connsiteY90" fmla="*/ 1221201 h 1589045"/>
              <a:gd name="connsiteX91" fmla="*/ 2395943 w 7872284"/>
              <a:gd name="connsiteY91" fmla="*/ 1240826 h 1589045"/>
              <a:gd name="connsiteX92" fmla="*/ 2422255 w 7872284"/>
              <a:gd name="connsiteY92" fmla="*/ 1260104 h 1589045"/>
              <a:gd name="connsiteX93" fmla="*/ 2448567 w 7872284"/>
              <a:gd name="connsiteY93" fmla="*/ 1254807 h 1589045"/>
              <a:gd name="connsiteX94" fmla="*/ 2474879 w 7872284"/>
              <a:gd name="connsiteY94" fmla="*/ 1245081 h 1589045"/>
              <a:gd name="connsiteX95" fmla="*/ 2501191 w 7872284"/>
              <a:gd name="connsiteY95" fmla="*/ 1237439 h 1589045"/>
              <a:gd name="connsiteX96" fmla="*/ 2527502 w 7872284"/>
              <a:gd name="connsiteY96" fmla="*/ 1264533 h 1589045"/>
              <a:gd name="connsiteX97" fmla="*/ 2553901 w 7872284"/>
              <a:gd name="connsiteY97" fmla="*/ 1296228 h 1589045"/>
              <a:gd name="connsiteX98" fmla="*/ 2580213 w 7872284"/>
              <a:gd name="connsiteY98" fmla="*/ 1294405 h 1589045"/>
              <a:gd name="connsiteX99" fmla="*/ 2606525 w 7872284"/>
              <a:gd name="connsiteY99" fmla="*/ 1284245 h 1589045"/>
              <a:gd name="connsiteX100" fmla="*/ 2632837 w 7872284"/>
              <a:gd name="connsiteY100" fmla="*/ 1296142 h 1589045"/>
              <a:gd name="connsiteX101" fmla="*/ 2659149 w 7872284"/>
              <a:gd name="connsiteY101" fmla="*/ 1302655 h 1589045"/>
              <a:gd name="connsiteX102" fmla="*/ 2685547 w 7872284"/>
              <a:gd name="connsiteY102" fmla="*/ 1316809 h 1589045"/>
              <a:gd name="connsiteX103" fmla="*/ 2711859 w 7872284"/>
              <a:gd name="connsiteY103" fmla="*/ 1311859 h 1589045"/>
              <a:gd name="connsiteX104" fmla="*/ 2738171 w 7872284"/>
              <a:gd name="connsiteY104" fmla="*/ 1303002 h 1589045"/>
              <a:gd name="connsiteX105" fmla="*/ 2764483 w 7872284"/>
              <a:gd name="connsiteY105" fmla="*/ 1281640 h 1589045"/>
              <a:gd name="connsiteX106" fmla="*/ 2790795 w 7872284"/>
              <a:gd name="connsiteY106" fmla="*/ 1288760 h 1589045"/>
              <a:gd name="connsiteX107" fmla="*/ 2817193 w 7872284"/>
              <a:gd name="connsiteY107" fmla="*/ 1279556 h 1589045"/>
              <a:gd name="connsiteX108" fmla="*/ 2843505 w 7872284"/>
              <a:gd name="connsiteY108" fmla="*/ 1256978 h 1589045"/>
              <a:gd name="connsiteX109" fmla="*/ 2869817 w 7872284"/>
              <a:gd name="connsiteY109" fmla="*/ 1253591 h 1589045"/>
              <a:gd name="connsiteX110" fmla="*/ 2896129 w 7872284"/>
              <a:gd name="connsiteY110" fmla="*/ 1262101 h 1589045"/>
              <a:gd name="connsiteX111" fmla="*/ 2922441 w 7872284"/>
              <a:gd name="connsiteY111" fmla="*/ 1245602 h 1589045"/>
              <a:gd name="connsiteX112" fmla="*/ 2948839 w 7872284"/>
              <a:gd name="connsiteY112" fmla="*/ 1218422 h 1589045"/>
              <a:gd name="connsiteX113" fmla="*/ 2975151 w 7872284"/>
              <a:gd name="connsiteY113" fmla="*/ 1200794 h 1589045"/>
              <a:gd name="connsiteX114" fmla="*/ 3001463 w 7872284"/>
              <a:gd name="connsiteY114" fmla="*/ 1169619 h 1589045"/>
              <a:gd name="connsiteX115" fmla="*/ 3027775 w 7872284"/>
              <a:gd name="connsiteY115" fmla="*/ 1147128 h 1589045"/>
              <a:gd name="connsiteX116" fmla="*/ 3054087 w 7872284"/>
              <a:gd name="connsiteY116" fmla="*/ 1150080 h 1589045"/>
              <a:gd name="connsiteX117" fmla="*/ 3080486 w 7872284"/>
              <a:gd name="connsiteY117" fmla="*/ 1143394 h 1589045"/>
              <a:gd name="connsiteX118" fmla="*/ 3106798 w 7872284"/>
              <a:gd name="connsiteY118" fmla="*/ 1128371 h 1589045"/>
              <a:gd name="connsiteX119" fmla="*/ 3133109 w 7872284"/>
              <a:gd name="connsiteY119" fmla="*/ 1119600 h 1589045"/>
              <a:gd name="connsiteX120" fmla="*/ 3159421 w 7872284"/>
              <a:gd name="connsiteY120" fmla="*/ 1138270 h 1589045"/>
              <a:gd name="connsiteX121" fmla="*/ 3185733 w 7872284"/>
              <a:gd name="connsiteY121" fmla="*/ 1154770 h 1589045"/>
              <a:gd name="connsiteX122" fmla="*/ 3212132 w 7872284"/>
              <a:gd name="connsiteY122" fmla="*/ 1132539 h 1589045"/>
              <a:gd name="connsiteX123" fmla="*/ 3238444 w 7872284"/>
              <a:gd name="connsiteY123" fmla="*/ 1097283 h 1589045"/>
              <a:gd name="connsiteX124" fmla="*/ 3264755 w 7872284"/>
              <a:gd name="connsiteY124" fmla="*/ 1105359 h 1589045"/>
              <a:gd name="connsiteX125" fmla="*/ 3291067 w 7872284"/>
              <a:gd name="connsiteY125" fmla="*/ 1129413 h 1589045"/>
              <a:gd name="connsiteX126" fmla="*/ 3317380 w 7872284"/>
              <a:gd name="connsiteY126" fmla="*/ 1117864 h 1589045"/>
              <a:gd name="connsiteX127" fmla="*/ 3343778 w 7872284"/>
              <a:gd name="connsiteY127" fmla="*/ 1104751 h 1589045"/>
              <a:gd name="connsiteX128" fmla="*/ 3370090 w 7872284"/>
              <a:gd name="connsiteY128" fmla="*/ 1092681 h 1589045"/>
              <a:gd name="connsiteX129" fmla="*/ 3396402 w 7872284"/>
              <a:gd name="connsiteY129" fmla="*/ 1104404 h 1589045"/>
              <a:gd name="connsiteX130" fmla="*/ 3422713 w 7872284"/>
              <a:gd name="connsiteY130" fmla="*/ 1144610 h 1589045"/>
              <a:gd name="connsiteX131" fmla="*/ 3449025 w 7872284"/>
              <a:gd name="connsiteY131" fmla="*/ 1180821 h 1589045"/>
              <a:gd name="connsiteX132" fmla="*/ 3475424 w 7872284"/>
              <a:gd name="connsiteY132" fmla="*/ 1234052 h 1589045"/>
              <a:gd name="connsiteX133" fmla="*/ 3501736 w 7872284"/>
              <a:gd name="connsiteY133" fmla="*/ 1276777 h 1589045"/>
              <a:gd name="connsiteX134" fmla="*/ 3528048 w 7872284"/>
              <a:gd name="connsiteY134" fmla="*/ 1315159 h 1589045"/>
              <a:gd name="connsiteX135" fmla="*/ 3554360 w 7872284"/>
              <a:gd name="connsiteY135" fmla="*/ 1345292 h 1589045"/>
              <a:gd name="connsiteX136" fmla="*/ 3580671 w 7872284"/>
              <a:gd name="connsiteY136" fmla="*/ 1390274 h 1589045"/>
              <a:gd name="connsiteX137" fmla="*/ 3606984 w 7872284"/>
              <a:gd name="connsiteY137" fmla="*/ 1439945 h 1589045"/>
              <a:gd name="connsiteX138" fmla="*/ 3633382 w 7872284"/>
              <a:gd name="connsiteY138" fmla="*/ 1469904 h 1589045"/>
              <a:gd name="connsiteX139" fmla="*/ 3659694 w 7872284"/>
              <a:gd name="connsiteY139" fmla="*/ 1525828 h 1589045"/>
              <a:gd name="connsiteX140" fmla="*/ 3686006 w 7872284"/>
              <a:gd name="connsiteY140" fmla="*/ 1557958 h 1589045"/>
              <a:gd name="connsiteX141" fmla="*/ 3712318 w 7872284"/>
              <a:gd name="connsiteY141" fmla="*/ 1581578 h 1589045"/>
              <a:gd name="connsiteX142" fmla="*/ 3738629 w 7872284"/>
              <a:gd name="connsiteY142" fmla="*/ 1584704 h 1589045"/>
              <a:gd name="connsiteX143" fmla="*/ 3765028 w 7872284"/>
              <a:gd name="connsiteY143" fmla="*/ 1589046 h 1589045"/>
              <a:gd name="connsiteX144" fmla="*/ 3791340 w 7872284"/>
              <a:gd name="connsiteY144" fmla="*/ 1575325 h 1589045"/>
              <a:gd name="connsiteX145" fmla="*/ 3817652 w 7872284"/>
              <a:gd name="connsiteY145" fmla="*/ 1562647 h 1589045"/>
              <a:gd name="connsiteX146" fmla="*/ 3843964 w 7872284"/>
              <a:gd name="connsiteY146" fmla="*/ 1551011 h 1589045"/>
              <a:gd name="connsiteX147" fmla="*/ 3870276 w 7872284"/>
              <a:gd name="connsiteY147" fmla="*/ 1554050 h 1589045"/>
              <a:gd name="connsiteX148" fmla="*/ 3896674 w 7872284"/>
              <a:gd name="connsiteY148" fmla="*/ 1507852 h 1589045"/>
              <a:gd name="connsiteX149" fmla="*/ 3922987 w 7872284"/>
              <a:gd name="connsiteY149" fmla="*/ 1485709 h 1589045"/>
              <a:gd name="connsiteX150" fmla="*/ 3949298 w 7872284"/>
              <a:gd name="connsiteY150" fmla="*/ 1491353 h 1589045"/>
              <a:gd name="connsiteX151" fmla="*/ 3975610 w 7872284"/>
              <a:gd name="connsiteY151" fmla="*/ 1488748 h 1589045"/>
              <a:gd name="connsiteX152" fmla="*/ 4001922 w 7872284"/>
              <a:gd name="connsiteY152" fmla="*/ 1470251 h 1589045"/>
              <a:gd name="connsiteX153" fmla="*/ 4028321 w 7872284"/>
              <a:gd name="connsiteY153" fmla="*/ 1435343 h 1589045"/>
              <a:gd name="connsiteX154" fmla="*/ 4054632 w 7872284"/>
              <a:gd name="connsiteY154" fmla="*/ 1388363 h 1589045"/>
              <a:gd name="connsiteX155" fmla="*/ 4080945 w 7872284"/>
              <a:gd name="connsiteY155" fmla="*/ 1334176 h 1589045"/>
              <a:gd name="connsiteX156" fmla="*/ 4107256 w 7872284"/>
              <a:gd name="connsiteY156" fmla="*/ 1282942 h 1589045"/>
              <a:gd name="connsiteX157" fmla="*/ 4133568 w 7872284"/>
              <a:gd name="connsiteY157" fmla="*/ 1241347 h 1589045"/>
              <a:gd name="connsiteX158" fmla="*/ 4159967 w 7872284"/>
              <a:gd name="connsiteY158" fmla="*/ 1182992 h 1589045"/>
              <a:gd name="connsiteX159" fmla="*/ 4186279 w 7872284"/>
              <a:gd name="connsiteY159" fmla="*/ 1123682 h 1589045"/>
              <a:gd name="connsiteX160" fmla="*/ 4212591 w 7872284"/>
              <a:gd name="connsiteY160" fmla="*/ 1059943 h 1589045"/>
              <a:gd name="connsiteX161" fmla="*/ 4238903 w 7872284"/>
              <a:gd name="connsiteY161" fmla="*/ 1008448 h 1589045"/>
              <a:gd name="connsiteX162" fmla="*/ 4265214 w 7872284"/>
              <a:gd name="connsiteY162" fmla="*/ 967373 h 1589045"/>
              <a:gd name="connsiteX163" fmla="*/ 4291613 w 7872284"/>
              <a:gd name="connsiteY163" fmla="*/ 955911 h 1589045"/>
              <a:gd name="connsiteX164" fmla="*/ 4317925 w 7872284"/>
              <a:gd name="connsiteY164" fmla="*/ 955129 h 1589045"/>
              <a:gd name="connsiteX165" fmla="*/ 4344237 w 7872284"/>
              <a:gd name="connsiteY165" fmla="*/ 925865 h 1589045"/>
              <a:gd name="connsiteX166" fmla="*/ 4370549 w 7872284"/>
              <a:gd name="connsiteY166" fmla="*/ 897990 h 1589045"/>
              <a:gd name="connsiteX167" fmla="*/ 4396861 w 7872284"/>
              <a:gd name="connsiteY167" fmla="*/ 854745 h 1589045"/>
              <a:gd name="connsiteX168" fmla="*/ 4423172 w 7872284"/>
              <a:gd name="connsiteY168" fmla="*/ 830604 h 1589045"/>
              <a:gd name="connsiteX169" fmla="*/ 4449571 w 7872284"/>
              <a:gd name="connsiteY169" fmla="*/ 807331 h 1589045"/>
              <a:gd name="connsiteX170" fmla="*/ 4475883 w 7872284"/>
              <a:gd name="connsiteY170" fmla="*/ 783538 h 1589045"/>
              <a:gd name="connsiteX171" fmla="*/ 4502195 w 7872284"/>
              <a:gd name="connsiteY171" fmla="*/ 736732 h 1589045"/>
              <a:gd name="connsiteX172" fmla="*/ 4528507 w 7872284"/>
              <a:gd name="connsiteY172" fmla="*/ 692705 h 1589045"/>
              <a:gd name="connsiteX173" fmla="*/ 4554819 w 7872284"/>
              <a:gd name="connsiteY173" fmla="*/ 647810 h 1589045"/>
              <a:gd name="connsiteX174" fmla="*/ 4581217 w 7872284"/>
              <a:gd name="connsiteY174" fmla="*/ 614638 h 1589045"/>
              <a:gd name="connsiteX175" fmla="*/ 4607529 w 7872284"/>
              <a:gd name="connsiteY175" fmla="*/ 606215 h 1589045"/>
              <a:gd name="connsiteX176" fmla="*/ 4633841 w 7872284"/>
              <a:gd name="connsiteY176" fmla="*/ 608386 h 1589045"/>
              <a:gd name="connsiteX177" fmla="*/ 4660153 w 7872284"/>
              <a:gd name="connsiteY177" fmla="*/ 554546 h 1589045"/>
              <a:gd name="connsiteX178" fmla="*/ 4686465 w 7872284"/>
              <a:gd name="connsiteY178" fmla="*/ 516077 h 1589045"/>
              <a:gd name="connsiteX179" fmla="*/ 4712863 w 7872284"/>
              <a:gd name="connsiteY179" fmla="*/ 532577 h 1589045"/>
              <a:gd name="connsiteX180" fmla="*/ 4739175 w 7872284"/>
              <a:gd name="connsiteY180" fmla="*/ 553591 h 1589045"/>
              <a:gd name="connsiteX181" fmla="*/ 4765487 w 7872284"/>
              <a:gd name="connsiteY181" fmla="*/ 573911 h 1589045"/>
              <a:gd name="connsiteX182" fmla="*/ 4791799 w 7872284"/>
              <a:gd name="connsiteY182" fmla="*/ 564793 h 1589045"/>
              <a:gd name="connsiteX183" fmla="*/ 4818111 w 7872284"/>
              <a:gd name="connsiteY183" fmla="*/ 574780 h 1589045"/>
              <a:gd name="connsiteX184" fmla="*/ 4844510 w 7872284"/>
              <a:gd name="connsiteY184" fmla="*/ 588761 h 1589045"/>
              <a:gd name="connsiteX185" fmla="*/ 4870821 w 7872284"/>
              <a:gd name="connsiteY185" fmla="*/ 595621 h 1589045"/>
              <a:gd name="connsiteX186" fmla="*/ 4897133 w 7872284"/>
              <a:gd name="connsiteY186" fmla="*/ 592842 h 1589045"/>
              <a:gd name="connsiteX187" fmla="*/ 4923445 w 7872284"/>
              <a:gd name="connsiteY187" fmla="*/ 629053 h 1589045"/>
              <a:gd name="connsiteX188" fmla="*/ 4949757 w 7872284"/>
              <a:gd name="connsiteY188" fmla="*/ 683327 h 1589045"/>
              <a:gd name="connsiteX189" fmla="*/ 4976156 w 7872284"/>
              <a:gd name="connsiteY189" fmla="*/ 717975 h 1589045"/>
              <a:gd name="connsiteX190" fmla="*/ 5002468 w 7872284"/>
              <a:gd name="connsiteY190" fmla="*/ 735256 h 1589045"/>
              <a:gd name="connsiteX191" fmla="*/ 5028779 w 7872284"/>
              <a:gd name="connsiteY191" fmla="*/ 773465 h 1589045"/>
              <a:gd name="connsiteX192" fmla="*/ 5055092 w 7872284"/>
              <a:gd name="connsiteY192" fmla="*/ 772075 h 1589045"/>
              <a:gd name="connsiteX193" fmla="*/ 5081403 w 7872284"/>
              <a:gd name="connsiteY193" fmla="*/ 795521 h 1589045"/>
              <a:gd name="connsiteX194" fmla="*/ 5107802 w 7872284"/>
              <a:gd name="connsiteY194" fmla="*/ 833556 h 1589045"/>
              <a:gd name="connsiteX195" fmla="*/ 5134114 w 7872284"/>
              <a:gd name="connsiteY195" fmla="*/ 872633 h 1589045"/>
              <a:gd name="connsiteX196" fmla="*/ 5160426 w 7872284"/>
              <a:gd name="connsiteY196" fmla="*/ 886267 h 1589045"/>
              <a:gd name="connsiteX197" fmla="*/ 5186737 w 7872284"/>
              <a:gd name="connsiteY197" fmla="*/ 927949 h 1589045"/>
              <a:gd name="connsiteX198" fmla="*/ 5213050 w 7872284"/>
              <a:gd name="connsiteY198" fmla="*/ 943146 h 1589045"/>
              <a:gd name="connsiteX199" fmla="*/ 5239448 w 7872284"/>
              <a:gd name="connsiteY199" fmla="*/ 921871 h 1589045"/>
              <a:gd name="connsiteX200" fmla="*/ 5265760 w 7872284"/>
              <a:gd name="connsiteY200" fmla="*/ 899640 h 1589045"/>
              <a:gd name="connsiteX201" fmla="*/ 5292072 w 7872284"/>
              <a:gd name="connsiteY201" fmla="*/ 932986 h 1589045"/>
              <a:gd name="connsiteX202" fmla="*/ 5318384 w 7872284"/>
              <a:gd name="connsiteY202" fmla="*/ 934809 h 1589045"/>
              <a:gd name="connsiteX203" fmla="*/ 5344695 w 7872284"/>
              <a:gd name="connsiteY203" fmla="*/ 921349 h 1589045"/>
              <a:gd name="connsiteX204" fmla="*/ 5371008 w 7872284"/>
              <a:gd name="connsiteY204" fmla="*/ 915010 h 1589045"/>
              <a:gd name="connsiteX205" fmla="*/ 5397406 w 7872284"/>
              <a:gd name="connsiteY205" fmla="*/ 885746 h 1589045"/>
              <a:gd name="connsiteX206" fmla="*/ 5423718 w 7872284"/>
              <a:gd name="connsiteY206" fmla="*/ 858913 h 1589045"/>
              <a:gd name="connsiteX207" fmla="*/ 5450030 w 7872284"/>
              <a:gd name="connsiteY207" fmla="*/ 843456 h 1589045"/>
              <a:gd name="connsiteX208" fmla="*/ 5476342 w 7872284"/>
              <a:gd name="connsiteY208" fmla="*/ 828780 h 1589045"/>
              <a:gd name="connsiteX209" fmla="*/ 5502654 w 7872284"/>
              <a:gd name="connsiteY209" fmla="*/ 819141 h 1589045"/>
              <a:gd name="connsiteX210" fmla="*/ 5529052 w 7872284"/>
              <a:gd name="connsiteY210" fmla="*/ 816449 h 1589045"/>
              <a:gd name="connsiteX211" fmla="*/ 5555364 w 7872284"/>
              <a:gd name="connsiteY211" fmla="*/ 827044 h 1589045"/>
              <a:gd name="connsiteX212" fmla="*/ 5581676 w 7872284"/>
              <a:gd name="connsiteY212" fmla="*/ 836596 h 1589045"/>
              <a:gd name="connsiteX213" fmla="*/ 5607988 w 7872284"/>
              <a:gd name="connsiteY213" fmla="*/ 806897 h 1589045"/>
              <a:gd name="connsiteX214" fmla="*/ 5634300 w 7872284"/>
              <a:gd name="connsiteY214" fmla="*/ 788227 h 1589045"/>
              <a:gd name="connsiteX215" fmla="*/ 5660699 w 7872284"/>
              <a:gd name="connsiteY215" fmla="*/ 790398 h 1589045"/>
              <a:gd name="connsiteX216" fmla="*/ 5687010 w 7872284"/>
              <a:gd name="connsiteY216" fmla="*/ 781280 h 1589045"/>
              <a:gd name="connsiteX217" fmla="*/ 5713322 w 7872284"/>
              <a:gd name="connsiteY217" fmla="*/ 762176 h 1589045"/>
              <a:gd name="connsiteX218" fmla="*/ 5739634 w 7872284"/>
              <a:gd name="connsiteY218" fmla="*/ 749845 h 1589045"/>
              <a:gd name="connsiteX219" fmla="*/ 5765946 w 7872284"/>
              <a:gd name="connsiteY219" fmla="*/ 762957 h 1589045"/>
              <a:gd name="connsiteX220" fmla="*/ 5792344 w 7872284"/>
              <a:gd name="connsiteY220" fmla="*/ 758007 h 1589045"/>
              <a:gd name="connsiteX221" fmla="*/ 5818657 w 7872284"/>
              <a:gd name="connsiteY221" fmla="*/ 734301 h 1589045"/>
              <a:gd name="connsiteX222" fmla="*/ 5844968 w 7872284"/>
              <a:gd name="connsiteY222" fmla="*/ 754360 h 1589045"/>
              <a:gd name="connsiteX223" fmla="*/ 5871280 w 7872284"/>
              <a:gd name="connsiteY223" fmla="*/ 781106 h 1589045"/>
              <a:gd name="connsiteX224" fmla="*/ 5897592 w 7872284"/>
              <a:gd name="connsiteY224" fmla="*/ 793785 h 1589045"/>
              <a:gd name="connsiteX225" fmla="*/ 5923991 w 7872284"/>
              <a:gd name="connsiteY225" fmla="*/ 808808 h 1589045"/>
              <a:gd name="connsiteX226" fmla="*/ 5950303 w 7872284"/>
              <a:gd name="connsiteY226" fmla="*/ 795000 h 1589045"/>
              <a:gd name="connsiteX227" fmla="*/ 5976615 w 7872284"/>
              <a:gd name="connsiteY227" fmla="*/ 788488 h 1589045"/>
              <a:gd name="connsiteX228" fmla="*/ 6002926 w 7872284"/>
              <a:gd name="connsiteY228" fmla="*/ 812542 h 1589045"/>
              <a:gd name="connsiteX229" fmla="*/ 6029238 w 7872284"/>
              <a:gd name="connsiteY229" fmla="*/ 817405 h 1589045"/>
              <a:gd name="connsiteX230" fmla="*/ 6055637 w 7872284"/>
              <a:gd name="connsiteY230" fmla="*/ 805768 h 1589045"/>
              <a:gd name="connsiteX231" fmla="*/ 6081949 w 7872284"/>
              <a:gd name="connsiteY231" fmla="*/ 776070 h 1589045"/>
              <a:gd name="connsiteX232" fmla="*/ 6108261 w 7872284"/>
              <a:gd name="connsiteY232" fmla="*/ 774073 h 1589045"/>
              <a:gd name="connsiteX233" fmla="*/ 6134573 w 7872284"/>
              <a:gd name="connsiteY233" fmla="*/ 764260 h 1589045"/>
              <a:gd name="connsiteX234" fmla="*/ 6160884 w 7872284"/>
              <a:gd name="connsiteY234" fmla="*/ 761134 h 1589045"/>
              <a:gd name="connsiteX235" fmla="*/ 6187283 w 7872284"/>
              <a:gd name="connsiteY235" fmla="*/ 788053 h 1589045"/>
              <a:gd name="connsiteX236" fmla="*/ 6213595 w 7872284"/>
              <a:gd name="connsiteY236" fmla="*/ 790224 h 1589045"/>
              <a:gd name="connsiteX237" fmla="*/ 6239907 w 7872284"/>
              <a:gd name="connsiteY237" fmla="*/ 782843 h 1589045"/>
              <a:gd name="connsiteX238" fmla="*/ 6266219 w 7872284"/>
              <a:gd name="connsiteY238" fmla="*/ 792395 h 1589045"/>
              <a:gd name="connsiteX239" fmla="*/ 6292531 w 7872284"/>
              <a:gd name="connsiteY239" fmla="*/ 802555 h 1589045"/>
              <a:gd name="connsiteX240" fmla="*/ 6318842 w 7872284"/>
              <a:gd name="connsiteY240" fmla="*/ 782496 h 1589045"/>
              <a:gd name="connsiteX241" fmla="*/ 6345241 w 7872284"/>
              <a:gd name="connsiteY241" fmla="*/ 767907 h 1589045"/>
              <a:gd name="connsiteX242" fmla="*/ 6371553 w 7872284"/>
              <a:gd name="connsiteY242" fmla="*/ 770165 h 1589045"/>
              <a:gd name="connsiteX243" fmla="*/ 6397865 w 7872284"/>
              <a:gd name="connsiteY243" fmla="*/ 797953 h 1589045"/>
              <a:gd name="connsiteX244" fmla="*/ 6424177 w 7872284"/>
              <a:gd name="connsiteY244" fmla="*/ 820878 h 1589045"/>
              <a:gd name="connsiteX245" fmla="*/ 6450489 w 7872284"/>
              <a:gd name="connsiteY245" fmla="*/ 820618 h 1589045"/>
              <a:gd name="connsiteX246" fmla="*/ 6476887 w 7872284"/>
              <a:gd name="connsiteY246" fmla="*/ 828346 h 1589045"/>
              <a:gd name="connsiteX247" fmla="*/ 6503199 w 7872284"/>
              <a:gd name="connsiteY247" fmla="*/ 846235 h 1589045"/>
              <a:gd name="connsiteX248" fmla="*/ 6529511 w 7872284"/>
              <a:gd name="connsiteY248" fmla="*/ 827825 h 1589045"/>
              <a:gd name="connsiteX249" fmla="*/ 6555823 w 7872284"/>
              <a:gd name="connsiteY249" fmla="*/ 808721 h 1589045"/>
              <a:gd name="connsiteX250" fmla="*/ 6582135 w 7872284"/>
              <a:gd name="connsiteY250" fmla="*/ 777893 h 1589045"/>
              <a:gd name="connsiteX251" fmla="*/ 6608534 w 7872284"/>
              <a:gd name="connsiteY251" fmla="*/ 768341 h 1589045"/>
              <a:gd name="connsiteX252" fmla="*/ 6634845 w 7872284"/>
              <a:gd name="connsiteY252" fmla="*/ 759136 h 1589045"/>
              <a:gd name="connsiteX253" fmla="*/ 6661157 w 7872284"/>
              <a:gd name="connsiteY253" fmla="*/ 767039 h 1589045"/>
              <a:gd name="connsiteX254" fmla="*/ 6687469 w 7872284"/>
              <a:gd name="connsiteY254" fmla="*/ 761307 h 1589045"/>
              <a:gd name="connsiteX255" fmla="*/ 6713781 w 7872284"/>
              <a:gd name="connsiteY255" fmla="*/ 784319 h 1589045"/>
              <a:gd name="connsiteX256" fmla="*/ 6740180 w 7872284"/>
              <a:gd name="connsiteY256" fmla="*/ 788140 h 1589045"/>
              <a:gd name="connsiteX257" fmla="*/ 6766491 w 7872284"/>
              <a:gd name="connsiteY257" fmla="*/ 803511 h 1589045"/>
              <a:gd name="connsiteX258" fmla="*/ 6792803 w 7872284"/>
              <a:gd name="connsiteY258" fmla="*/ 804032 h 1589045"/>
              <a:gd name="connsiteX259" fmla="*/ 6819115 w 7872284"/>
              <a:gd name="connsiteY259" fmla="*/ 810197 h 1589045"/>
              <a:gd name="connsiteX260" fmla="*/ 6845427 w 7872284"/>
              <a:gd name="connsiteY260" fmla="*/ 794740 h 1589045"/>
              <a:gd name="connsiteX261" fmla="*/ 6871826 w 7872284"/>
              <a:gd name="connsiteY261" fmla="*/ 771294 h 1589045"/>
              <a:gd name="connsiteX262" fmla="*/ 6898138 w 7872284"/>
              <a:gd name="connsiteY262" fmla="*/ 745937 h 1589045"/>
              <a:gd name="connsiteX263" fmla="*/ 6924449 w 7872284"/>
              <a:gd name="connsiteY263" fmla="*/ 745850 h 1589045"/>
              <a:gd name="connsiteX264" fmla="*/ 6950761 w 7872284"/>
              <a:gd name="connsiteY264" fmla="*/ 725356 h 1589045"/>
              <a:gd name="connsiteX265" fmla="*/ 6977073 w 7872284"/>
              <a:gd name="connsiteY265" fmla="*/ 697829 h 1589045"/>
              <a:gd name="connsiteX266" fmla="*/ 7003472 w 7872284"/>
              <a:gd name="connsiteY266" fmla="*/ 688885 h 1589045"/>
              <a:gd name="connsiteX267" fmla="*/ 7029784 w 7872284"/>
              <a:gd name="connsiteY267" fmla="*/ 674209 h 1589045"/>
              <a:gd name="connsiteX268" fmla="*/ 7056096 w 7872284"/>
              <a:gd name="connsiteY268" fmla="*/ 637042 h 1589045"/>
              <a:gd name="connsiteX269" fmla="*/ 7082407 w 7872284"/>
              <a:gd name="connsiteY269" fmla="*/ 552549 h 1589045"/>
              <a:gd name="connsiteX270" fmla="*/ 7108719 w 7872284"/>
              <a:gd name="connsiteY270" fmla="*/ 438965 h 1589045"/>
              <a:gd name="connsiteX271" fmla="*/ 7135118 w 7872284"/>
              <a:gd name="connsiteY271" fmla="*/ 302196 h 1589045"/>
              <a:gd name="connsiteX272" fmla="*/ 7161430 w 7872284"/>
              <a:gd name="connsiteY272" fmla="*/ 192954 h 1589045"/>
              <a:gd name="connsiteX273" fmla="*/ 7187742 w 7872284"/>
              <a:gd name="connsiteY273" fmla="*/ 159000 h 1589045"/>
              <a:gd name="connsiteX274" fmla="*/ 7214054 w 7872284"/>
              <a:gd name="connsiteY274" fmla="*/ 156221 h 1589045"/>
              <a:gd name="connsiteX275" fmla="*/ 7240365 w 7872284"/>
              <a:gd name="connsiteY275" fmla="*/ 185659 h 1589045"/>
              <a:gd name="connsiteX276" fmla="*/ 7266678 w 7872284"/>
              <a:gd name="connsiteY276" fmla="*/ 227602 h 1589045"/>
              <a:gd name="connsiteX277" fmla="*/ 7293076 w 7872284"/>
              <a:gd name="connsiteY277" fmla="*/ 272063 h 1589045"/>
              <a:gd name="connsiteX278" fmla="*/ 7319388 w 7872284"/>
              <a:gd name="connsiteY278" fmla="*/ 287346 h 1589045"/>
              <a:gd name="connsiteX279" fmla="*/ 7345700 w 7872284"/>
              <a:gd name="connsiteY279" fmla="*/ 312008 h 1589045"/>
              <a:gd name="connsiteX280" fmla="*/ 7372012 w 7872284"/>
              <a:gd name="connsiteY280" fmla="*/ 326163 h 1589045"/>
              <a:gd name="connsiteX281" fmla="*/ 7398323 w 7872284"/>
              <a:gd name="connsiteY281" fmla="*/ 315916 h 1589045"/>
              <a:gd name="connsiteX282" fmla="*/ 7424723 w 7872284"/>
              <a:gd name="connsiteY282" fmla="*/ 296464 h 1589045"/>
              <a:gd name="connsiteX283" fmla="*/ 7451034 w 7872284"/>
              <a:gd name="connsiteY283" fmla="*/ 283352 h 1589045"/>
              <a:gd name="connsiteX284" fmla="*/ 7477346 w 7872284"/>
              <a:gd name="connsiteY284" fmla="*/ 202593 h 1589045"/>
              <a:gd name="connsiteX285" fmla="*/ 7503658 w 7872284"/>
              <a:gd name="connsiteY285" fmla="*/ 116971 h 1589045"/>
              <a:gd name="connsiteX286" fmla="*/ 7529970 w 7872284"/>
              <a:gd name="connsiteY286" fmla="*/ 43679 h 1589045"/>
              <a:gd name="connsiteX287" fmla="*/ 7556368 w 7872284"/>
              <a:gd name="connsiteY287" fmla="*/ 8163 h 1589045"/>
              <a:gd name="connsiteX288" fmla="*/ 7582681 w 7872284"/>
              <a:gd name="connsiteY288" fmla="*/ 0 h 1589045"/>
              <a:gd name="connsiteX289" fmla="*/ 7608992 w 7872284"/>
              <a:gd name="connsiteY289" fmla="*/ 23533 h 1589045"/>
              <a:gd name="connsiteX290" fmla="*/ 7635304 w 7872284"/>
              <a:gd name="connsiteY290" fmla="*/ 65302 h 1589045"/>
              <a:gd name="connsiteX291" fmla="*/ 7661616 w 7872284"/>
              <a:gd name="connsiteY291" fmla="*/ 71120 h 1589045"/>
              <a:gd name="connsiteX292" fmla="*/ 7688015 w 7872284"/>
              <a:gd name="connsiteY292" fmla="*/ 101340 h 1589045"/>
              <a:gd name="connsiteX293" fmla="*/ 7714326 w 7872284"/>
              <a:gd name="connsiteY293" fmla="*/ 174457 h 1589045"/>
              <a:gd name="connsiteX294" fmla="*/ 7740639 w 7872284"/>
              <a:gd name="connsiteY294" fmla="*/ 224476 h 1589045"/>
              <a:gd name="connsiteX295" fmla="*/ 7766951 w 7872284"/>
              <a:gd name="connsiteY295" fmla="*/ 275189 h 1589045"/>
              <a:gd name="connsiteX296" fmla="*/ 7793262 w 7872284"/>
              <a:gd name="connsiteY296" fmla="*/ 332849 h 1589045"/>
              <a:gd name="connsiteX297" fmla="*/ 7819661 w 7872284"/>
              <a:gd name="connsiteY297" fmla="*/ 340752 h 1589045"/>
              <a:gd name="connsiteX298" fmla="*/ 7845973 w 7872284"/>
              <a:gd name="connsiteY298" fmla="*/ 332242 h 1589045"/>
              <a:gd name="connsiteX299" fmla="*/ 7872285 w 7872284"/>
              <a:gd name="connsiteY299" fmla="*/ 357772 h 15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7872284" h="1589045">
                <a:moveTo>
                  <a:pt x="0" y="568527"/>
                </a:moveTo>
                <a:lnTo>
                  <a:pt x="26312" y="560451"/>
                </a:lnTo>
                <a:lnTo>
                  <a:pt x="52624" y="572348"/>
                </a:lnTo>
                <a:lnTo>
                  <a:pt x="78936" y="578948"/>
                </a:lnTo>
                <a:lnTo>
                  <a:pt x="105334" y="570438"/>
                </a:lnTo>
                <a:lnTo>
                  <a:pt x="131646" y="569830"/>
                </a:lnTo>
                <a:lnTo>
                  <a:pt x="157958" y="573303"/>
                </a:lnTo>
                <a:lnTo>
                  <a:pt x="184270" y="564967"/>
                </a:lnTo>
                <a:lnTo>
                  <a:pt x="210582" y="556457"/>
                </a:lnTo>
                <a:lnTo>
                  <a:pt x="236981" y="560104"/>
                </a:lnTo>
                <a:lnTo>
                  <a:pt x="263292" y="576343"/>
                </a:lnTo>
                <a:lnTo>
                  <a:pt x="289604" y="582595"/>
                </a:lnTo>
                <a:lnTo>
                  <a:pt x="315916" y="572696"/>
                </a:lnTo>
                <a:lnTo>
                  <a:pt x="342228" y="578600"/>
                </a:lnTo>
                <a:lnTo>
                  <a:pt x="368627" y="593016"/>
                </a:lnTo>
                <a:lnTo>
                  <a:pt x="394939" y="579556"/>
                </a:lnTo>
                <a:lnTo>
                  <a:pt x="421250" y="557238"/>
                </a:lnTo>
                <a:lnTo>
                  <a:pt x="447562" y="550552"/>
                </a:lnTo>
                <a:lnTo>
                  <a:pt x="473874" y="552028"/>
                </a:lnTo>
                <a:lnTo>
                  <a:pt x="500273" y="560712"/>
                </a:lnTo>
                <a:lnTo>
                  <a:pt x="526585" y="565488"/>
                </a:lnTo>
                <a:lnTo>
                  <a:pt x="552897" y="556544"/>
                </a:lnTo>
                <a:lnTo>
                  <a:pt x="579209" y="555241"/>
                </a:lnTo>
                <a:lnTo>
                  <a:pt x="605520" y="577558"/>
                </a:lnTo>
                <a:lnTo>
                  <a:pt x="631919" y="586937"/>
                </a:lnTo>
                <a:lnTo>
                  <a:pt x="658231" y="576603"/>
                </a:lnTo>
                <a:lnTo>
                  <a:pt x="684543" y="565835"/>
                </a:lnTo>
                <a:lnTo>
                  <a:pt x="710855" y="549857"/>
                </a:lnTo>
                <a:lnTo>
                  <a:pt x="737166" y="540045"/>
                </a:lnTo>
                <a:lnTo>
                  <a:pt x="763478" y="549770"/>
                </a:lnTo>
                <a:lnTo>
                  <a:pt x="789877" y="573390"/>
                </a:lnTo>
                <a:lnTo>
                  <a:pt x="816189" y="567138"/>
                </a:lnTo>
                <a:lnTo>
                  <a:pt x="842501" y="540913"/>
                </a:lnTo>
                <a:lnTo>
                  <a:pt x="868813" y="533792"/>
                </a:lnTo>
                <a:lnTo>
                  <a:pt x="895124" y="555328"/>
                </a:lnTo>
                <a:lnTo>
                  <a:pt x="921523" y="568180"/>
                </a:lnTo>
                <a:lnTo>
                  <a:pt x="947835" y="573043"/>
                </a:lnTo>
                <a:lnTo>
                  <a:pt x="974147" y="577558"/>
                </a:lnTo>
                <a:lnTo>
                  <a:pt x="1000459" y="590410"/>
                </a:lnTo>
                <a:lnTo>
                  <a:pt x="1026771" y="597531"/>
                </a:lnTo>
                <a:lnTo>
                  <a:pt x="1053169" y="588153"/>
                </a:lnTo>
                <a:lnTo>
                  <a:pt x="1079481" y="578340"/>
                </a:lnTo>
                <a:lnTo>
                  <a:pt x="1105793" y="583116"/>
                </a:lnTo>
                <a:lnTo>
                  <a:pt x="1132105" y="622193"/>
                </a:lnTo>
                <a:lnTo>
                  <a:pt x="1158417" y="651197"/>
                </a:lnTo>
                <a:lnTo>
                  <a:pt x="1184816" y="670041"/>
                </a:lnTo>
                <a:lnTo>
                  <a:pt x="1211128" y="707381"/>
                </a:lnTo>
                <a:lnTo>
                  <a:pt x="1237439" y="744461"/>
                </a:lnTo>
                <a:lnTo>
                  <a:pt x="1263751" y="760960"/>
                </a:lnTo>
                <a:lnTo>
                  <a:pt x="1290063" y="769817"/>
                </a:lnTo>
                <a:lnTo>
                  <a:pt x="1316462" y="803858"/>
                </a:lnTo>
                <a:lnTo>
                  <a:pt x="1342774" y="852140"/>
                </a:lnTo>
                <a:lnTo>
                  <a:pt x="1369086" y="851792"/>
                </a:lnTo>
                <a:lnTo>
                  <a:pt x="1395397" y="847624"/>
                </a:lnTo>
                <a:lnTo>
                  <a:pt x="1421709" y="870202"/>
                </a:lnTo>
                <a:lnTo>
                  <a:pt x="1448108" y="895038"/>
                </a:lnTo>
                <a:lnTo>
                  <a:pt x="1474420" y="895298"/>
                </a:lnTo>
                <a:lnTo>
                  <a:pt x="1500732" y="932986"/>
                </a:lnTo>
                <a:lnTo>
                  <a:pt x="1527043" y="960079"/>
                </a:lnTo>
                <a:lnTo>
                  <a:pt x="1553355" y="960861"/>
                </a:lnTo>
                <a:lnTo>
                  <a:pt x="1579667" y="975102"/>
                </a:lnTo>
                <a:lnTo>
                  <a:pt x="1606066" y="989951"/>
                </a:lnTo>
                <a:lnTo>
                  <a:pt x="1632378" y="976665"/>
                </a:lnTo>
                <a:lnTo>
                  <a:pt x="1658690" y="982136"/>
                </a:lnTo>
                <a:lnTo>
                  <a:pt x="1685001" y="1015482"/>
                </a:lnTo>
                <a:lnTo>
                  <a:pt x="1711313" y="1039188"/>
                </a:lnTo>
                <a:lnTo>
                  <a:pt x="1737712" y="1067498"/>
                </a:lnTo>
                <a:lnTo>
                  <a:pt x="1764024" y="1087557"/>
                </a:lnTo>
                <a:lnTo>
                  <a:pt x="1790336" y="1097978"/>
                </a:lnTo>
                <a:lnTo>
                  <a:pt x="1816648" y="1107790"/>
                </a:lnTo>
                <a:lnTo>
                  <a:pt x="1842959" y="1133147"/>
                </a:lnTo>
                <a:lnTo>
                  <a:pt x="1869358" y="1122640"/>
                </a:lnTo>
                <a:lnTo>
                  <a:pt x="1895670" y="1121076"/>
                </a:lnTo>
                <a:lnTo>
                  <a:pt x="1921982" y="1119079"/>
                </a:lnTo>
                <a:lnTo>
                  <a:pt x="1948294" y="1124724"/>
                </a:lnTo>
                <a:lnTo>
                  <a:pt x="1974606" y="1140268"/>
                </a:lnTo>
                <a:lnTo>
                  <a:pt x="2001004" y="1159633"/>
                </a:lnTo>
                <a:lnTo>
                  <a:pt x="2027316" y="1167622"/>
                </a:lnTo>
                <a:lnTo>
                  <a:pt x="2053628" y="1153554"/>
                </a:lnTo>
                <a:lnTo>
                  <a:pt x="2079940" y="1160588"/>
                </a:lnTo>
                <a:lnTo>
                  <a:pt x="2106252" y="1187768"/>
                </a:lnTo>
                <a:lnTo>
                  <a:pt x="2132651" y="1203225"/>
                </a:lnTo>
                <a:lnTo>
                  <a:pt x="2158963" y="1205136"/>
                </a:lnTo>
                <a:lnTo>
                  <a:pt x="2185274" y="1208870"/>
                </a:lnTo>
                <a:lnTo>
                  <a:pt x="2211586" y="1220940"/>
                </a:lnTo>
                <a:lnTo>
                  <a:pt x="2237898" y="1223285"/>
                </a:lnTo>
                <a:lnTo>
                  <a:pt x="2264297" y="1213211"/>
                </a:lnTo>
                <a:lnTo>
                  <a:pt x="2290609" y="1226498"/>
                </a:lnTo>
                <a:lnTo>
                  <a:pt x="2316921" y="1234400"/>
                </a:lnTo>
                <a:lnTo>
                  <a:pt x="2343232" y="1222590"/>
                </a:lnTo>
                <a:lnTo>
                  <a:pt x="2369544" y="1221201"/>
                </a:lnTo>
                <a:lnTo>
                  <a:pt x="2395943" y="1240826"/>
                </a:lnTo>
                <a:lnTo>
                  <a:pt x="2422255" y="1260104"/>
                </a:lnTo>
                <a:lnTo>
                  <a:pt x="2448567" y="1254807"/>
                </a:lnTo>
                <a:lnTo>
                  <a:pt x="2474879" y="1245081"/>
                </a:lnTo>
                <a:lnTo>
                  <a:pt x="2501191" y="1237439"/>
                </a:lnTo>
                <a:lnTo>
                  <a:pt x="2527502" y="1264533"/>
                </a:lnTo>
                <a:lnTo>
                  <a:pt x="2553901" y="1296228"/>
                </a:lnTo>
                <a:lnTo>
                  <a:pt x="2580213" y="1294405"/>
                </a:lnTo>
                <a:lnTo>
                  <a:pt x="2606525" y="1284245"/>
                </a:lnTo>
                <a:lnTo>
                  <a:pt x="2632837" y="1296142"/>
                </a:lnTo>
                <a:lnTo>
                  <a:pt x="2659149" y="1302655"/>
                </a:lnTo>
                <a:lnTo>
                  <a:pt x="2685547" y="1316809"/>
                </a:lnTo>
                <a:lnTo>
                  <a:pt x="2711859" y="1311859"/>
                </a:lnTo>
                <a:lnTo>
                  <a:pt x="2738171" y="1303002"/>
                </a:lnTo>
                <a:lnTo>
                  <a:pt x="2764483" y="1281640"/>
                </a:lnTo>
                <a:lnTo>
                  <a:pt x="2790795" y="1288760"/>
                </a:lnTo>
                <a:lnTo>
                  <a:pt x="2817193" y="1279556"/>
                </a:lnTo>
                <a:lnTo>
                  <a:pt x="2843505" y="1256978"/>
                </a:lnTo>
                <a:lnTo>
                  <a:pt x="2869817" y="1253591"/>
                </a:lnTo>
                <a:lnTo>
                  <a:pt x="2896129" y="1262101"/>
                </a:lnTo>
                <a:lnTo>
                  <a:pt x="2922441" y="1245602"/>
                </a:lnTo>
                <a:lnTo>
                  <a:pt x="2948839" y="1218422"/>
                </a:lnTo>
                <a:lnTo>
                  <a:pt x="2975151" y="1200794"/>
                </a:lnTo>
                <a:lnTo>
                  <a:pt x="3001463" y="1169619"/>
                </a:lnTo>
                <a:lnTo>
                  <a:pt x="3027775" y="1147128"/>
                </a:lnTo>
                <a:lnTo>
                  <a:pt x="3054087" y="1150080"/>
                </a:lnTo>
                <a:lnTo>
                  <a:pt x="3080486" y="1143394"/>
                </a:lnTo>
                <a:lnTo>
                  <a:pt x="3106798" y="1128371"/>
                </a:lnTo>
                <a:lnTo>
                  <a:pt x="3133109" y="1119600"/>
                </a:lnTo>
                <a:lnTo>
                  <a:pt x="3159421" y="1138270"/>
                </a:lnTo>
                <a:lnTo>
                  <a:pt x="3185733" y="1154770"/>
                </a:lnTo>
                <a:lnTo>
                  <a:pt x="3212132" y="1132539"/>
                </a:lnTo>
                <a:lnTo>
                  <a:pt x="3238444" y="1097283"/>
                </a:lnTo>
                <a:lnTo>
                  <a:pt x="3264755" y="1105359"/>
                </a:lnTo>
                <a:lnTo>
                  <a:pt x="3291067" y="1129413"/>
                </a:lnTo>
                <a:lnTo>
                  <a:pt x="3317380" y="1117864"/>
                </a:lnTo>
                <a:lnTo>
                  <a:pt x="3343778" y="1104751"/>
                </a:lnTo>
                <a:lnTo>
                  <a:pt x="3370090" y="1092681"/>
                </a:lnTo>
                <a:lnTo>
                  <a:pt x="3396402" y="1104404"/>
                </a:lnTo>
                <a:lnTo>
                  <a:pt x="3422713" y="1144610"/>
                </a:lnTo>
                <a:lnTo>
                  <a:pt x="3449025" y="1180821"/>
                </a:lnTo>
                <a:lnTo>
                  <a:pt x="3475424" y="1234052"/>
                </a:lnTo>
                <a:lnTo>
                  <a:pt x="3501736" y="1276777"/>
                </a:lnTo>
                <a:lnTo>
                  <a:pt x="3528048" y="1315159"/>
                </a:lnTo>
                <a:lnTo>
                  <a:pt x="3554360" y="1345292"/>
                </a:lnTo>
                <a:lnTo>
                  <a:pt x="3580671" y="1390274"/>
                </a:lnTo>
                <a:lnTo>
                  <a:pt x="3606984" y="1439945"/>
                </a:lnTo>
                <a:lnTo>
                  <a:pt x="3633382" y="1469904"/>
                </a:lnTo>
                <a:lnTo>
                  <a:pt x="3659694" y="1525828"/>
                </a:lnTo>
                <a:lnTo>
                  <a:pt x="3686006" y="1557958"/>
                </a:lnTo>
                <a:lnTo>
                  <a:pt x="3712318" y="1581578"/>
                </a:lnTo>
                <a:lnTo>
                  <a:pt x="3738629" y="1584704"/>
                </a:lnTo>
                <a:lnTo>
                  <a:pt x="3765028" y="1589046"/>
                </a:lnTo>
                <a:lnTo>
                  <a:pt x="3791340" y="1575325"/>
                </a:lnTo>
                <a:lnTo>
                  <a:pt x="3817652" y="1562647"/>
                </a:lnTo>
                <a:lnTo>
                  <a:pt x="3843964" y="1551011"/>
                </a:lnTo>
                <a:lnTo>
                  <a:pt x="3870276" y="1554050"/>
                </a:lnTo>
                <a:lnTo>
                  <a:pt x="3896674" y="1507852"/>
                </a:lnTo>
                <a:lnTo>
                  <a:pt x="3922987" y="1485709"/>
                </a:lnTo>
                <a:lnTo>
                  <a:pt x="3949298" y="1491353"/>
                </a:lnTo>
                <a:lnTo>
                  <a:pt x="3975610" y="1488748"/>
                </a:lnTo>
                <a:lnTo>
                  <a:pt x="4001922" y="1470251"/>
                </a:lnTo>
                <a:lnTo>
                  <a:pt x="4028321" y="1435343"/>
                </a:lnTo>
                <a:lnTo>
                  <a:pt x="4054632" y="1388363"/>
                </a:lnTo>
                <a:lnTo>
                  <a:pt x="4080945" y="1334176"/>
                </a:lnTo>
                <a:lnTo>
                  <a:pt x="4107256" y="1282942"/>
                </a:lnTo>
                <a:lnTo>
                  <a:pt x="4133568" y="1241347"/>
                </a:lnTo>
                <a:lnTo>
                  <a:pt x="4159967" y="1182992"/>
                </a:lnTo>
                <a:lnTo>
                  <a:pt x="4186279" y="1123682"/>
                </a:lnTo>
                <a:lnTo>
                  <a:pt x="4212591" y="1059943"/>
                </a:lnTo>
                <a:lnTo>
                  <a:pt x="4238903" y="1008448"/>
                </a:lnTo>
                <a:lnTo>
                  <a:pt x="4265214" y="967373"/>
                </a:lnTo>
                <a:lnTo>
                  <a:pt x="4291613" y="955911"/>
                </a:lnTo>
                <a:lnTo>
                  <a:pt x="4317925" y="955129"/>
                </a:lnTo>
                <a:lnTo>
                  <a:pt x="4344237" y="925865"/>
                </a:lnTo>
                <a:lnTo>
                  <a:pt x="4370549" y="897990"/>
                </a:lnTo>
                <a:lnTo>
                  <a:pt x="4396861" y="854745"/>
                </a:lnTo>
                <a:lnTo>
                  <a:pt x="4423172" y="830604"/>
                </a:lnTo>
                <a:lnTo>
                  <a:pt x="4449571" y="807331"/>
                </a:lnTo>
                <a:lnTo>
                  <a:pt x="4475883" y="783538"/>
                </a:lnTo>
                <a:lnTo>
                  <a:pt x="4502195" y="736732"/>
                </a:lnTo>
                <a:lnTo>
                  <a:pt x="4528507" y="692705"/>
                </a:lnTo>
                <a:lnTo>
                  <a:pt x="4554819" y="647810"/>
                </a:lnTo>
                <a:lnTo>
                  <a:pt x="4581217" y="614638"/>
                </a:lnTo>
                <a:lnTo>
                  <a:pt x="4607529" y="606215"/>
                </a:lnTo>
                <a:lnTo>
                  <a:pt x="4633841" y="608386"/>
                </a:lnTo>
                <a:lnTo>
                  <a:pt x="4660153" y="554546"/>
                </a:lnTo>
                <a:lnTo>
                  <a:pt x="4686465" y="516077"/>
                </a:lnTo>
                <a:lnTo>
                  <a:pt x="4712863" y="532577"/>
                </a:lnTo>
                <a:lnTo>
                  <a:pt x="4739175" y="553591"/>
                </a:lnTo>
                <a:lnTo>
                  <a:pt x="4765487" y="573911"/>
                </a:lnTo>
                <a:lnTo>
                  <a:pt x="4791799" y="564793"/>
                </a:lnTo>
                <a:lnTo>
                  <a:pt x="4818111" y="574780"/>
                </a:lnTo>
                <a:lnTo>
                  <a:pt x="4844510" y="588761"/>
                </a:lnTo>
                <a:lnTo>
                  <a:pt x="4870821" y="595621"/>
                </a:lnTo>
                <a:lnTo>
                  <a:pt x="4897133" y="592842"/>
                </a:lnTo>
                <a:lnTo>
                  <a:pt x="4923445" y="629053"/>
                </a:lnTo>
                <a:lnTo>
                  <a:pt x="4949757" y="683327"/>
                </a:lnTo>
                <a:lnTo>
                  <a:pt x="4976156" y="717975"/>
                </a:lnTo>
                <a:lnTo>
                  <a:pt x="5002468" y="735256"/>
                </a:lnTo>
                <a:lnTo>
                  <a:pt x="5028779" y="773465"/>
                </a:lnTo>
                <a:lnTo>
                  <a:pt x="5055092" y="772075"/>
                </a:lnTo>
                <a:lnTo>
                  <a:pt x="5081403" y="795521"/>
                </a:lnTo>
                <a:lnTo>
                  <a:pt x="5107802" y="833556"/>
                </a:lnTo>
                <a:lnTo>
                  <a:pt x="5134114" y="872633"/>
                </a:lnTo>
                <a:lnTo>
                  <a:pt x="5160426" y="886267"/>
                </a:lnTo>
                <a:lnTo>
                  <a:pt x="5186737" y="927949"/>
                </a:lnTo>
                <a:lnTo>
                  <a:pt x="5213050" y="943146"/>
                </a:lnTo>
                <a:lnTo>
                  <a:pt x="5239448" y="921871"/>
                </a:lnTo>
                <a:lnTo>
                  <a:pt x="5265760" y="899640"/>
                </a:lnTo>
                <a:lnTo>
                  <a:pt x="5292072" y="932986"/>
                </a:lnTo>
                <a:lnTo>
                  <a:pt x="5318384" y="934809"/>
                </a:lnTo>
                <a:lnTo>
                  <a:pt x="5344695" y="921349"/>
                </a:lnTo>
                <a:lnTo>
                  <a:pt x="5371008" y="915010"/>
                </a:lnTo>
                <a:lnTo>
                  <a:pt x="5397406" y="885746"/>
                </a:lnTo>
                <a:lnTo>
                  <a:pt x="5423718" y="858913"/>
                </a:lnTo>
                <a:lnTo>
                  <a:pt x="5450030" y="843456"/>
                </a:lnTo>
                <a:lnTo>
                  <a:pt x="5476342" y="828780"/>
                </a:lnTo>
                <a:lnTo>
                  <a:pt x="5502654" y="819141"/>
                </a:lnTo>
                <a:lnTo>
                  <a:pt x="5529052" y="816449"/>
                </a:lnTo>
                <a:lnTo>
                  <a:pt x="5555364" y="827044"/>
                </a:lnTo>
                <a:lnTo>
                  <a:pt x="5581676" y="836596"/>
                </a:lnTo>
                <a:lnTo>
                  <a:pt x="5607988" y="806897"/>
                </a:lnTo>
                <a:lnTo>
                  <a:pt x="5634300" y="788227"/>
                </a:lnTo>
                <a:lnTo>
                  <a:pt x="5660699" y="790398"/>
                </a:lnTo>
                <a:lnTo>
                  <a:pt x="5687010" y="781280"/>
                </a:lnTo>
                <a:lnTo>
                  <a:pt x="5713322" y="762176"/>
                </a:lnTo>
                <a:lnTo>
                  <a:pt x="5739634" y="749845"/>
                </a:lnTo>
                <a:lnTo>
                  <a:pt x="5765946" y="762957"/>
                </a:lnTo>
                <a:lnTo>
                  <a:pt x="5792344" y="758007"/>
                </a:lnTo>
                <a:lnTo>
                  <a:pt x="5818657" y="734301"/>
                </a:lnTo>
                <a:lnTo>
                  <a:pt x="5844968" y="754360"/>
                </a:lnTo>
                <a:lnTo>
                  <a:pt x="5871280" y="781106"/>
                </a:lnTo>
                <a:lnTo>
                  <a:pt x="5897592" y="793785"/>
                </a:lnTo>
                <a:lnTo>
                  <a:pt x="5923991" y="808808"/>
                </a:lnTo>
                <a:lnTo>
                  <a:pt x="5950303" y="795000"/>
                </a:lnTo>
                <a:lnTo>
                  <a:pt x="5976615" y="788488"/>
                </a:lnTo>
                <a:lnTo>
                  <a:pt x="6002926" y="812542"/>
                </a:lnTo>
                <a:lnTo>
                  <a:pt x="6029238" y="817405"/>
                </a:lnTo>
                <a:lnTo>
                  <a:pt x="6055637" y="805768"/>
                </a:lnTo>
                <a:lnTo>
                  <a:pt x="6081949" y="776070"/>
                </a:lnTo>
                <a:lnTo>
                  <a:pt x="6108261" y="774073"/>
                </a:lnTo>
                <a:lnTo>
                  <a:pt x="6134573" y="764260"/>
                </a:lnTo>
                <a:lnTo>
                  <a:pt x="6160884" y="761134"/>
                </a:lnTo>
                <a:lnTo>
                  <a:pt x="6187283" y="788053"/>
                </a:lnTo>
                <a:lnTo>
                  <a:pt x="6213595" y="790224"/>
                </a:lnTo>
                <a:lnTo>
                  <a:pt x="6239907" y="782843"/>
                </a:lnTo>
                <a:lnTo>
                  <a:pt x="6266219" y="792395"/>
                </a:lnTo>
                <a:lnTo>
                  <a:pt x="6292531" y="802555"/>
                </a:lnTo>
                <a:lnTo>
                  <a:pt x="6318842" y="782496"/>
                </a:lnTo>
                <a:lnTo>
                  <a:pt x="6345241" y="767907"/>
                </a:lnTo>
                <a:lnTo>
                  <a:pt x="6371553" y="770165"/>
                </a:lnTo>
                <a:lnTo>
                  <a:pt x="6397865" y="797953"/>
                </a:lnTo>
                <a:lnTo>
                  <a:pt x="6424177" y="820878"/>
                </a:lnTo>
                <a:lnTo>
                  <a:pt x="6450489" y="820618"/>
                </a:lnTo>
                <a:lnTo>
                  <a:pt x="6476887" y="828346"/>
                </a:lnTo>
                <a:lnTo>
                  <a:pt x="6503199" y="846235"/>
                </a:lnTo>
                <a:lnTo>
                  <a:pt x="6529511" y="827825"/>
                </a:lnTo>
                <a:lnTo>
                  <a:pt x="6555823" y="808721"/>
                </a:lnTo>
                <a:lnTo>
                  <a:pt x="6582135" y="777893"/>
                </a:lnTo>
                <a:lnTo>
                  <a:pt x="6608534" y="768341"/>
                </a:lnTo>
                <a:lnTo>
                  <a:pt x="6634845" y="759136"/>
                </a:lnTo>
                <a:lnTo>
                  <a:pt x="6661157" y="767039"/>
                </a:lnTo>
                <a:lnTo>
                  <a:pt x="6687469" y="761307"/>
                </a:lnTo>
                <a:lnTo>
                  <a:pt x="6713781" y="784319"/>
                </a:lnTo>
                <a:lnTo>
                  <a:pt x="6740180" y="788140"/>
                </a:lnTo>
                <a:lnTo>
                  <a:pt x="6766491" y="803511"/>
                </a:lnTo>
                <a:lnTo>
                  <a:pt x="6792803" y="804032"/>
                </a:lnTo>
                <a:lnTo>
                  <a:pt x="6819115" y="810197"/>
                </a:lnTo>
                <a:lnTo>
                  <a:pt x="6845427" y="794740"/>
                </a:lnTo>
                <a:lnTo>
                  <a:pt x="6871826" y="771294"/>
                </a:lnTo>
                <a:lnTo>
                  <a:pt x="6898138" y="745937"/>
                </a:lnTo>
                <a:lnTo>
                  <a:pt x="6924449" y="745850"/>
                </a:lnTo>
                <a:lnTo>
                  <a:pt x="6950761" y="725356"/>
                </a:lnTo>
                <a:lnTo>
                  <a:pt x="6977073" y="697829"/>
                </a:lnTo>
                <a:lnTo>
                  <a:pt x="7003472" y="688885"/>
                </a:lnTo>
                <a:lnTo>
                  <a:pt x="7029784" y="674209"/>
                </a:lnTo>
                <a:lnTo>
                  <a:pt x="7056096" y="637042"/>
                </a:lnTo>
                <a:lnTo>
                  <a:pt x="7082407" y="552549"/>
                </a:lnTo>
                <a:lnTo>
                  <a:pt x="7108719" y="438965"/>
                </a:lnTo>
                <a:lnTo>
                  <a:pt x="7135118" y="302196"/>
                </a:lnTo>
                <a:lnTo>
                  <a:pt x="7161430" y="192954"/>
                </a:lnTo>
                <a:lnTo>
                  <a:pt x="7187742" y="159000"/>
                </a:lnTo>
                <a:lnTo>
                  <a:pt x="7214054" y="156221"/>
                </a:lnTo>
                <a:lnTo>
                  <a:pt x="7240365" y="185659"/>
                </a:lnTo>
                <a:lnTo>
                  <a:pt x="7266678" y="227602"/>
                </a:lnTo>
                <a:lnTo>
                  <a:pt x="7293076" y="272063"/>
                </a:lnTo>
                <a:lnTo>
                  <a:pt x="7319388" y="287346"/>
                </a:lnTo>
                <a:lnTo>
                  <a:pt x="7345700" y="312008"/>
                </a:lnTo>
                <a:lnTo>
                  <a:pt x="7372012" y="326163"/>
                </a:lnTo>
                <a:lnTo>
                  <a:pt x="7398323" y="315916"/>
                </a:lnTo>
                <a:lnTo>
                  <a:pt x="7424723" y="296464"/>
                </a:lnTo>
                <a:lnTo>
                  <a:pt x="7451034" y="283352"/>
                </a:lnTo>
                <a:lnTo>
                  <a:pt x="7477346" y="202593"/>
                </a:lnTo>
                <a:lnTo>
                  <a:pt x="7503658" y="116971"/>
                </a:lnTo>
                <a:lnTo>
                  <a:pt x="7529970" y="43679"/>
                </a:lnTo>
                <a:lnTo>
                  <a:pt x="7556368" y="8163"/>
                </a:lnTo>
                <a:lnTo>
                  <a:pt x="7582681" y="0"/>
                </a:lnTo>
                <a:lnTo>
                  <a:pt x="7608992" y="23533"/>
                </a:lnTo>
                <a:lnTo>
                  <a:pt x="7635304" y="65302"/>
                </a:lnTo>
                <a:lnTo>
                  <a:pt x="7661616" y="71120"/>
                </a:lnTo>
                <a:lnTo>
                  <a:pt x="7688015" y="101340"/>
                </a:lnTo>
                <a:lnTo>
                  <a:pt x="7714326" y="174457"/>
                </a:lnTo>
                <a:lnTo>
                  <a:pt x="7740639" y="224476"/>
                </a:lnTo>
                <a:lnTo>
                  <a:pt x="7766951" y="275189"/>
                </a:lnTo>
                <a:lnTo>
                  <a:pt x="7793262" y="332849"/>
                </a:lnTo>
                <a:lnTo>
                  <a:pt x="7819661" y="340752"/>
                </a:lnTo>
                <a:lnTo>
                  <a:pt x="7845973" y="332242"/>
                </a:lnTo>
                <a:lnTo>
                  <a:pt x="7872285" y="357772"/>
                </a:lnTo>
              </a:path>
            </a:pathLst>
          </a:custGeom>
          <a:noFill/>
          <a:ln w="13022" cap="rnd">
            <a:solidFill>
              <a:srgbClr val="A9A9A9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455965CE-71EC-A4C9-D718-A4AED090D96D}"/>
              </a:ext>
            </a:extLst>
          </p:cNvPr>
          <p:cNvSpPr/>
          <p:nvPr/>
        </p:nvSpPr>
        <p:spPr>
          <a:xfrm>
            <a:off x="2150947" y="2665927"/>
            <a:ext cx="7872284" cy="1865016"/>
          </a:xfrm>
          <a:custGeom>
            <a:avLst/>
            <a:gdLst>
              <a:gd name="connsiteX0" fmla="*/ 0 w 7872284"/>
              <a:gd name="connsiteY0" fmla="*/ 483513 h 1865016"/>
              <a:gd name="connsiteX1" fmla="*/ 26312 w 7872284"/>
              <a:gd name="connsiteY1" fmla="*/ 442699 h 1865016"/>
              <a:gd name="connsiteX2" fmla="*/ 52624 w 7872284"/>
              <a:gd name="connsiteY2" fmla="*/ 428718 h 1865016"/>
              <a:gd name="connsiteX3" fmla="*/ 78936 w 7872284"/>
              <a:gd name="connsiteY3" fmla="*/ 432366 h 1865016"/>
              <a:gd name="connsiteX4" fmla="*/ 105334 w 7872284"/>
              <a:gd name="connsiteY4" fmla="*/ 408312 h 1865016"/>
              <a:gd name="connsiteX5" fmla="*/ 131646 w 7872284"/>
              <a:gd name="connsiteY5" fmla="*/ 394852 h 1865016"/>
              <a:gd name="connsiteX6" fmla="*/ 157958 w 7872284"/>
              <a:gd name="connsiteY6" fmla="*/ 413869 h 1865016"/>
              <a:gd name="connsiteX7" fmla="*/ 184270 w 7872284"/>
              <a:gd name="connsiteY7" fmla="*/ 420816 h 1865016"/>
              <a:gd name="connsiteX8" fmla="*/ 210582 w 7872284"/>
              <a:gd name="connsiteY8" fmla="*/ 408225 h 1865016"/>
              <a:gd name="connsiteX9" fmla="*/ 236981 w 7872284"/>
              <a:gd name="connsiteY9" fmla="*/ 407269 h 1865016"/>
              <a:gd name="connsiteX10" fmla="*/ 263292 w 7872284"/>
              <a:gd name="connsiteY10" fmla="*/ 394244 h 1865016"/>
              <a:gd name="connsiteX11" fmla="*/ 289604 w 7872284"/>
              <a:gd name="connsiteY11" fmla="*/ 366195 h 1865016"/>
              <a:gd name="connsiteX12" fmla="*/ 315916 w 7872284"/>
              <a:gd name="connsiteY12" fmla="*/ 383997 h 1865016"/>
              <a:gd name="connsiteX13" fmla="*/ 342228 w 7872284"/>
              <a:gd name="connsiteY13" fmla="*/ 420035 h 1865016"/>
              <a:gd name="connsiteX14" fmla="*/ 368627 w 7872284"/>
              <a:gd name="connsiteY14" fmla="*/ 411959 h 1865016"/>
              <a:gd name="connsiteX15" fmla="*/ 394939 w 7872284"/>
              <a:gd name="connsiteY15" fmla="*/ 388339 h 1865016"/>
              <a:gd name="connsiteX16" fmla="*/ 421250 w 7872284"/>
              <a:gd name="connsiteY16" fmla="*/ 386776 h 1865016"/>
              <a:gd name="connsiteX17" fmla="*/ 447562 w 7872284"/>
              <a:gd name="connsiteY17" fmla="*/ 400409 h 1865016"/>
              <a:gd name="connsiteX18" fmla="*/ 473874 w 7872284"/>
              <a:gd name="connsiteY18" fmla="*/ 410048 h 1865016"/>
              <a:gd name="connsiteX19" fmla="*/ 500273 w 7872284"/>
              <a:gd name="connsiteY19" fmla="*/ 396415 h 1865016"/>
              <a:gd name="connsiteX20" fmla="*/ 526585 w 7872284"/>
              <a:gd name="connsiteY20" fmla="*/ 368974 h 1865016"/>
              <a:gd name="connsiteX21" fmla="*/ 552897 w 7872284"/>
              <a:gd name="connsiteY21" fmla="*/ 353951 h 1865016"/>
              <a:gd name="connsiteX22" fmla="*/ 579209 w 7872284"/>
              <a:gd name="connsiteY22" fmla="*/ 375660 h 1865016"/>
              <a:gd name="connsiteX23" fmla="*/ 605520 w 7872284"/>
              <a:gd name="connsiteY23" fmla="*/ 424724 h 1865016"/>
              <a:gd name="connsiteX24" fmla="*/ 631919 w 7872284"/>
              <a:gd name="connsiteY24" fmla="*/ 434189 h 1865016"/>
              <a:gd name="connsiteX25" fmla="*/ 658231 w 7872284"/>
              <a:gd name="connsiteY25" fmla="*/ 406488 h 1865016"/>
              <a:gd name="connsiteX26" fmla="*/ 684543 w 7872284"/>
              <a:gd name="connsiteY26" fmla="*/ 408572 h 1865016"/>
              <a:gd name="connsiteX27" fmla="*/ 710855 w 7872284"/>
              <a:gd name="connsiteY27" fmla="*/ 439660 h 1865016"/>
              <a:gd name="connsiteX28" fmla="*/ 737166 w 7872284"/>
              <a:gd name="connsiteY28" fmla="*/ 433147 h 1865016"/>
              <a:gd name="connsiteX29" fmla="*/ 763478 w 7872284"/>
              <a:gd name="connsiteY29" fmla="*/ 423074 h 1865016"/>
              <a:gd name="connsiteX30" fmla="*/ 789877 w 7872284"/>
              <a:gd name="connsiteY30" fmla="*/ 429934 h 1865016"/>
              <a:gd name="connsiteX31" fmla="*/ 816189 w 7872284"/>
              <a:gd name="connsiteY31" fmla="*/ 436360 h 1865016"/>
              <a:gd name="connsiteX32" fmla="*/ 842501 w 7872284"/>
              <a:gd name="connsiteY32" fmla="*/ 448170 h 1865016"/>
              <a:gd name="connsiteX33" fmla="*/ 868813 w 7872284"/>
              <a:gd name="connsiteY33" fmla="*/ 447041 h 1865016"/>
              <a:gd name="connsiteX34" fmla="*/ 895124 w 7872284"/>
              <a:gd name="connsiteY34" fmla="*/ 419514 h 1865016"/>
              <a:gd name="connsiteX35" fmla="*/ 921523 w 7872284"/>
              <a:gd name="connsiteY35" fmla="*/ 413869 h 1865016"/>
              <a:gd name="connsiteX36" fmla="*/ 947835 w 7872284"/>
              <a:gd name="connsiteY36" fmla="*/ 426113 h 1865016"/>
              <a:gd name="connsiteX37" fmla="*/ 974147 w 7872284"/>
              <a:gd name="connsiteY37" fmla="*/ 442526 h 1865016"/>
              <a:gd name="connsiteX38" fmla="*/ 1000459 w 7872284"/>
              <a:gd name="connsiteY38" fmla="*/ 462151 h 1865016"/>
              <a:gd name="connsiteX39" fmla="*/ 1026771 w 7872284"/>
              <a:gd name="connsiteY39" fmla="*/ 483426 h 1865016"/>
              <a:gd name="connsiteX40" fmla="*/ 1053169 w 7872284"/>
              <a:gd name="connsiteY40" fmla="*/ 476827 h 1865016"/>
              <a:gd name="connsiteX41" fmla="*/ 1079481 w 7872284"/>
              <a:gd name="connsiteY41" fmla="*/ 479432 h 1865016"/>
              <a:gd name="connsiteX42" fmla="*/ 1105793 w 7872284"/>
              <a:gd name="connsiteY42" fmla="*/ 482297 h 1865016"/>
              <a:gd name="connsiteX43" fmla="*/ 1132105 w 7872284"/>
              <a:gd name="connsiteY43" fmla="*/ 483774 h 1865016"/>
              <a:gd name="connsiteX44" fmla="*/ 1158417 w 7872284"/>
              <a:gd name="connsiteY44" fmla="*/ 517554 h 1865016"/>
              <a:gd name="connsiteX45" fmla="*/ 1184816 w 7872284"/>
              <a:gd name="connsiteY45" fmla="*/ 562188 h 1865016"/>
              <a:gd name="connsiteX46" fmla="*/ 1211128 w 7872284"/>
              <a:gd name="connsiteY46" fmla="*/ 560886 h 1865016"/>
              <a:gd name="connsiteX47" fmla="*/ 1237439 w 7872284"/>
              <a:gd name="connsiteY47" fmla="*/ 581900 h 1865016"/>
              <a:gd name="connsiteX48" fmla="*/ 1263751 w 7872284"/>
              <a:gd name="connsiteY48" fmla="*/ 623235 h 1865016"/>
              <a:gd name="connsiteX49" fmla="*/ 1290063 w 7872284"/>
              <a:gd name="connsiteY49" fmla="*/ 639561 h 1865016"/>
              <a:gd name="connsiteX50" fmla="*/ 1316462 w 7872284"/>
              <a:gd name="connsiteY50" fmla="*/ 647376 h 1865016"/>
              <a:gd name="connsiteX51" fmla="*/ 1342774 w 7872284"/>
              <a:gd name="connsiteY51" fmla="*/ 672993 h 1865016"/>
              <a:gd name="connsiteX52" fmla="*/ 1369086 w 7872284"/>
              <a:gd name="connsiteY52" fmla="*/ 699913 h 1865016"/>
              <a:gd name="connsiteX53" fmla="*/ 1395397 w 7872284"/>
              <a:gd name="connsiteY53" fmla="*/ 715283 h 1865016"/>
              <a:gd name="connsiteX54" fmla="*/ 1421709 w 7872284"/>
              <a:gd name="connsiteY54" fmla="*/ 737514 h 1865016"/>
              <a:gd name="connsiteX55" fmla="*/ 1448108 w 7872284"/>
              <a:gd name="connsiteY55" fmla="*/ 788053 h 1865016"/>
              <a:gd name="connsiteX56" fmla="*/ 1474420 w 7872284"/>
              <a:gd name="connsiteY56" fmla="*/ 829909 h 1865016"/>
              <a:gd name="connsiteX57" fmla="*/ 1500732 w 7872284"/>
              <a:gd name="connsiteY57" fmla="*/ 840677 h 1865016"/>
              <a:gd name="connsiteX58" fmla="*/ 1527043 w 7872284"/>
              <a:gd name="connsiteY58" fmla="*/ 808981 h 1865016"/>
              <a:gd name="connsiteX59" fmla="*/ 1553355 w 7872284"/>
              <a:gd name="connsiteY59" fmla="*/ 809155 h 1865016"/>
              <a:gd name="connsiteX60" fmla="*/ 1579667 w 7872284"/>
              <a:gd name="connsiteY60" fmla="*/ 817578 h 1865016"/>
              <a:gd name="connsiteX61" fmla="*/ 1606066 w 7872284"/>
              <a:gd name="connsiteY61" fmla="*/ 838159 h 1865016"/>
              <a:gd name="connsiteX62" fmla="*/ 1632378 w 7872284"/>
              <a:gd name="connsiteY62" fmla="*/ 847364 h 1865016"/>
              <a:gd name="connsiteX63" fmla="*/ 1658690 w 7872284"/>
              <a:gd name="connsiteY63" fmla="*/ 866555 h 1865016"/>
              <a:gd name="connsiteX64" fmla="*/ 1685001 w 7872284"/>
              <a:gd name="connsiteY64" fmla="*/ 863255 h 1865016"/>
              <a:gd name="connsiteX65" fmla="*/ 1711313 w 7872284"/>
              <a:gd name="connsiteY65" fmla="*/ 863689 h 1865016"/>
              <a:gd name="connsiteX66" fmla="*/ 1737712 w 7872284"/>
              <a:gd name="connsiteY66" fmla="*/ 895211 h 1865016"/>
              <a:gd name="connsiteX67" fmla="*/ 1764024 w 7872284"/>
              <a:gd name="connsiteY67" fmla="*/ 944014 h 1865016"/>
              <a:gd name="connsiteX68" fmla="*/ 1790336 w 7872284"/>
              <a:gd name="connsiteY68" fmla="*/ 969110 h 1865016"/>
              <a:gd name="connsiteX69" fmla="*/ 1816648 w 7872284"/>
              <a:gd name="connsiteY69" fmla="*/ 972844 h 1865016"/>
              <a:gd name="connsiteX70" fmla="*/ 1842959 w 7872284"/>
              <a:gd name="connsiteY70" fmla="*/ 979878 h 1865016"/>
              <a:gd name="connsiteX71" fmla="*/ 1869358 w 7872284"/>
              <a:gd name="connsiteY71" fmla="*/ 1000980 h 1865016"/>
              <a:gd name="connsiteX72" fmla="*/ 1895670 w 7872284"/>
              <a:gd name="connsiteY72" fmla="*/ 1018608 h 1865016"/>
              <a:gd name="connsiteX73" fmla="*/ 1921982 w 7872284"/>
              <a:gd name="connsiteY73" fmla="*/ 1028855 h 1865016"/>
              <a:gd name="connsiteX74" fmla="*/ 1948294 w 7872284"/>
              <a:gd name="connsiteY74" fmla="*/ 1044312 h 1865016"/>
              <a:gd name="connsiteX75" fmla="*/ 1974606 w 7872284"/>
              <a:gd name="connsiteY75" fmla="*/ 1069582 h 1865016"/>
              <a:gd name="connsiteX76" fmla="*/ 2001004 w 7872284"/>
              <a:gd name="connsiteY76" fmla="*/ 1072447 h 1865016"/>
              <a:gd name="connsiteX77" fmla="*/ 2027316 w 7872284"/>
              <a:gd name="connsiteY77" fmla="*/ 1077918 h 1865016"/>
              <a:gd name="connsiteX78" fmla="*/ 2053628 w 7872284"/>
              <a:gd name="connsiteY78" fmla="*/ 1074184 h 1865016"/>
              <a:gd name="connsiteX79" fmla="*/ 2079940 w 7872284"/>
              <a:gd name="connsiteY79" fmla="*/ 1093462 h 1865016"/>
              <a:gd name="connsiteX80" fmla="*/ 2106252 w 7872284"/>
              <a:gd name="connsiteY80" fmla="*/ 1095199 h 1865016"/>
              <a:gd name="connsiteX81" fmla="*/ 2132651 w 7872284"/>
              <a:gd name="connsiteY81" fmla="*/ 1102493 h 1865016"/>
              <a:gd name="connsiteX82" fmla="*/ 2158963 w 7872284"/>
              <a:gd name="connsiteY82" fmla="*/ 1119340 h 1865016"/>
              <a:gd name="connsiteX83" fmla="*/ 2185274 w 7872284"/>
              <a:gd name="connsiteY83" fmla="*/ 1126721 h 1865016"/>
              <a:gd name="connsiteX84" fmla="*/ 2211586 w 7872284"/>
              <a:gd name="connsiteY84" fmla="*/ 1143133 h 1865016"/>
              <a:gd name="connsiteX85" fmla="*/ 2237898 w 7872284"/>
              <a:gd name="connsiteY85" fmla="*/ 1115953 h 1865016"/>
              <a:gd name="connsiteX86" fmla="*/ 2264297 w 7872284"/>
              <a:gd name="connsiteY86" fmla="*/ 1135144 h 1865016"/>
              <a:gd name="connsiteX87" fmla="*/ 2290609 w 7872284"/>
              <a:gd name="connsiteY87" fmla="*/ 1147562 h 1865016"/>
              <a:gd name="connsiteX88" fmla="*/ 2316921 w 7872284"/>
              <a:gd name="connsiteY88" fmla="*/ 1191762 h 1865016"/>
              <a:gd name="connsiteX89" fmla="*/ 2343232 w 7872284"/>
              <a:gd name="connsiteY89" fmla="*/ 1175871 h 1865016"/>
              <a:gd name="connsiteX90" fmla="*/ 2369544 w 7872284"/>
              <a:gd name="connsiteY90" fmla="*/ 1168490 h 1865016"/>
              <a:gd name="connsiteX91" fmla="*/ 2395943 w 7872284"/>
              <a:gd name="connsiteY91" fmla="*/ 1186292 h 1865016"/>
              <a:gd name="connsiteX92" fmla="*/ 2422255 w 7872284"/>
              <a:gd name="connsiteY92" fmla="*/ 1160935 h 1865016"/>
              <a:gd name="connsiteX93" fmla="*/ 2448567 w 7872284"/>
              <a:gd name="connsiteY93" fmla="*/ 1155985 h 1865016"/>
              <a:gd name="connsiteX94" fmla="*/ 2474879 w 7872284"/>
              <a:gd name="connsiteY94" fmla="*/ 1170661 h 1865016"/>
              <a:gd name="connsiteX95" fmla="*/ 2501191 w 7872284"/>
              <a:gd name="connsiteY95" fmla="*/ 1169098 h 1865016"/>
              <a:gd name="connsiteX96" fmla="*/ 2527502 w 7872284"/>
              <a:gd name="connsiteY96" fmla="*/ 1151383 h 1865016"/>
              <a:gd name="connsiteX97" fmla="*/ 2553901 w 7872284"/>
              <a:gd name="connsiteY97" fmla="*/ 1193239 h 1865016"/>
              <a:gd name="connsiteX98" fmla="*/ 2580213 w 7872284"/>
              <a:gd name="connsiteY98" fmla="*/ 1219377 h 1865016"/>
              <a:gd name="connsiteX99" fmla="*/ 2606525 w 7872284"/>
              <a:gd name="connsiteY99" fmla="*/ 1195149 h 1865016"/>
              <a:gd name="connsiteX100" fmla="*/ 2632837 w 7872284"/>
              <a:gd name="connsiteY100" fmla="*/ 1214167 h 1865016"/>
              <a:gd name="connsiteX101" fmla="*/ 2659149 w 7872284"/>
              <a:gd name="connsiteY101" fmla="*/ 1204962 h 1865016"/>
              <a:gd name="connsiteX102" fmla="*/ 2685547 w 7872284"/>
              <a:gd name="connsiteY102" fmla="*/ 1180734 h 1865016"/>
              <a:gd name="connsiteX103" fmla="*/ 2711859 w 7872284"/>
              <a:gd name="connsiteY103" fmla="*/ 1145218 h 1865016"/>
              <a:gd name="connsiteX104" fmla="*/ 2738171 w 7872284"/>
              <a:gd name="connsiteY104" fmla="*/ 1182992 h 1865016"/>
              <a:gd name="connsiteX105" fmla="*/ 2764483 w 7872284"/>
              <a:gd name="connsiteY105" fmla="*/ 1176219 h 1865016"/>
              <a:gd name="connsiteX106" fmla="*/ 2790795 w 7872284"/>
              <a:gd name="connsiteY106" fmla="*/ 1183166 h 1865016"/>
              <a:gd name="connsiteX107" fmla="*/ 2817193 w 7872284"/>
              <a:gd name="connsiteY107" fmla="*/ 1173179 h 1865016"/>
              <a:gd name="connsiteX108" fmla="*/ 2843505 w 7872284"/>
              <a:gd name="connsiteY108" fmla="*/ 1199057 h 1865016"/>
              <a:gd name="connsiteX109" fmla="*/ 2869817 w 7872284"/>
              <a:gd name="connsiteY109" fmla="*/ 1184295 h 1865016"/>
              <a:gd name="connsiteX110" fmla="*/ 2896129 w 7872284"/>
              <a:gd name="connsiteY110" fmla="*/ 1164496 h 1865016"/>
              <a:gd name="connsiteX111" fmla="*/ 2922441 w 7872284"/>
              <a:gd name="connsiteY111" fmla="*/ 1162932 h 1865016"/>
              <a:gd name="connsiteX112" fmla="*/ 2948839 w 7872284"/>
              <a:gd name="connsiteY112" fmla="*/ 1146694 h 1865016"/>
              <a:gd name="connsiteX113" fmla="*/ 2975151 w 7872284"/>
              <a:gd name="connsiteY113" fmla="*/ 1118211 h 1865016"/>
              <a:gd name="connsiteX114" fmla="*/ 3001463 w 7872284"/>
              <a:gd name="connsiteY114" fmla="*/ 1137228 h 1865016"/>
              <a:gd name="connsiteX115" fmla="*/ 3027775 w 7872284"/>
              <a:gd name="connsiteY115" fmla="*/ 1140702 h 1865016"/>
              <a:gd name="connsiteX116" fmla="*/ 3054087 w 7872284"/>
              <a:gd name="connsiteY116" fmla="*/ 1125418 h 1865016"/>
              <a:gd name="connsiteX117" fmla="*/ 3080486 w 7872284"/>
              <a:gd name="connsiteY117" fmla="*/ 1113695 h 1865016"/>
              <a:gd name="connsiteX118" fmla="*/ 3106798 w 7872284"/>
              <a:gd name="connsiteY118" fmla="*/ 1129066 h 1865016"/>
              <a:gd name="connsiteX119" fmla="*/ 3133109 w 7872284"/>
              <a:gd name="connsiteY119" fmla="*/ 1134449 h 1865016"/>
              <a:gd name="connsiteX120" fmla="*/ 3159421 w 7872284"/>
              <a:gd name="connsiteY120" fmla="*/ 1150862 h 1865016"/>
              <a:gd name="connsiteX121" fmla="*/ 3185733 w 7872284"/>
              <a:gd name="connsiteY121" fmla="*/ 1158504 h 1865016"/>
              <a:gd name="connsiteX122" fmla="*/ 3212132 w 7872284"/>
              <a:gd name="connsiteY122" fmla="*/ 1153033 h 1865016"/>
              <a:gd name="connsiteX123" fmla="*/ 3238444 w 7872284"/>
              <a:gd name="connsiteY123" fmla="*/ 1180213 h 1865016"/>
              <a:gd name="connsiteX124" fmla="*/ 3264755 w 7872284"/>
              <a:gd name="connsiteY124" fmla="*/ 1184121 h 1865016"/>
              <a:gd name="connsiteX125" fmla="*/ 3291067 w 7872284"/>
              <a:gd name="connsiteY125" fmla="*/ 1235789 h 1865016"/>
              <a:gd name="connsiteX126" fmla="*/ 3317380 w 7872284"/>
              <a:gd name="connsiteY126" fmla="*/ 1291626 h 1865016"/>
              <a:gd name="connsiteX127" fmla="*/ 3343778 w 7872284"/>
              <a:gd name="connsiteY127" fmla="*/ 1280771 h 1865016"/>
              <a:gd name="connsiteX128" fmla="*/ 3370090 w 7872284"/>
              <a:gd name="connsiteY128" fmla="*/ 1320196 h 1865016"/>
              <a:gd name="connsiteX129" fmla="*/ 3396402 w 7872284"/>
              <a:gd name="connsiteY129" fmla="*/ 1364917 h 1865016"/>
              <a:gd name="connsiteX130" fmla="*/ 3422713 w 7872284"/>
              <a:gd name="connsiteY130" fmla="*/ 1378290 h 1865016"/>
              <a:gd name="connsiteX131" fmla="*/ 3449025 w 7872284"/>
              <a:gd name="connsiteY131" fmla="*/ 1429872 h 1865016"/>
              <a:gd name="connsiteX132" fmla="*/ 3475424 w 7872284"/>
              <a:gd name="connsiteY132" fmla="*/ 1497866 h 1865016"/>
              <a:gd name="connsiteX133" fmla="*/ 3501736 w 7872284"/>
              <a:gd name="connsiteY133" fmla="*/ 1565947 h 1865016"/>
              <a:gd name="connsiteX134" fmla="*/ 3528048 w 7872284"/>
              <a:gd name="connsiteY134" fmla="*/ 1617963 h 1865016"/>
              <a:gd name="connsiteX135" fmla="*/ 3554360 w 7872284"/>
              <a:gd name="connsiteY135" fmla="*/ 1653045 h 1865016"/>
              <a:gd name="connsiteX136" fmla="*/ 3580671 w 7872284"/>
              <a:gd name="connsiteY136" fmla="*/ 1704540 h 1865016"/>
              <a:gd name="connsiteX137" fmla="*/ 3606984 w 7872284"/>
              <a:gd name="connsiteY137" fmla="*/ 1735801 h 1865016"/>
              <a:gd name="connsiteX138" fmla="*/ 3633382 w 7872284"/>
              <a:gd name="connsiteY138" fmla="*/ 1774271 h 1865016"/>
              <a:gd name="connsiteX139" fmla="*/ 3659694 w 7872284"/>
              <a:gd name="connsiteY139" fmla="*/ 1806575 h 1865016"/>
              <a:gd name="connsiteX140" fmla="*/ 3686006 w 7872284"/>
              <a:gd name="connsiteY140" fmla="*/ 1811090 h 1865016"/>
              <a:gd name="connsiteX141" fmla="*/ 3712318 w 7872284"/>
              <a:gd name="connsiteY141" fmla="*/ 1850862 h 1865016"/>
              <a:gd name="connsiteX142" fmla="*/ 3738629 w 7872284"/>
              <a:gd name="connsiteY142" fmla="*/ 1865016 h 1865016"/>
              <a:gd name="connsiteX143" fmla="*/ 3765028 w 7872284"/>
              <a:gd name="connsiteY143" fmla="*/ 1822466 h 1865016"/>
              <a:gd name="connsiteX144" fmla="*/ 3791340 w 7872284"/>
              <a:gd name="connsiteY144" fmla="*/ 1806575 h 1865016"/>
              <a:gd name="connsiteX145" fmla="*/ 3817652 w 7872284"/>
              <a:gd name="connsiteY145" fmla="*/ 1823247 h 1865016"/>
              <a:gd name="connsiteX146" fmla="*/ 3843964 w 7872284"/>
              <a:gd name="connsiteY146" fmla="*/ 1806922 h 1865016"/>
              <a:gd name="connsiteX147" fmla="*/ 3870276 w 7872284"/>
              <a:gd name="connsiteY147" fmla="*/ 1741707 h 1865016"/>
              <a:gd name="connsiteX148" fmla="*/ 3896674 w 7872284"/>
              <a:gd name="connsiteY148" fmla="*/ 1678402 h 1865016"/>
              <a:gd name="connsiteX149" fmla="*/ 3922987 w 7872284"/>
              <a:gd name="connsiteY149" fmla="*/ 1641496 h 1865016"/>
              <a:gd name="connsiteX150" fmla="*/ 3949298 w 7872284"/>
              <a:gd name="connsiteY150" fmla="*/ 1621957 h 1865016"/>
              <a:gd name="connsiteX151" fmla="*/ 3975610 w 7872284"/>
              <a:gd name="connsiteY151" fmla="*/ 1559521 h 1865016"/>
              <a:gd name="connsiteX152" fmla="*/ 4001922 w 7872284"/>
              <a:gd name="connsiteY152" fmla="*/ 1499516 h 1865016"/>
              <a:gd name="connsiteX153" fmla="*/ 4028321 w 7872284"/>
              <a:gd name="connsiteY153" fmla="*/ 1408510 h 1865016"/>
              <a:gd name="connsiteX154" fmla="*/ 4054632 w 7872284"/>
              <a:gd name="connsiteY154" fmla="*/ 1369693 h 1865016"/>
              <a:gd name="connsiteX155" fmla="*/ 4080945 w 7872284"/>
              <a:gd name="connsiteY155" fmla="*/ 1304652 h 1865016"/>
              <a:gd name="connsiteX156" fmla="*/ 4107256 w 7872284"/>
              <a:gd name="connsiteY156" fmla="*/ 1219898 h 1865016"/>
              <a:gd name="connsiteX157" fmla="*/ 4133568 w 7872284"/>
              <a:gd name="connsiteY157" fmla="*/ 1119514 h 1865016"/>
              <a:gd name="connsiteX158" fmla="*/ 4159967 w 7872284"/>
              <a:gd name="connsiteY158" fmla="*/ 1034412 h 1865016"/>
              <a:gd name="connsiteX159" fmla="*/ 4186279 w 7872284"/>
              <a:gd name="connsiteY159" fmla="*/ 907976 h 1865016"/>
              <a:gd name="connsiteX160" fmla="*/ 4212591 w 7872284"/>
              <a:gd name="connsiteY160" fmla="*/ 774073 h 1865016"/>
              <a:gd name="connsiteX161" fmla="*/ 4238903 w 7872284"/>
              <a:gd name="connsiteY161" fmla="*/ 663702 h 1865016"/>
              <a:gd name="connsiteX162" fmla="*/ 4265214 w 7872284"/>
              <a:gd name="connsiteY162" fmla="*/ 552636 h 1865016"/>
              <a:gd name="connsiteX163" fmla="*/ 4291613 w 7872284"/>
              <a:gd name="connsiteY163" fmla="*/ 492457 h 1865016"/>
              <a:gd name="connsiteX164" fmla="*/ 4317925 w 7872284"/>
              <a:gd name="connsiteY164" fmla="*/ 430108 h 1865016"/>
              <a:gd name="connsiteX165" fmla="*/ 4344237 w 7872284"/>
              <a:gd name="connsiteY165" fmla="*/ 349001 h 1865016"/>
              <a:gd name="connsiteX166" fmla="*/ 4370549 w 7872284"/>
              <a:gd name="connsiteY166" fmla="*/ 269111 h 1865016"/>
              <a:gd name="connsiteX167" fmla="*/ 4396861 w 7872284"/>
              <a:gd name="connsiteY167" fmla="*/ 221350 h 1865016"/>
              <a:gd name="connsiteX168" fmla="*/ 4423172 w 7872284"/>
              <a:gd name="connsiteY168" fmla="*/ 193127 h 1865016"/>
              <a:gd name="connsiteX169" fmla="*/ 4449571 w 7872284"/>
              <a:gd name="connsiteY169" fmla="*/ 138941 h 1865016"/>
              <a:gd name="connsiteX170" fmla="*/ 4475883 w 7872284"/>
              <a:gd name="connsiteY170" fmla="*/ 128607 h 1865016"/>
              <a:gd name="connsiteX171" fmla="*/ 4502195 w 7872284"/>
              <a:gd name="connsiteY171" fmla="*/ 87272 h 1865016"/>
              <a:gd name="connsiteX172" fmla="*/ 4528507 w 7872284"/>
              <a:gd name="connsiteY172" fmla="*/ 29785 h 1865016"/>
              <a:gd name="connsiteX173" fmla="*/ 4554819 w 7872284"/>
              <a:gd name="connsiteY173" fmla="*/ 0 h 1865016"/>
              <a:gd name="connsiteX174" fmla="*/ 4581217 w 7872284"/>
              <a:gd name="connsiteY174" fmla="*/ 16152 h 1865016"/>
              <a:gd name="connsiteX175" fmla="*/ 4607529 w 7872284"/>
              <a:gd name="connsiteY175" fmla="*/ 44374 h 1865016"/>
              <a:gd name="connsiteX176" fmla="*/ 4633841 w 7872284"/>
              <a:gd name="connsiteY176" fmla="*/ 53579 h 1865016"/>
              <a:gd name="connsiteX177" fmla="*/ 4660153 w 7872284"/>
              <a:gd name="connsiteY177" fmla="*/ 68341 h 1865016"/>
              <a:gd name="connsiteX178" fmla="*/ 4686465 w 7872284"/>
              <a:gd name="connsiteY178" fmla="*/ 68689 h 1865016"/>
              <a:gd name="connsiteX179" fmla="*/ 4712863 w 7872284"/>
              <a:gd name="connsiteY179" fmla="*/ 105595 h 1865016"/>
              <a:gd name="connsiteX180" fmla="*/ 4739175 w 7872284"/>
              <a:gd name="connsiteY180" fmla="*/ 136249 h 1865016"/>
              <a:gd name="connsiteX181" fmla="*/ 4765487 w 7872284"/>
              <a:gd name="connsiteY181" fmla="*/ 190783 h 1865016"/>
              <a:gd name="connsiteX182" fmla="*/ 4791799 w 7872284"/>
              <a:gd name="connsiteY182" fmla="*/ 218571 h 1865016"/>
              <a:gd name="connsiteX183" fmla="*/ 4818111 w 7872284"/>
              <a:gd name="connsiteY183" fmla="*/ 260774 h 1865016"/>
              <a:gd name="connsiteX184" fmla="*/ 4844510 w 7872284"/>
              <a:gd name="connsiteY184" fmla="*/ 298896 h 1865016"/>
              <a:gd name="connsiteX185" fmla="*/ 4870821 w 7872284"/>
              <a:gd name="connsiteY185" fmla="*/ 356209 h 1865016"/>
              <a:gd name="connsiteX186" fmla="*/ 4897133 w 7872284"/>
              <a:gd name="connsiteY186" fmla="*/ 402493 h 1865016"/>
              <a:gd name="connsiteX187" fmla="*/ 4923445 w 7872284"/>
              <a:gd name="connsiteY187" fmla="*/ 445739 h 1865016"/>
              <a:gd name="connsiteX188" fmla="*/ 4949757 w 7872284"/>
              <a:gd name="connsiteY188" fmla="*/ 492371 h 1865016"/>
              <a:gd name="connsiteX189" fmla="*/ 4976156 w 7872284"/>
              <a:gd name="connsiteY189" fmla="*/ 526237 h 1865016"/>
              <a:gd name="connsiteX190" fmla="*/ 5002468 w 7872284"/>
              <a:gd name="connsiteY190" fmla="*/ 562188 h 1865016"/>
              <a:gd name="connsiteX191" fmla="*/ 5028779 w 7872284"/>
              <a:gd name="connsiteY191" fmla="*/ 568006 h 1865016"/>
              <a:gd name="connsiteX192" fmla="*/ 5055092 w 7872284"/>
              <a:gd name="connsiteY192" fmla="*/ 566530 h 1865016"/>
              <a:gd name="connsiteX193" fmla="*/ 5081403 w 7872284"/>
              <a:gd name="connsiteY193" fmla="*/ 611165 h 1865016"/>
              <a:gd name="connsiteX194" fmla="*/ 5107802 w 7872284"/>
              <a:gd name="connsiteY194" fmla="*/ 664744 h 1865016"/>
              <a:gd name="connsiteX195" fmla="*/ 5134114 w 7872284"/>
              <a:gd name="connsiteY195" fmla="*/ 671343 h 1865016"/>
              <a:gd name="connsiteX196" fmla="*/ 5160426 w 7872284"/>
              <a:gd name="connsiteY196" fmla="*/ 696874 h 1865016"/>
              <a:gd name="connsiteX197" fmla="*/ 5186737 w 7872284"/>
              <a:gd name="connsiteY197" fmla="*/ 727962 h 1865016"/>
              <a:gd name="connsiteX198" fmla="*/ 5213050 w 7872284"/>
              <a:gd name="connsiteY198" fmla="*/ 786751 h 1865016"/>
              <a:gd name="connsiteX199" fmla="*/ 5239448 w 7872284"/>
              <a:gd name="connsiteY199" fmla="*/ 769817 h 1865016"/>
              <a:gd name="connsiteX200" fmla="*/ 5265760 w 7872284"/>
              <a:gd name="connsiteY200" fmla="*/ 774767 h 1865016"/>
              <a:gd name="connsiteX201" fmla="*/ 5292072 w 7872284"/>
              <a:gd name="connsiteY201" fmla="*/ 804900 h 1865016"/>
              <a:gd name="connsiteX202" fmla="*/ 5318384 w 7872284"/>
              <a:gd name="connsiteY202" fmla="*/ 801253 h 1865016"/>
              <a:gd name="connsiteX203" fmla="*/ 5344695 w 7872284"/>
              <a:gd name="connsiteY203" fmla="*/ 776938 h 1865016"/>
              <a:gd name="connsiteX204" fmla="*/ 5371008 w 7872284"/>
              <a:gd name="connsiteY204" fmla="*/ 770946 h 1865016"/>
              <a:gd name="connsiteX205" fmla="*/ 5397406 w 7872284"/>
              <a:gd name="connsiteY205" fmla="*/ 792482 h 1865016"/>
              <a:gd name="connsiteX206" fmla="*/ 5423718 w 7872284"/>
              <a:gd name="connsiteY206" fmla="*/ 832254 h 1865016"/>
              <a:gd name="connsiteX207" fmla="*/ 5450030 w 7872284"/>
              <a:gd name="connsiteY207" fmla="*/ 845193 h 1865016"/>
              <a:gd name="connsiteX208" fmla="*/ 5476342 w 7872284"/>
              <a:gd name="connsiteY208" fmla="*/ 871157 h 1865016"/>
              <a:gd name="connsiteX209" fmla="*/ 5502654 w 7872284"/>
              <a:gd name="connsiteY209" fmla="*/ 897816 h 1865016"/>
              <a:gd name="connsiteX210" fmla="*/ 5529052 w 7872284"/>
              <a:gd name="connsiteY210" fmla="*/ 890696 h 1865016"/>
              <a:gd name="connsiteX211" fmla="*/ 5555364 w 7872284"/>
              <a:gd name="connsiteY211" fmla="*/ 909887 h 1865016"/>
              <a:gd name="connsiteX212" fmla="*/ 5581676 w 7872284"/>
              <a:gd name="connsiteY212" fmla="*/ 874891 h 1865016"/>
              <a:gd name="connsiteX213" fmla="*/ 5607988 w 7872284"/>
              <a:gd name="connsiteY213" fmla="*/ 861866 h 1865016"/>
              <a:gd name="connsiteX214" fmla="*/ 5634300 w 7872284"/>
              <a:gd name="connsiteY214" fmla="*/ 839722 h 1865016"/>
              <a:gd name="connsiteX215" fmla="*/ 5660699 w 7872284"/>
              <a:gd name="connsiteY215" fmla="*/ 811239 h 1865016"/>
              <a:gd name="connsiteX216" fmla="*/ 5687010 w 7872284"/>
              <a:gd name="connsiteY216" fmla="*/ 802903 h 1865016"/>
              <a:gd name="connsiteX217" fmla="*/ 5713322 w 7872284"/>
              <a:gd name="connsiteY217" fmla="*/ 811760 h 1865016"/>
              <a:gd name="connsiteX218" fmla="*/ 5739634 w 7872284"/>
              <a:gd name="connsiteY218" fmla="*/ 796042 h 1865016"/>
              <a:gd name="connsiteX219" fmla="*/ 5765946 w 7872284"/>
              <a:gd name="connsiteY219" fmla="*/ 756879 h 1865016"/>
              <a:gd name="connsiteX220" fmla="*/ 5792344 w 7872284"/>
              <a:gd name="connsiteY220" fmla="*/ 746719 h 1865016"/>
              <a:gd name="connsiteX221" fmla="*/ 5818657 w 7872284"/>
              <a:gd name="connsiteY221" fmla="*/ 749584 h 1865016"/>
              <a:gd name="connsiteX222" fmla="*/ 5844968 w 7872284"/>
              <a:gd name="connsiteY222" fmla="*/ 772423 h 1865016"/>
              <a:gd name="connsiteX223" fmla="*/ 5871280 w 7872284"/>
              <a:gd name="connsiteY223" fmla="*/ 770599 h 1865016"/>
              <a:gd name="connsiteX224" fmla="*/ 5897592 w 7872284"/>
              <a:gd name="connsiteY224" fmla="*/ 768862 h 1865016"/>
              <a:gd name="connsiteX225" fmla="*/ 5923991 w 7872284"/>
              <a:gd name="connsiteY225" fmla="*/ 769123 h 1865016"/>
              <a:gd name="connsiteX226" fmla="*/ 5950303 w 7872284"/>
              <a:gd name="connsiteY226" fmla="*/ 763565 h 1865016"/>
              <a:gd name="connsiteX227" fmla="*/ 5976615 w 7872284"/>
              <a:gd name="connsiteY227" fmla="*/ 778154 h 1865016"/>
              <a:gd name="connsiteX228" fmla="*/ 6002926 w 7872284"/>
              <a:gd name="connsiteY228" fmla="*/ 755316 h 1865016"/>
              <a:gd name="connsiteX229" fmla="*/ 6029238 w 7872284"/>
              <a:gd name="connsiteY229" fmla="*/ 738122 h 1865016"/>
              <a:gd name="connsiteX230" fmla="*/ 6055637 w 7872284"/>
              <a:gd name="connsiteY230" fmla="*/ 756271 h 1865016"/>
              <a:gd name="connsiteX231" fmla="*/ 6081949 w 7872284"/>
              <a:gd name="connsiteY231" fmla="*/ 723620 h 1865016"/>
              <a:gd name="connsiteX232" fmla="*/ 6108261 w 7872284"/>
              <a:gd name="connsiteY232" fmla="*/ 709291 h 1865016"/>
              <a:gd name="connsiteX233" fmla="*/ 6134573 w 7872284"/>
              <a:gd name="connsiteY233" fmla="*/ 747847 h 1865016"/>
              <a:gd name="connsiteX234" fmla="*/ 6160884 w 7872284"/>
              <a:gd name="connsiteY234" fmla="*/ 750018 h 1865016"/>
              <a:gd name="connsiteX235" fmla="*/ 6187283 w 7872284"/>
              <a:gd name="connsiteY235" fmla="*/ 755576 h 1865016"/>
              <a:gd name="connsiteX236" fmla="*/ 6213595 w 7872284"/>
              <a:gd name="connsiteY236" fmla="*/ 752710 h 1865016"/>
              <a:gd name="connsiteX237" fmla="*/ 6239907 w 7872284"/>
              <a:gd name="connsiteY237" fmla="*/ 745676 h 1865016"/>
              <a:gd name="connsiteX238" fmla="*/ 6266219 w 7872284"/>
              <a:gd name="connsiteY238" fmla="*/ 736558 h 1865016"/>
              <a:gd name="connsiteX239" fmla="*/ 6292531 w 7872284"/>
              <a:gd name="connsiteY239" fmla="*/ 712070 h 1865016"/>
              <a:gd name="connsiteX240" fmla="*/ 6318842 w 7872284"/>
              <a:gd name="connsiteY240" fmla="*/ 700781 h 1865016"/>
              <a:gd name="connsiteX241" fmla="*/ 6345241 w 7872284"/>
              <a:gd name="connsiteY241" fmla="*/ 698176 h 1865016"/>
              <a:gd name="connsiteX242" fmla="*/ 6371553 w 7872284"/>
              <a:gd name="connsiteY242" fmla="*/ 715804 h 1865016"/>
              <a:gd name="connsiteX243" fmla="*/ 6397865 w 7872284"/>
              <a:gd name="connsiteY243" fmla="*/ 722751 h 1865016"/>
              <a:gd name="connsiteX244" fmla="*/ 6424177 w 7872284"/>
              <a:gd name="connsiteY244" fmla="*/ 719799 h 1865016"/>
              <a:gd name="connsiteX245" fmla="*/ 6450489 w 7872284"/>
              <a:gd name="connsiteY245" fmla="*/ 714589 h 1865016"/>
              <a:gd name="connsiteX246" fmla="*/ 6476887 w 7872284"/>
              <a:gd name="connsiteY246" fmla="*/ 698697 h 1865016"/>
              <a:gd name="connsiteX247" fmla="*/ 6503199 w 7872284"/>
              <a:gd name="connsiteY247" fmla="*/ 719365 h 1865016"/>
              <a:gd name="connsiteX248" fmla="*/ 6529511 w 7872284"/>
              <a:gd name="connsiteY248" fmla="*/ 727354 h 1865016"/>
              <a:gd name="connsiteX249" fmla="*/ 6555823 w 7872284"/>
              <a:gd name="connsiteY249" fmla="*/ 707381 h 1865016"/>
              <a:gd name="connsiteX250" fmla="*/ 6582135 w 7872284"/>
              <a:gd name="connsiteY250" fmla="*/ 706599 h 1865016"/>
              <a:gd name="connsiteX251" fmla="*/ 6608534 w 7872284"/>
              <a:gd name="connsiteY251" fmla="*/ 705123 h 1865016"/>
              <a:gd name="connsiteX252" fmla="*/ 6634845 w 7872284"/>
              <a:gd name="connsiteY252" fmla="*/ 731522 h 1865016"/>
              <a:gd name="connsiteX253" fmla="*/ 6661157 w 7872284"/>
              <a:gd name="connsiteY253" fmla="*/ 734735 h 1865016"/>
              <a:gd name="connsiteX254" fmla="*/ 6687469 w 7872284"/>
              <a:gd name="connsiteY254" fmla="*/ 725356 h 1865016"/>
              <a:gd name="connsiteX255" fmla="*/ 6713781 w 7872284"/>
              <a:gd name="connsiteY255" fmla="*/ 730306 h 1865016"/>
              <a:gd name="connsiteX256" fmla="*/ 6740180 w 7872284"/>
              <a:gd name="connsiteY256" fmla="*/ 782843 h 1865016"/>
              <a:gd name="connsiteX257" fmla="*/ 6766491 w 7872284"/>
              <a:gd name="connsiteY257" fmla="*/ 795695 h 1865016"/>
              <a:gd name="connsiteX258" fmla="*/ 6792803 w 7872284"/>
              <a:gd name="connsiteY258" fmla="*/ 752710 h 1865016"/>
              <a:gd name="connsiteX259" fmla="*/ 6819115 w 7872284"/>
              <a:gd name="connsiteY259" fmla="*/ 739511 h 1865016"/>
              <a:gd name="connsiteX260" fmla="*/ 6845427 w 7872284"/>
              <a:gd name="connsiteY260" fmla="*/ 731348 h 1865016"/>
              <a:gd name="connsiteX261" fmla="*/ 6871826 w 7872284"/>
              <a:gd name="connsiteY261" fmla="*/ 698350 h 1865016"/>
              <a:gd name="connsiteX262" fmla="*/ 6898138 w 7872284"/>
              <a:gd name="connsiteY262" fmla="*/ 692271 h 1865016"/>
              <a:gd name="connsiteX263" fmla="*/ 6924449 w 7872284"/>
              <a:gd name="connsiteY263" fmla="*/ 678464 h 1865016"/>
              <a:gd name="connsiteX264" fmla="*/ 6950761 w 7872284"/>
              <a:gd name="connsiteY264" fmla="*/ 665265 h 1865016"/>
              <a:gd name="connsiteX265" fmla="*/ 6977073 w 7872284"/>
              <a:gd name="connsiteY265" fmla="*/ 670388 h 1865016"/>
              <a:gd name="connsiteX266" fmla="*/ 7003472 w 7872284"/>
              <a:gd name="connsiteY266" fmla="*/ 671170 h 1865016"/>
              <a:gd name="connsiteX267" fmla="*/ 7029784 w 7872284"/>
              <a:gd name="connsiteY267" fmla="*/ 627924 h 1865016"/>
              <a:gd name="connsiteX268" fmla="*/ 7056096 w 7872284"/>
              <a:gd name="connsiteY268" fmla="*/ 553070 h 1865016"/>
              <a:gd name="connsiteX269" fmla="*/ 7082407 w 7872284"/>
              <a:gd name="connsiteY269" fmla="*/ 484902 h 1865016"/>
              <a:gd name="connsiteX270" fmla="*/ 7108719 w 7872284"/>
              <a:gd name="connsiteY270" fmla="*/ 413261 h 1865016"/>
              <a:gd name="connsiteX271" fmla="*/ 7135118 w 7872284"/>
              <a:gd name="connsiteY271" fmla="*/ 302456 h 1865016"/>
              <a:gd name="connsiteX272" fmla="*/ 7161430 w 7872284"/>
              <a:gd name="connsiteY272" fmla="*/ 212839 h 1865016"/>
              <a:gd name="connsiteX273" fmla="*/ 7187742 w 7872284"/>
              <a:gd name="connsiteY273" fmla="*/ 130691 h 1865016"/>
              <a:gd name="connsiteX274" fmla="*/ 7214054 w 7872284"/>
              <a:gd name="connsiteY274" fmla="*/ 91614 h 1865016"/>
              <a:gd name="connsiteX275" fmla="*/ 7240365 w 7872284"/>
              <a:gd name="connsiteY275" fmla="*/ 63218 h 1865016"/>
              <a:gd name="connsiteX276" fmla="*/ 7266678 w 7872284"/>
              <a:gd name="connsiteY276" fmla="*/ 60700 h 1865016"/>
              <a:gd name="connsiteX277" fmla="*/ 7293076 w 7872284"/>
              <a:gd name="connsiteY277" fmla="*/ 66605 h 1865016"/>
              <a:gd name="connsiteX278" fmla="*/ 7319388 w 7872284"/>
              <a:gd name="connsiteY278" fmla="*/ 92743 h 1865016"/>
              <a:gd name="connsiteX279" fmla="*/ 7345700 w 7872284"/>
              <a:gd name="connsiteY279" fmla="*/ 157090 h 1865016"/>
              <a:gd name="connsiteX280" fmla="*/ 7372012 w 7872284"/>
              <a:gd name="connsiteY280" fmla="*/ 238804 h 1865016"/>
              <a:gd name="connsiteX281" fmla="*/ 7398323 w 7872284"/>
              <a:gd name="connsiteY281" fmla="*/ 287433 h 1865016"/>
              <a:gd name="connsiteX282" fmla="*/ 7424723 w 7872284"/>
              <a:gd name="connsiteY282" fmla="*/ 303411 h 1865016"/>
              <a:gd name="connsiteX283" fmla="*/ 7451034 w 7872284"/>
              <a:gd name="connsiteY283" fmla="*/ 324600 h 1865016"/>
              <a:gd name="connsiteX284" fmla="*/ 7477346 w 7872284"/>
              <a:gd name="connsiteY284" fmla="*/ 291428 h 1865016"/>
              <a:gd name="connsiteX285" fmla="*/ 7503658 w 7872284"/>
              <a:gd name="connsiteY285" fmla="*/ 237936 h 1865016"/>
              <a:gd name="connsiteX286" fmla="*/ 7529970 w 7872284"/>
              <a:gd name="connsiteY286" fmla="*/ 230815 h 1865016"/>
              <a:gd name="connsiteX287" fmla="*/ 7556368 w 7872284"/>
              <a:gd name="connsiteY287" fmla="*/ 212232 h 1865016"/>
              <a:gd name="connsiteX288" fmla="*/ 7582681 w 7872284"/>
              <a:gd name="connsiteY288" fmla="*/ 165339 h 1865016"/>
              <a:gd name="connsiteX289" fmla="*/ 7608992 w 7872284"/>
              <a:gd name="connsiteY289" fmla="*/ 147885 h 1865016"/>
              <a:gd name="connsiteX290" fmla="*/ 7635304 w 7872284"/>
              <a:gd name="connsiteY290" fmla="*/ 156569 h 1865016"/>
              <a:gd name="connsiteX291" fmla="*/ 7661616 w 7872284"/>
              <a:gd name="connsiteY291" fmla="*/ 181838 h 1865016"/>
              <a:gd name="connsiteX292" fmla="*/ 7688015 w 7872284"/>
              <a:gd name="connsiteY292" fmla="*/ 194777 h 1865016"/>
              <a:gd name="connsiteX293" fmla="*/ 7714326 w 7872284"/>
              <a:gd name="connsiteY293" fmla="*/ 195211 h 1865016"/>
              <a:gd name="connsiteX294" fmla="*/ 7740639 w 7872284"/>
              <a:gd name="connsiteY294" fmla="*/ 233681 h 1865016"/>
              <a:gd name="connsiteX295" fmla="*/ 7766951 w 7872284"/>
              <a:gd name="connsiteY295" fmla="*/ 278489 h 1865016"/>
              <a:gd name="connsiteX296" fmla="*/ 7793262 w 7872284"/>
              <a:gd name="connsiteY296" fmla="*/ 310358 h 1865016"/>
              <a:gd name="connsiteX297" fmla="*/ 7819661 w 7872284"/>
              <a:gd name="connsiteY297" fmla="*/ 338581 h 1865016"/>
              <a:gd name="connsiteX298" fmla="*/ 7845973 w 7872284"/>
              <a:gd name="connsiteY298" fmla="*/ 378266 h 1865016"/>
              <a:gd name="connsiteX299" fmla="*/ 7872285 w 7872284"/>
              <a:gd name="connsiteY299" fmla="*/ 386515 h 186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7872284" h="1865016">
                <a:moveTo>
                  <a:pt x="0" y="483513"/>
                </a:moveTo>
                <a:lnTo>
                  <a:pt x="26312" y="442699"/>
                </a:lnTo>
                <a:lnTo>
                  <a:pt x="52624" y="428718"/>
                </a:lnTo>
                <a:lnTo>
                  <a:pt x="78936" y="432366"/>
                </a:lnTo>
                <a:lnTo>
                  <a:pt x="105334" y="408312"/>
                </a:lnTo>
                <a:lnTo>
                  <a:pt x="131646" y="394852"/>
                </a:lnTo>
                <a:lnTo>
                  <a:pt x="157958" y="413869"/>
                </a:lnTo>
                <a:lnTo>
                  <a:pt x="184270" y="420816"/>
                </a:lnTo>
                <a:lnTo>
                  <a:pt x="210582" y="408225"/>
                </a:lnTo>
                <a:lnTo>
                  <a:pt x="236981" y="407269"/>
                </a:lnTo>
                <a:lnTo>
                  <a:pt x="263292" y="394244"/>
                </a:lnTo>
                <a:lnTo>
                  <a:pt x="289604" y="366195"/>
                </a:lnTo>
                <a:lnTo>
                  <a:pt x="315916" y="383997"/>
                </a:lnTo>
                <a:lnTo>
                  <a:pt x="342228" y="420035"/>
                </a:lnTo>
                <a:lnTo>
                  <a:pt x="368627" y="411959"/>
                </a:lnTo>
                <a:lnTo>
                  <a:pt x="394939" y="388339"/>
                </a:lnTo>
                <a:lnTo>
                  <a:pt x="421250" y="386776"/>
                </a:lnTo>
                <a:lnTo>
                  <a:pt x="447562" y="400409"/>
                </a:lnTo>
                <a:lnTo>
                  <a:pt x="473874" y="410048"/>
                </a:lnTo>
                <a:lnTo>
                  <a:pt x="500273" y="396415"/>
                </a:lnTo>
                <a:lnTo>
                  <a:pt x="526585" y="368974"/>
                </a:lnTo>
                <a:lnTo>
                  <a:pt x="552897" y="353951"/>
                </a:lnTo>
                <a:lnTo>
                  <a:pt x="579209" y="375660"/>
                </a:lnTo>
                <a:lnTo>
                  <a:pt x="605520" y="424724"/>
                </a:lnTo>
                <a:lnTo>
                  <a:pt x="631919" y="434189"/>
                </a:lnTo>
                <a:lnTo>
                  <a:pt x="658231" y="406488"/>
                </a:lnTo>
                <a:lnTo>
                  <a:pt x="684543" y="408572"/>
                </a:lnTo>
                <a:lnTo>
                  <a:pt x="710855" y="439660"/>
                </a:lnTo>
                <a:lnTo>
                  <a:pt x="737166" y="433147"/>
                </a:lnTo>
                <a:lnTo>
                  <a:pt x="763478" y="423074"/>
                </a:lnTo>
                <a:lnTo>
                  <a:pt x="789877" y="429934"/>
                </a:lnTo>
                <a:lnTo>
                  <a:pt x="816189" y="436360"/>
                </a:lnTo>
                <a:lnTo>
                  <a:pt x="842501" y="448170"/>
                </a:lnTo>
                <a:lnTo>
                  <a:pt x="868813" y="447041"/>
                </a:lnTo>
                <a:lnTo>
                  <a:pt x="895124" y="419514"/>
                </a:lnTo>
                <a:lnTo>
                  <a:pt x="921523" y="413869"/>
                </a:lnTo>
                <a:lnTo>
                  <a:pt x="947835" y="426113"/>
                </a:lnTo>
                <a:lnTo>
                  <a:pt x="974147" y="442526"/>
                </a:lnTo>
                <a:lnTo>
                  <a:pt x="1000459" y="462151"/>
                </a:lnTo>
                <a:lnTo>
                  <a:pt x="1026771" y="483426"/>
                </a:lnTo>
                <a:lnTo>
                  <a:pt x="1053169" y="476827"/>
                </a:lnTo>
                <a:lnTo>
                  <a:pt x="1079481" y="479432"/>
                </a:lnTo>
                <a:lnTo>
                  <a:pt x="1105793" y="482297"/>
                </a:lnTo>
                <a:lnTo>
                  <a:pt x="1132105" y="483774"/>
                </a:lnTo>
                <a:lnTo>
                  <a:pt x="1158417" y="517554"/>
                </a:lnTo>
                <a:lnTo>
                  <a:pt x="1184816" y="562188"/>
                </a:lnTo>
                <a:lnTo>
                  <a:pt x="1211128" y="560886"/>
                </a:lnTo>
                <a:lnTo>
                  <a:pt x="1237439" y="581900"/>
                </a:lnTo>
                <a:lnTo>
                  <a:pt x="1263751" y="623235"/>
                </a:lnTo>
                <a:lnTo>
                  <a:pt x="1290063" y="639561"/>
                </a:lnTo>
                <a:lnTo>
                  <a:pt x="1316462" y="647376"/>
                </a:lnTo>
                <a:lnTo>
                  <a:pt x="1342774" y="672993"/>
                </a:lnTo>
                <a:lnTo>
                  <a:pt x="1369086" y="699913"/>
                </a:lnTo>
                <a:lnTo>
                  <a:pt x="1395397" y="715283"/>
                </a:lnTo>
                <a:lnTo>
                  <a:pt x="1421709" y="737514"/>
                </a:lnTo>
                <a:lnTo>
                  <a:pt x="1448108" y="788053"/>
                </a:lnTo>
                <a:lnTo>
                  <a:pt x="1474420" y="829909"/>
                </a:lnTo>
                <a:lnTo>
                  <a:pt x="1500732" y="840677"/>
                </a:lnTo>
                <a:lnTo>
                  <a:pt x="1527043" y="808981"/>
                </a:lnTo>
                <a:lnTo>
                  <a:pt x="1553355" y="809155"/>
                </a:lnTo>
                <a:lnTo>
                  <a:pt x="1579667" y="817578"/>
                </a:lnTo>
                <a:lnTo>
                  <a:pt x="1606066" y="838159"/>
                </a:lnTo>
                <a:lnTo>
                  <a:pt x="1632378" y="847364"/>
                </a:lnTo>
                <a:lnTo>
                  <a:pt x="1658690" y="866555"/>
                </a:lnTo>
                <a:lnTo>
                  <a:pt x="1685001" y="863255"/>
                </a:lnTo>
                <a:lnTo>
                  <a:pt x="1711313" y="863689"/>
                </a:lnTo>
                <a:lnTo>
                  <a:pt x="1737712" y="895211"/>
                </a:lnTo>
                <a:lnTo>
                  <a:pt x="1764024" y="944014"/>
                </a:lnTo>
                <a:lnTo>
                  <a:pt x="1790336" y="969110"/>
                </a:lnTo>
                <a:lnTo>
                  <a:pt x="1816648" y="972844"/>
                </a:lnTo>
                <a:lnTo>
                  <a:pt x="1842959" y="979878"/>
                </a:lnTo>
                <a:lnTo>
                  <a:pt x="1869358" y="1000980"/>
                </a:lnTo>
                <a:lnTo>
                  <a:pt x="1895670" y="1018608"/>
                </a:lnTo>
                <a:lnTo>
                  <a:pt x="1921982" y="1028855"/>
                </a:lnTo>
                <a:lnTo>
                  <a:pt x="1948294" y="1044312"/>
                </a:lnTo>
                <a:lnTo>
                  <a:pt x="1974606" y="1069582"/>
                </a:lnTo>
                <a:lnTo>
                  <a:pt x="2001004" y="1072447"/>
                </a:lnTo>
                <a:lnTo>
                  <a:pt x="2027316" y="1077918"/>
                </a:lnTo>
                <a:lnTo>
                  <a:pt x="2053628" y="1074184"/>
                </a:lnTo>
                <a:lnTo>
                  <a:pt x="2079940" y="1093462"/>
                </a:lnTo>
                <a:lnTo>
                  <a:pt x="2106252" y="1095199"/>
                </a:lnTo>
                <a:lnTo>
                  <a:pt x="2132651" y="1102493"/>
                </a:lnTo>
                <a:lnTo>
                  <a:pt x="2158963" y="1119340"/>
                </a:lnTo>
                <a:lnTo>
                  <a:pt x="2185274" y="1126721"/>
                </a:lnTo>
                <a:lnTo>
                  <a:pt x="2211586" y="1143133"/>
                </a:lnTo>
                <a:lnTo>
                  <a:pt x="2237898" y="1115953"/>
                </a:lnTo>
                <a:lnTo>
                  <a:pt x="2264297" y="1135144"/>
                </a:lnTo>
                <a:lnTo>
                  <a:pt x="2290609" y="1147562"/>
                </a:lnTo>
                <a:lnTo>
                  <a:pt x="2316921" y="1191762"/>
                </a:lnTo>
                <a:lnTo>
                  <a:pt x="2343232" y="1175871"/>
                </a:lnTo>
                <a:lnTo>
                  <a:pt x="2369544" y="1168490"/>
                </a:lnTo>
                <a:lnTo>
                  <a:pt x="2395943" y="1186292"/>
                </a:lnTo>
                <a:lnTo>
                  <a:pt x="2422255" y="1160935"/>
                </a:lnTo>
                <a:lnTo>
                  <a:pt x="2448567" y="1155985"/>
                </a:lnTo>
                <a:lnTo>
                  <a:pt x="2474879" y="1170661"/>
                </a:lnTo>
                <a:lnTo>
                  <a:pt x="2501191" y="1169098"/>
                </a:lnTo>
                <a:lnTo>
                  <a:pt x="2527502" y="1151383"/>
                </a:lnTo>
                <a:lnTo>
                  <a:pt x="2553901" y="1193239"/>
                </a:lnTo>
                <a:lnTo>
                  <a:pt x="2580213" y="1219377"/>
                </a:lnTo>
                <a:lnTo>
                  <a:pt x="2606525" y="1195149"/>
                </a:lnTo>
                <a:lnTo>
                  <a:pt x="2632837" y="1214167"/>
                </a:lnTo>
                <a:lnTo>
                  <a:pt x="2659149" y="1204962"/>
                </a:lnTo>
                <a:lnTo>
                  <a:pt x="2685547" y="1180734"/>
                </a:lnTo>
                <a:lnTo>
                  <a:pt x="2711859" y="1145218"/>
                </a:lnTo>
                <a:lnTo>
                  <a:pt x="2738171" y="1182992"/>
                </a:lnTo>
                <a:lnTo>
                  <a:pt x="2764483" y="1176219"/>
                </a:lnTo>
                <a:lnTo>
                  <a:pt x="2790795" y="1183166"/>
                </a:lnTo>
                <a:lnTo>
                  <a:pt x="2817193" y="1173179"/>
                </a:lnTo>
                <a:lnTo>
                  <a:pt x="2843505" y="1199057"/>
                </a:lnTo>
                <a:lnTo>
                  <a:pt x="2869817" y="1184295"/>
                </a:lnTo>
                <a:lnTo>
                  <a:pt x="2896129" y="1164496"/>
                </a:lnTo>
                <a:lnTo>
                  <a:pt x="2922441" y="1162932"/>
                </a:lnTo>
                <a:lnTo>
                  <a:pt x="2948839" y="1146694"/>
                </a:lnTo>
                <a:lnTo>
                  <a:pt x="2975151" y="1118211"/>
                </a:lnTo>
                <a:lnTo>
                  <a:pt x="3001463" y="1137228"/>
                </a:lnTo>
                <a:lnTo>
                  <a:pt x="3027775" y="1140702"/>
                </a:lnTo>
                <a:lnTo>
                  <a:pt x="3054087" y="1125418"/>
                </a:lnTo>
                <a:lnTo>
                  <a:pt x="3080486" y="1113695"/>
                </a:lnTo>
                <a:lnTo>
                  <a:pt x="3106798" y="1129066"/>
                </a:lnTo>
                <a:lnTo>
                  <a:pt x="3133109" y="1134449"/>
                </a:lnTo>
                <a:lnTo>
                  <a:pt x="3159421" y="1150862"/>
                </a:lnTo>
                <a:lnTo>
                  <a:pt x="3185733" y="1158504"/>
                </a:lnTo>
                <a:lnTo>
                  <a:pt x="3212132" y="1153033"/>
                </a:lnTo>
                <a:lnTo>
                  <a:pt x="3238444" y="1180213"/>
                </a:lnTo>
                <a:lnTo>
                  <a:pt x="3264755" y="1184121"/>
                </a:lnTo>
                <a:lnTo>
                  <a:pt x="3291067" y="1235789"/>
                </a:lnTo>
                <a:lnTo>
                  <a:pt x="3317380" y="1291626"/>
                </a:lnTo>
                <a:lnTo>
                  <a:pt x="3343778" y="1280771"/>
                </a:lnTo>
                <a:lnTo>
                  <a:pt x="3370090" y="1320196"/>
                </a:lnTo>
                <a:lnTo>
                  <a:pt x="3396402" y="1364917"/>
                </a:lnTo>
                <a:lnTo>
                  <a:pt x="3422713" y="1378290"/>
                </a:lnTo>
                <a:lnTo>
                  <a:pt x="3449025" y="1429872"/>
                </a:lnTo>
                <a:lnTo>
                  <a:pt x="3475424" y="1497866"/>
                </a:lnTo>
                <a:lnTo>
                  <a:pt x="3501736" y="1565947"/>
                </a:lnTo>
                <a:lnTo>
                  <a:pt x="3528048" y="1617963"/>
                </a:lnTo>
                <a:lnTo>
                  <a:pt x="3554360" y="1653045"/>
                </a:lnTo>
                <a:lnTo>
                  <a:pt x="3580671" y="1704540"/>
                </a:lnTo>
                <a:lnTo>
                  <a:pt x="3606984" y="1735801"/>
                </a:lnTo>
                <a:lnTo>
                  <a:pt x="3633382" y="1774271"/>
                </a:lnTo>
                <a:lnTo>
                  <a:pt x="3659694" y="1806575"/>
                </a:lnTo>
                <a:lnTo>
                  <a:pt x="3686006" y="1811090"/>
                </a:lnTo>
                <a:lnTo>
                  <a:pt x="3712318" y="1850862"/>
                </a:lnTo>
                <a:lnTo>
                  <a:pt x="3738629" y="1865016"/>
                </a:lnTo>
                <a:lnTo>
                  <a:pt x="3765028" y="1822466"/>
                </a:lnTo>
                <a:lnTo>
                  <a:pt x="3791340" y="1806575"/>
                </a:lnTo>
                <a:lnTo>
                  <a:pt x="3817652" y="1823247"/>
                </a:lnTo>
                <a:lnTo>
                  <a:pt x="3843964" y="1806922"/>
                </a:lnTo>
                <a:lnTo>
                  <a:pt x="3870276" y="1741707"/>
                </a:lnTo>
                <a:lnTo>
                  <a:pt x="3896674" y="1678402"/>
                </a:lnTo>
                <a:lnTo>
                  <a:pt x="3922987" y="1641496"/>
                </a:lnTo>
                <a:lnTo>
                  <a:pt x="3949298" y="1621957"/>
                </a:lnTo>
                <a:lnTo>
                  <a:pt x="3975610" y="1559521"/>
                </a:lnTo>
                <a:lnTo>
                  <a:pt x="4001922" y="1499516"/>
                </a:lnTo>
                <a:lnTo>
                  <a:pt x="4028321" y="1408510"/>
                </a:lnTo>
                <a:lnTo>
                  <a:pt x="4054632" y="1369693"/>
                </a:lnTo>
                <a:lnTo>
                  <a:pt x="4080945" y="1304652"/>
                </a:lnTo>
                <a:lnTo>
                  <a:pt x="4107256" y="1219898"/>
                </a:lnTo>
                <a:lnTo>
                  <a:pt x="4133568" y="1119514"/>
                </a:lnTo>
                <a:lnTo>
                  <a:pt x="4159967" y="1034412"/>
                </a:lnTo>
                <a:lnTo>
                  <a:pt x="4186279" y="907976"/>
                </a:lnTo>
                <a:lnTo>
                  <a:pt x="4212591" y="774073"/>
                </a:lnTo>
                <a:lnTo>
                  <a:pt x="4238903" y="663702"/>
                </a:lnTo>
                <a:lnTo>
                  <a:pt x="4265214" y="552636"/>
                </a:lnTo>
                <a:lnTo>
                  <a:pt x="4291613" y="492457"/>
                </a:lnTo>
                <a:lnTo>
                  <a:pt x="4317925" y="430108"/>
                </a:lnTo>
                <a:lnTo>
                  <a:pt x="4344237" y="349001"/>
                </a:lnTo>
                <a:lnTo>
                  <a:pt x="4370549" y="269111"/>
                </a:lnTo>
                <a:lnTo>
                  <a:pt x="4396861" y="221350"/>
                </a:lnTo>
                <a:lnTo>
                  <a:pt x="4423172" y="193127"/>
                </a:lnTo>
                <a:lnTo>
                  <a:pt x="4449571" y="138941"/>
                </a:lnTo>
                <a:lnTo>
                  <a:pt x="4475883" y="128607"/>
                </a:lnTo>
                <a:lnTo>
                  <a:pt x="4502195" y="87272"/>
                </a:lnTo>
                <a:lnTo>
                  <a:pt x="4528507" y="29785"/>
                </a:lnTo>
                <a:lnTo>
                  <a:pt x="4554819" y="0"/>
                </a:lnTo>
                <a:lnTo>
                  <a:pt x="4581217" y="16152"/>
                </a:lnTo>
                <a:lnTo>
                  <a:pt x="4607529" y="44374"/>
                </a:lnTo>
                <a:lnTo>
                  <a:pt x="4633841" y="53579"/>
                </a:lnTo>
                <a:lnTo>
                  <a:pt x="4660153" y="68341"/>
                </a:lnTo>
                <a:lnTo>
                  <a:pt x="4686465" y="68689"/>
                </a:lnTo>
                <a:lnTo>
                  <a:pt x="4712863" y="105595"/>
                </a:lnTo>
                <a:lnTo>
                  <a:pt x="4739175" y="136249"/>
                </a:lnTo>
                <a:lnTo>
                  <a:pt x="4765487" y="190783"/>
                </a:lnTo>
                <a:lnTo>
                  <a:pt x="4791799" y="218571"/>
                </a:lnTo>
                <a:lnTo>
                  <a:pt x="4818111" y="260774"/>
                </a:lnTo>
                <a:lnTo>
                  <a:pt x="4844510" y="298896"/>
                </a:lnTo>
                <a:lnTo>
                  <a:pt x="4870821" y="356209"/>
                </a:lnTo>
                <a:lnTo>
                  <a:pt x="4897133" y="402493"/>
                </a:lnTo>
                <a:lnTo>
                  <a:pt x="4923445" y="445739"/>
                </a:lnTo>
                <a:lnTo>
                  <a:pt x="4949757" y="492371"/>
                </a:lnTo>
                <a:lnTo>
                  <a:pt x="4976156" y="526237"/>
                </a:lnTo>
                <a:lnTo>
                  <a:pt x="5002468" y="562188"/>
                </a:lnTo>
                <a:lnTo>
                  <a:pt x="5028779" y="568006"/>
                </a:lnTo>
                <a:lnTo>
                  <a:pt x="5055092" y="566530"/>
                </a:lnTo>
                <a:lnTo>
                  <a:pt x="5081403" y="611165"/>
                </a:lnTo>
                <a:lnTo>
                  <a:pt x="5107802" y="664744"/>
                </a:lnTo>
                <a:lnTo>
                  <a:pt x="5134114" y="671343"/>
                </a:lnTo>
                <a:lnTo>
                  <a:pt x="5160426" y="696874"/>
                </a:lnTo>
                <a:lnTo>
                  <a:pt x="5186737" y="727962"/>
                </a:lnTo>
                <a:lnTo>
                  <a:pt x="5213050" y="786751"/>
                </a:lnTo>
                <a:lnTo>
                  <a:pt x="5239448" y="769817"/>
                </a:lnTo>
                <a:lnTo>
                  <a:pt x="5265760" y="774767"/>
                </a:lnTo>
                <a:lnTo>
                  <a:pt x="5292072" y="804900"/>
                </a:lnTo>
                <a:lnTo>
                  <a:pt x="5318384" y="801253"/>
                </a:lnTo>
                <a:lnTo>
                  <a:pt x="5344695" y="776938"/>
                </a:lnTo>
                <a:lnTo>
                  <a:pt x="5371008" y="770946"/>
                </a:lnTo>
                <a:lnTo>
                  <a:pt x="5397406" y="792482"/>
                </a:lnTo>
                <a:lnTo>
                  <a:pt x="5423718" y="832254"/>
                </a:lnTo>
                <a:lnTo>
                  <a:pt x="5450030" y="845193"/>
                </a:lnTo>
                <a:lnTo>
                  <a:pt x="5476342" y="871157"/>
                </a:lnTo>
                <a:lnTo>
                  <a:pt x="5502654" y="897816"/>
                </a:lnTo>
                <a:lnTo>
                  <a:pt x="5529052" y="890696"/>
                </a:lnTo>
                <a:lnTo>
                  <a:pt x="5555364" y="909887"/>
                </a:lnTo>
                <a:lnTo>
                  <a:pt x="5581676" y="874891"/>
                </a:lnTo>
                <a:lnTo>
                  <a:pt x="5607988" y="861866"/>
                </a:lnTo>
                <a:lnTo>
                  <a:pt x="5634300" y="839722"/>
                </a:lnTo>
                <a:lnTo>
                  <a:pt x="5660699" y="811239"/>
                </a:lnTo>
                <a:lnTo>
                  <a:pt x="5687010" y="802903"/>
                </a:lnTo>
                <a:lnTo>
                  <a:pt x="5713322" y="811760"/>
                </a:lnTo>
                <a:lnTo>
                  <a:pt x="5739634" y="796042"/>
                </a:lnTo>
                <a:lnTo>
                  <a:pt x="5765946" y="756879"/>
                </a:lnTo>
                <a:lnTo>
                  <a:pt x="5792344" y="746719"/>
                </a:lnTo>
                <a:lnTo>
                  <a:pt x="5818657" y="749584"/>
                </a:lnTo>
                <a:lnTo>
                  <a:pt x="5844968" y="772423"/>
                </a:lnTo>
                <a:lnTo>
                  <a:pt x="5871280" y="770599"/>
                </a:lnTo>
                <a:lnTo>
                  <a:pt x="5897592" y="768862"/>
                </a:lnTo>
                <a:lnTo>
                  <a:pt x="5923991" y="769123"/>
                </a:lnTo>
                <a:lnTo>
                  <a:pt x="5950303" y="763565"/>
                </a:lnTo>
                <a:lnTo>
                  <a:pt x="5976615" y="778154"/>
                </a:lnTo>
                <a:lnTo>
                  <a:pt x="6002926" y="755316"/>
                </a:lnTo>
                <a:lnTo>
                  <a:pt x="6029238" y="738122"/>
                </a:lnTo>
                <a:lnTo>
                  <a:pt x="6055637" y="756271"/>
                </a:lnTo>
                <a:lnTo>
                  <a:pt x="6081949" y="723620"/>
                </a:lnTo>
                <a:lnTo>
                  <a:pt x="6108261" y="709291"/>
                </a:lnTo>
                <a:lnTo>
                  <a:pt x="6134573" y="747847"/>
                </a:lnTo>
                <a:lnTo>
                  <a:pt x="6160884" y="750018"/>
                </a:lnTo>
                <a:lnTo>
                  <a:pt x="6187283" y="755576"/>
                </a:lnTo>
                <a:lnTo>
                  <a:pt x="6213595" y="752710"/>
                </a:lnTo>
                <a:lnTo>
                  <a:pt x="6239907" y="745676"/>
                </a:lnTo>
                <a:lnTo>
                  <a:pt x="6266219" y="736558"/>
                </a:lnTo>
                <a:lnTo>
                  <a:pt x="6292531" y="712070"/>
                </a:lnTo>
                <a:lnTo>
                  <a:pt x="6318842" y="700781"/>
                </a:lnTo>
                <a:lnTo>
                  <a:pt x="6345241" y="698176"/>
                </a:lnTo>
                <a:lnTo>
                  <a:pt x="6371553" y="715804"/>
                </a:lnTo>
                <a:lnTo>
                  <a:pt x="6397865" y="722751"/>
                </a:lnTo>
                <a:lnTo>
                  <a:pt x="6424177" y="719799"/>
                </a:lnTo>
                <a:lnTo>
                  <a:pt x="6450489" y="714589"/>
                </a:lnTo>
                <a:lnTo>
                  <a:pt x="6476887" y="698697"/>
                </a:lnTo>
                <a:lnTo>
                  <a:pt x="6503199" y="719365"/>
                </a:lnTo>
                <a:lnTo>
                  <a:pt x="6529511" y="727354"/>
                </a:lnTo>
                <a:lnTo>
                  <a:pt x="6555823" y="707381"/>
                </a:lnTo>
                <a:lnTo>
                  <a:pt x="6582135" y="706599"/>
                </a:lnTo>
                <a:lnTo>
                  <a:pt x="6608534" y="705123"/>
                </a:lnTo>
                <a:lnTo>
                  <a:pt x="6634845" y="731522"/>
                </a:lnTo>
                <a:lnTo>
                  <a:pt x="6661157" y="734735"/>
                </a:lnTo>
                <a:lnTo>
                  <a:pt x="6687469" y="725356"/>
                </a:lnTo>
                <a:lnTo>
                  <a:pt x="6713781" y="730306"/>
                </a:lnTo>
                <a:lnTo>
                  <a:pt x="6740180" y="782843"/>
                </a:lnTo>
                <a:lnTo>
                  <a:pt x="6766491" y="795695"/>
                </a:lnTo>
                <a:lnTo>
                  <a:pt x="6792803" y="752710"/>
                </a:lnTo>
                <a:lnTo>
                  <a:pt x="6819115" y="739511"/>
                </a:lnTo>
                <a:lnTo>
                  <a:pt x="6845427" y="731348"/>
                </a:lnTo>
                <a:lnTo>
                  <a:pt x="6871826" y="698350"/>
                </a:lnTo>
                <a:lnTo>
                  <a:pt x="6898138" y="692271"/>
                </a:lnTo>
                <a:lnTo>
                  <a:pt x="6924449" y="678464"/>
                </a:lnTo>
                <a:lnTo>
                  <a:pt x="6950761" y="665265"/>
                </a:lnTo>
                <a:lnTo>
                  <a:pt x="6977073" y="670388"/>
                </a:lnTo>
                <a:lnTo>
                  <a:pt x="7003472" y="671170"/>
                </a:lnTo>
                <a:lnTo>
                  <a:pt x="7029784" y="627924"/>
                </a:lnTo>
                <a:lnTo>
                  <a:pt x="7056096" y="553070"/>
                </a:lnTo>
                <a:lnTo>
                  <a:pt x="7082407" y="484902"/>
                </a:lnTo>
                <a:lnTo>
                  <a:pt x="7108719" y="413261"/>
                </a:lnTo>
                <a:lnTo>
                  <a:pt x="7135118" y="302456"/>
                </a:lnTo>
                <a:lnTo>
                  <a:pt x="7161430" y="212839"/>
                </a:lnTo>
                <a:lnTo>
                  <a:pt x="7187742" y="130691"/>
                </a:lnTo>
                <a:lnTo>
                  <a:pt x="7214054" y="91614"/>
                </a:lnTo>
                <a:lnTo>
                  <a:pt x="7240365" y="63218"/>
                </a:lnTo>
                <a:lnTo>
                  <a:pt x="7266678" y="60700"/>
                </a:lnTo>
                <a:lnTo>
                  <a:pt x="7293076" y="66605"/>
                </a:lnTo>
                <a:lnTo>
                  <a:pt x="7319388" y="92743"/>
                </a:lnTo>
                <a:lnTo>
                  <a:pt x="7345700" y="157090"/>
                </a:lnTo>
                <a:lnTo>
                  <a:pt x="7372012" y="238804"/>
                </a:lnTo>
                <a:lnTo>
                  <a:pt x="7398323" y="287433"/>
                </a:lnTo>
                <a:lnTo>
                  <a:pt x="7424723" y="303411"/>
                </a:lnTo>
                <a:lnTo>
                  <a:pt x="7451034" y="324600"/>
                </a:lnTo>
                <a:lnTo>
                  <a:pt x="7477346" y="291428"/>
                </a:lnTo>
                <a:lnTo>
                  <a:pt x="7503658" y="237936"/>
                </a:lnTo>
                <a:lnTo>
                  <a:pt x="7529970" y="230815"/>
                </a:lnTo>
                <a:lnTo>
                  <a:pt x="7556368" y="212232"/>
                </a:lnTo>
                <a:lnTo>
                  <a:pt x="7582681" y="165339"/>
                </a:lnTo>
                <a:lnTo>
                  <a:pt x="7608992" y="147885"/>
                </a:lnTo>
                <a:lnTo>
                  <a:pt x="7635304" y="156569"/>
                </a:lnTo>
                <a:lnTo>
                  <a:pt x="7661616" y="181838"/>
                </a:lnTo>
                <a:lnTo>
                  <a:pt x="7688015" y="194777"/>
                </a:lnTo>
                <a:lnTo>
                  <a:pt x="7714326" y="195211"/>
                </a:lnTo>
                <a:lnTo>
                  <a:pt x="7740639" y="233681"/>
                </a:lnTo>
                <a:lnTo>
                  <a:pt x="7766951" y="278489"/>
                </a:lnTo>
                <a:lnTo>
                  <a:pt x="7793262" y="310358"/>
                </a:lnTo>
                <a:lnTo>
                  <a:pt x="7819661" y="338581"/>
                </a:lnTo>
                <a:lnTo>
                  <a:pt x="7845973" y="378266"/>
                </a:lnTo>
                <a:lnTo>
                  <a:pt x="7872285" y="386515"/>
                </a:lnTo>
              </a:path>
            </a:pathLst>
          </a:custGeom>
          <a:noFill/>
          <a:ln w="13022" cap="rnd">
            <a:solidFill>
              <a:srgbClr val="FF82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7C9B0BB6-49E1-800D-C659-73058E9E2961}"/>
              </a:ext>
            </a:extLst>
          </p:cNvPr>
          <p:cNvSpPr/>
          <p:nvPr/>
        </p:nvSpPr>
        <p:spPr>
          <a:xfrm>
            <a:off x="2150947" y="2798876"/>
            <a:ext cx="7872284" cy="1592953"/>
          </a:xfrm>
          <a:custGeom>
            <a:avLst/>
            <a:gdLst>
              <a:gd name="connsiteX0" fmla="*/ 0 w 7872284"/>
              <a:gd name="connsiteY0" fmla="*/ 181317 h 1592953"/>
              <a:gd name="connsiteX1" fmla="*/ 26312 w 7872284"/>
              <a:gd name="connsiteY1" fmla="*/ 192433 h 1592953"/>
              <a:gd name="connsiteX2" fmla="*/ 52624 w 7872284"/>
              <a:gd name="connsiteY2" fmla="*/ 202766 h 1592953"/>
              <a:gd name="connsiteX3" fmla="*/ 78936 w 7872284"/>
              <a:gd name="connsiteY3" fmla="*/ 224128 h 1592953"/>
              <a:gd name="connsiteX4" fmla="*/ 105334 w 7872284"/>
              <a:gd name="connsiteY4" fmla="*/ 243059 h 1592953"/>
              <a:gd name="connsiteX5" fmla="*/ 131646 w 7872284"/>
              <a:gd name="connsiteY5" fmla="*/ 236112 h 1592953"/>
              <a:gd name="connsiteX6" fmla="*/ 157958 w 7872284"/>
              <a:gd name="connsiteY6" fmla="*/ 225952 h 1592953"/>
              <a:gd name="connsiteX7" fmla="*/ 184270 w 7872284"/>
              <a:gd name="connsiteY7" fmla="*/ 249051 h 1592953"/>
              <a:gd name="connsiteX8" fmla="*/ 210582 w 7872284"/>
              <a:gd name="connsiteY8" fmla="*/ 279531 h 1592953"/>
              <a:gd name="connsiteX9" fmla="*/ 236981 w 7872284"/>
              <a:gd name="connsiteY9" fmla="*/ 281789 h 1592953"/>
              <a:gd name="connsiteX10" fmla="*/ 263292 w 7872284"/>
              <a:gd name="connsiteY10" fmla="*/ 268329 h 1592953"/>
              <a:gd name="connsiteX11" fmla="*/ 289604 w 7872284"/>
              <a:gd name="connsiteY11" fmla="*/ 268416 h 1592953"/>
              <a:gd name="connsiteX12" fmla="*/ 315916 w 7872284"/>
              <a:gd name="connsiteY12" fmla="*/ 297767 h 1592953"/>
              <a:gd name="connsiteX13" fmla="*/ 342228 w 7872284"/>
              <a:gd name="connsiteY13" fmla="*/ 314440 h 1592953"/>
              <a:gd name="connsiteX14" fmla="*/ 368627 w 7872284"/>
              <a:gd name="connsiteY14" fmla="*/ 300806 h 1592953"/>
              <a:gd name="connsiteX15" fmla="*/ 394939 w 7872284"/>
              <a:gd name="connsiteY15" fmla="*/ 294380 h 1592953"/>
              <a:gd name="connsiteX16" fmla="*/ 421250 w 7872284"/>
              <a:gd name="connsiteY16" fmla="*/ 296030 h 1592953"/>
              <a:gd name="connsiteX17" fmla="*/ 447562 w 7872284"/>
              <a:gd name="connsiteY17" fmla="*/ 303759 h 1592953"/>
              <a:gd name="connsiteX18" fmla="*/ 473874 w 7872284"/>
              <a:gd name="connsiteY18" fmla="*/ 320779 h 1592953"/>
              <a:gd name="connsiteX19" fmla="*/ 500273 w 7872284"/>
              <a:gd name="connsiteY19" fmla="*/ 322168 h 1592953"/>
              <a:gd name="connsiteX20" fmla="*/ 526585 w 7872284"/>
              <a:gd name="connsiteY20" fmla="*/ 295162 h 1592953"/>
              <a:gd name="connsiteX21" fmla="*/ 552897 w 7872284"/>
              <a:gd name="connsiteY21" fmla="*/ 287954 h 1592953"/>
              <a:gd name="connsiteX22" fmla="*/ 579209 w 7872284"/>
              <a:gd name="connsiteY22" fmla="*/ 289778 h 1592953"/>
              <a:gd name="connsiteX23" fmla="*/ 605520 w 7872284"/>
              <a:gd name="connsiteY23" fmla="*/ 269458 h 1592953"/>
              <a:gd name="connsiteX24" fmla="*/ 631919 w 7872284"/>
              <a:gd name="connsiteY24" fmla="*/ 260774 h 1592953"/>
              <a:gd name="connsiteX25" fmla="*/ 658231 w 7872284"/>
              <a:gd name="connsiteY25" fmla="*/ 277273 h 1592953"/>
              <a:gd name="connsiteX26" fmla="*/ 684543 w 7872284"/>
              <a:gd name="connsiteY26" fmla="*/ 294120 h 1592953"/>
              <a:gd name="connsiteX27" fmla="*/ 710855 w 7872284"/>
              <a:gd name="connsiteY27" fmla="*/ 313658 h 1592953"/>
              <a:gd name="connsiteX28" fmla="*/ 737166 w 7872284"/>
              <a:gd name="connsiteY28" fmla="*/ 349870 h 1592953"/>
              <a:gd name="connsiteX29" fmla="*/ 763478 w 7872284"/>
              <a:gd name="connsiteY29" fmla="*/ 344920 h 1592953"/>
              <a:gd name="connsiteX30" fmla="*/ 789877 w 7872284"/>
              <a:gd name="connsiteY30" fmla="*/ 299243 h 1592953"/>
              <a:gd name="connsiteX31" fmla="*/ 816189 w 7872284"/>
              <a:gd name="connsiteY31" fmla="*/ 288562 h 1592953"/>
              <a:gd name="connsiteX32" fmla="*/ 842501 w 7872284"/>
              <a:gd name="connsiteY32" fmla="*/ 296030 h 1592953"/>
              <a:gd name="connsiteX33" fmla="*/ 868813 w 7872284"/>
              <a:gd name="connsiteY33" fmla="*/ 289344 h 1592953"/>
              <a:gd name="connsiteX34" fmla="*/ 895124 w 7872284"/>
              <a:gd name="connsiteY34" fmla="*/ 286218 h 1592953"/>
              <a:gd name="connsiteX35" fmla="*/ 921523 w 7872284"/>
              <a:gd name="connsiteY35" fmla="*/ 313745 h 1592953"/>
              <a:gd name="connsiteX36" fmla="*/ 947835 w 7872284"/>
              <a:gd name="connsiteY36" fmla="*/ 329289 h 1592953"/>
              <a:gd name="connsiteX37" fmla="*/ 974147 w 7872284"/>
              <a:gd name="connsiteY37" fmla="*/ 325729 h 1592953"/>
              <a:gd name="connsiteX38" fmla="*/ 1000459 w 7872284"/>
              <a:gd name="connsiteY38" fmla="*/ 333457 h 1592953"/>
              <a:gd name="connsiteX39" fmla="*/ 1026771 w 7872284"/>
              <a:gd name="connsiteY39" fmla="*/ 349001 h 1592953"/>
              <a:gd name="connsiteX40" fmla="*/ 1053169 w 7872284"/>
              <a:gd name="connsiteY40" fmla="*/ 337973 h 1592953"/>
              <a:gd name="connsiteX41" fmla="*/ 1079481 w 7872284"/>
              <a:gd name="connsiteY41" fmla="*/ 315656 h 1592953"/>
              <a:gd name="connsiteX42" fmla="*/ 1105793 w 7872284"/>
              <a:gd name="connsiteY42" fmla="*/ 325989 h 1592953"/>
              <a:gd name="connsiteX43" fmla="*/ 1132105 w 7872284"/>
              <a:gd name="connsiteY43" fmla="*/ 345441 h 1592953"/>
              <a:gd name="connsiteX44" fmla="*/ 1158417 w 7872284"/>
              <a:gd name="connsiteY44" fmla="*/ 363677 h 1592953"/>
              <a:gd name="connsiteX45" fmla="*/ 1184816 w 7872284"/>
              <a:gd name="connsiteY45" fmla="*/ 379047 h 1592953"/>
              <a:gd name="connsiteX46" fmla="*/ 1211128 w 7872284"/>
              <a:gd name="connsiteY46" fmla="*/ 410396 h 1592953"/>
              <a:gd name="connsiteX47" fmla="*/ 1237439 w 7872284"/>
              <a:gd name="connsiteY47" fmla="*/ 422379 h 1592953"/>
              <a:gd name="connsiteX48" fmla="*/ 1263751 w 7872284"/>
              <a:gd name="connsiteY48" fmla="*/ 421077 h 1592953"/>
              <a:gd name="connsiteX49" fmla="*/ 1290063 w 7872284"/>
              <a:gd name="connsiteY49" fmla="*/ 428718 h 1592953"/>
              <a:gd name="connsiteX50" fmla="*/ 1316462 w 7872284"/>
              <a:gd name="connsiteY50" fmla="*/ 436621 h 1592953"/>
              <a:gd name="connsiteX51" fmla="*/ 1342774 w 7872284"/>
              <a:gd name="connsiteY51" fmla="*/ 451123 h 1592953"/>
              <a:gd name="connsiteX52" fmla="*/ 1369086 w 7872284"/>
              <a:gd name="connsiteY52" fmla="*/ 461456 h 1592953"/>
              <a:gd name="connsiteX53" fmla="*/ 1395397 w 7872284"/>
              <a:gd name="connsiteY53" fmla="*/ 461196 h 1592953"/>
              <a:gd name="connsiteX54" fmla="*/ 1421709 w 7872284"/>
              <a:gd name="connsiteY54" fmla="*/ 486813 h 1592953"/>
              <a:gd name="connsiteX55" fmla="*/ 1448108 w 7872284"/>
              <a:gd name="connsiteY55" fmla="*/ 531361 h 1592953"/>
              <a:gd name="connsiteX56" fmla="*/ 1474420 w 7872284"/>
              <a:gd name="connsiteY56" fmla="*/ 571046 h 1592953"/>
              <a:gd name="connsiteX57" fmla="*/ 1500732 w 7872284"/>
              <a:gd name="connsiteY57" fmla="*/ 580685 h 1592953"/>
              <a:gd name="connsiteX58" fmla="*/ 1527043 w 7872284"/>
              <a:gd name="connsiteY58" fmla="*/ 599615 h 1592953"/>
              <a:gd name="connsiteX59" fmla="*/ 1553355 w 7872284"/>
              <a:gd name="connsiteY59" fmla="*/ 582508 h 1592953"/>
              <a:gd name="connsiteX60" fmla="*/ 1579667 w 7872284"/>
              <a:gd name="connsiteY60" fmla="*/ 556978 h 1592953"/>
              <a:gd name="connsiteX61" fmla="*/ 1606066 w 7872284"/>
              <a:gd name="connsiteY61" fmla="*/ 587024 h 1592953"/>
              <a:gd name="connsiteX62" fmla="*/ 1632378 w 7872284"/>
              <a:gd name="connsiteY62" fmla="*/ 621412 h 1592953"/>
              <a:gd name="connsiteX63" fmla="*/ 1658690 w 7872284"/>
              <a:gd name="connsiteY63" fmla="*/ 603176 h 1592953"/>
              <a:gd name="connsiteX64" fmla="*/ 1685001 w 7872284"/>
              <a:gd name="connsiteY64" fmla="*/ 589455 h 1592953"/>
              <a:gd name="connsiteX65" fmla="*/ 1711313 w 7872284"/>
              <a:gd name="connsiteY65" fmla="*/ 638345 h 1592953"/>
              <a:gd name="connsiteX66" fmla="*/ 1737712 w 7872284"/>
              <a:gd name="connsiteY66" fmla="*/ 674556 h 1592953"/>
              <a:gd name="connsiteX67" fmla="*/ 1764024 w 7872284"/>
              <a:gd name="connsiteY67" fmla="*/ 665265 h 1592953"/>
              <a:gd name="connsiteX68" fmla="*/ 1790336 w 7872284"/>
              <a:gd name="connsiteY68" fmla="*/ 659794 h 1592953"/>
              <a:gd name="connsiteX69" fmla="*/ 1816648 w 7872284"/>
              <a:gd name="connsiteY69" fmla="*/ 670128 h 1592953"/>
              <a:gd name="connsiteX70" fmla="*/ 1842959 w 7872284"/>
              <a:gd name="connsiteY70" fmla="*/ 683327 h 1592953"/>
              <a:gd name="connsiteX71" fmla="*/ 1869358 w 7872284"/>
              <a:gd name="connsiteY71" fmla="*/ 708336 h 1592953"/>
              <a:gd name="connsiteX72" fmla="*/ 1895670 w 7872284"/>
              <a:gd name="connsiteY72" fmla="*/ 701476 h 1592953"/>
              <a:gd name="connsiteX73" fmla="*/ 1921982 w 7872284"/>
              <a:gd name="connsiteY73" fmla="*/ 684282 h 1592953"/>
              <a:gd name="connsiteX74" fmla="*/ 1948294 w 7872284"/>
              <a:gd name="connsiteY74" fmla="*/ 698089 h 1592953"/>
              <a:gd name="connsiteX75" fmla="*/ 1974606 w 7872284"/>
              <a:gd name="connsiteY75" fmla="*/ 738643 h 1592953"/>
              <a:gd name="connsiteX76" fmla="*/ 2001004 w 7872284"/>
              <a:gd name="connsiteY76" fmla="*/ 736037 h 1592953"/>
              <a:gd name="connsiteX77" fmla="*/ 2027316 w 7872284"/>
              <a:gd name="connsiteY77" fmla="*/ 713026 h 1592953"/>
              <a:gd name="connsiteX78" fmla="*/ 2053628 w 7872284"/>
              <a:gd name="connsiteY78" fmla="*/ 730914 h 1592953"/>
              <a:gd name="connsiteX79" fmla="*/ 2079940 w 7872284"/>
              <a:gd name="connsiteY79" fmla="*/ 755576 h 1592953"/>
              <a:gd name="connsiteX80" fmla="*/ 2106252 w 7872284"/>
              <a:gd name="connsiteY80" fmla="*/ 784146 h 1592953"/>
              <a:gd name="connsiteX81" fmla="*/ 2132651 w 7872284"/>
              <a:gd name="connsiteY81" fmla="*/ 814278 h 1592953"/>
              <a:gd name="connsiteX82" fmla="*/ 2158963 w 7872284"/>
              <a:gd name="connsiteY82" fmla="*/ 817665 h 1592953"/>
              <a:gd name="connsiteX83" fmla="*/ 2185274 w 7872284"/>
              <a:gd name="connsiteY83" fmla="*/ 834425 h 1592953"/>
              <a:gd name="connsiteX84" fmla="*/ 2211586 w 7872284"/>
              <a:gd name="connsiteY84" fmla="*/ 853703 h 1592953"/>
              <a:gd name="connsiteX85" fmla="*/ 2237898 w 7872284"/>
              <a:gd name="connsiteY85" fmla="*/ 850577 h 1592953"/>
              <a:gd name="connsiteX86" fmla="*/ 2264297 w 7872284"/>
              <a:gd name="connsiteY86" fmla="*/ 847364 h 1592953"/>
              <a:gd name="connsiteX87" fmla="*/ 2290609 w 7872284"/>
              <a:gd name="connsiteY87" fmla="*/ 862560 h 1592953"/>
              <a:gd name="connsiteX88" fmla="*/ 2316921 w 7872284"/>
              <a:gd name="connsiteY88" fmla="*/ 858653 h 1592953"/>
              <a:gd name="connsiteX89" fmla="*/ 2343232 w 7872284"/>
              <a:gd name="connsiteY89" fmla="*/ 827651 h 1592953"/>
              <a:gd name="connsiteX90" fmla="*/ 2369544 w 7872284"/>
              <a:gd name="connsiteY90" fmla="*/ 834598 h 1592953"/>
              <a:gd name="connsiteX91" fmla="*/ 2395943 w 7872284"/>
              <a:gd name="connsiteY91" fmla="*/ 875847 h 1592953"/>
              <a:gd name="connsiteX92" fmla="*/ 2422255 w 7872284"/>
              <a:gd name="connsiteY92" fmla="*/ 938543 h 1592953"/>
              <a:gd name="connsiteX93" fmla="*/ 2448567 w 7872284"/>
              <a:gd name="connsiteY93" fmla="*/ 953740 h 1592953"/>
              <a:gd name="connsiteX94" fmla="*/ 2474879 w 7872284"/>
              <a:gd name="connsiteY94" fmla="*/ 931249 h 1592953"/>
              <a:gd name="connsiteX95" fmla="*/ 2501191 w 7872284"/>
              <a:gd name="connsiteY95" fmla="*/ 921436 h 1592953"/>
              <a:gd name="connsiteX96" fmla="*/ 2527502 w 7872284"/>
              <a:gd name="connsiteY96" fmla="*/ 934201 h 1592953"/>
              <a:gd name="connsiteX97" fmla="*/ 2553901 w 7872284"/>
              <a:gd name="connsiteY97" fmla="*/ 958429 h 1592953"/>
              <a:gd name="connsiteX98" fmla="*/ 2580213 w 7872284"/>
              <a:gd name="connsiteY98" fmla="*/ 962858 h 1592953"/>
              <a:gd name="connsiteX99" fmla="*/ 2606525 w 7872284"/>
              <a:gd name="connsiteY99" fmla="*/ 960600 h 1592953"/>
              <a:gd name="connsiteX100" fmla="*/ 2632837 w 7872284"/>
              <a:gd name="connsiteY100" fmla="*/ 947140 h 1592953"/>
              <a:gd name="connsiteX101" fmla="*/ 2659149 w 7872284"/>
              <a:gd name="connsiteY101" fmla="*/ 947053 h 1592953"/>
              <a:gd name="connsiteX102" fmla="*/ 2685547 w 7872284"/>
              <a:gd name="connsiteY102" fmla="*/ 976926 h 1592953"/>
              <a:gd name="connsiteX103" fmla="*/ 2711859 w 7872284"/>
              <a:gd name="connsiteY103" fmla="*/ 1006277 h 1592953"/>
              <a:gd name="connsiteX104" fmla="*/ 2738171 w 7872284"/>
              <a:gd name="connsiteY104" fmla="*/ 1019129 h 1592953"/>
              <a:gd name="connsiteX105" fmla="*/ 2764483 w 7872284"/>
              <a:gd name="connsiteY105" fmla="*/ 1035541 h 1592953"/>
              <a:gd name="connsiteX106" fmla="*/ 2790795 w 7872284"/>
              <a:gd name="connsiteY106" fmla="*/ 1035368 h 1592953"/>
              <a:gd name="connsiteX107" fmla="*/ 2817193 w 7872284"/>
              <a:gd name="connsiteY107" fmla="*/ 1030852 h 1592953"/>
              <a:gd name="connsiteX108" fmla="*/ 2843505 w 7872284"/>
              <a:gd name="connsiteY108" fmla="*/ 1018695 h 1592953"/>
              <a:gd name="connsiteX109" fmla="*/ 2869817 w 7872284"/>
              <a:gd name="connsiteY109" fmla="*/ 997767 h 1592953"/>
              <a:gd name="connsiteX110" fmla="*/ 2896129 w 7872284"/>
              <a:gd name="connsiteY110" fmla="*/ 1005582 h 1592953"/>
              <a:gd name="connsiteX111" fmla="*/ 2922441 w 7872284"/>
              <a:gd name="connsiteY111" fmla="*/ 1037799 h 1592953"/>
              <a:gd name="connsiteX112" fmla="*/ 2948839 w 7872284"/>
              <a:gd name="connsiteY112" fmla="*/ 1025468 h 1592953"/>
              <a:gd name="connsiteX113" fmla="*/ 2975151 w 7872284"/>
              <a:gd name="connsiteY113" fmla="*/ 987173 h 1592953"/>
              <a:gd name="connsiteX114" fmla="*/ 3001463 w 7872284"/>
              <a:gd name="connsiteY114" fmla="*/ 963640 h 1592953"/>
              <a:gd name="connsiteX115" fmla="*/ 3027775 w 7872284"/>
              <a:gd name="connsiteY115" fmla="*/ 965463 h 1592953"/>
              <a:gd name="connsiteX116" fmla="*/ 3054087 w 7872284"/>
              <a:gd name="connsiteY116" fmla="*/ 983699 h 1592953"/>
              <a:gd name="connsiteX117" fmla="*/ 3080486 w 7872284"/>
              <a:gd name="connsiteY117" fmla="*/ 995509 h 1592953"/>
              <a:gd name="connsiteX118" fmla="*/ 3106798 w 7872284"/>
              <a:gd name="connsiteY118" fmla="*/ 981094 h 1592953"/>
              <a:gd name="connsiteX119" fmla="*/ 3133109 w 7872284"/>
              <a:gd name="connsiteY119" fmla="*/ 954087 h 1592953"/>
              <a:gd name="connsiteX120" fmla="*/ 3159421 w 7872284"/>
              <a:gd name="connsiteY120" fmla="*/ 924823 h 1592953"/>
              <a:gd name="connsiteX121" fmla="*/ 3185733 w 7872284"/>
              <a:gd name="connsiteY121" fmla="*/ 931249 h 1592953"/>
              <a:gd name="connsiteX122" fmla="*/ 3212132 w 7872284"/>
              <a:gd name="connsiteY122" fmla="*/ 945230 h 1592953"/>
              <a:gd name="connsiteX123" fmla="*/ 3238444 w 7872284"/>
              <a:gd name="connsiteY123" fmla="*/ 956172 h 1592953"/>
              <a:gd name="connsiteX124" fmla="*/ 3264755 w 7872284"/>
              <a:gd name="connsiteY124" fmla="*/ 948269 h 1592953"/>
              <a:gd name="connsiteX125" fmla="*/ 3291067 w 7872284"/>
              <a:gd name="connsiteY125" fmla="*/ 973018 h 1592953"/>
              <a:gd name="connsiteX126" fmla="*/ 3317380 w 7872284"/>
              <a:gd name="connsiteY126" fmla="*/ 1008448 h 1592953"/>
              <a:gd name="connsiteX127" fmla="*/ 3343778 w 7872284"/>
              <a:gd name="connsiteY127" fmla="*/ 1019303 h 1592953"/>
              <a:gd name="connsiteX128" fmla="*/ 3370090 w 7872284"/>
              <a:gd name="connsiteY128" fmla="*/ 1055427 h 1592953"/>
              <a:gd name="connsiteX129" fmla="*/ 3396402 w 7872284"/>
              <a:gd name="connsiteY129" fmla="*/ 1105012 h 1592953"/>
              <a:gd name="connsiteX130" fmla="*/ 3422713 w 7872284"/>
              <a:gd name="connsiteY130" fmla="*/ 1110048 h 1592953"/>
              <a:gd name="connsiteX131" fmla="*/ 3449025 w 7872284"/>
              <a:gd name="connsiteY131" fmla="*/ 1115172 h 1592953"/>
              <a:gd name="connsiteX132" fmla="*/ 3475424 w 7872284"/>
              <a:gd name="connsiteY132" fmla="*/ 1167014 h 1592953"/>
              <a:gd name="connsiteX133" fmla="*/ 3501736 w 7872284"/>
              <a:gd name="connsiteY133" fmla="*/ 1232316 h 1592953"/>
              <a:gd name="connsiteX134" fmla="*/ 3528048 w 7872284"/>
              <a:gd name="connsiteY134" fmla="*/ 1272087 h 1592953"/>
              <a:gd name="connsiteX135" fmla="*/ 3554360 w 7872284"/>
              <a:gd name="connsiteY135" fmla="*/ 1328445 h 1592953"/>
              <a:gd name="connsiteX136" fmla="*/ 3580671 w 7872284"/>
              <a:gd name="connsiteY136" fmla="*/ 1362225 h 1592953"/>
              <a:gd name="connsiteX137" fmla="*/ 3606984 w 7872284"/>
              <a:gd name="connsiteY137" fmla="*/ 1384369 h 1592953"/>
              <a:gd name="connsiteX138" fmla="*/ 3633382 w 7872284"/>
              <a:gd name="connsiteY138" fmla="*/ 1409291 h 1592953"/>
              <a:gd name="connsiteX139" fmla="*/ 3659694 w 7872284"/>
              <a:gd name="connsiteY139" fmla="*/ 1452450 h 1592953"/>
              <a:gd name="connsiteX140" fmla="*/ 3686006 w 7872284"/>
              <a:gd name="connsiteY140" fmla="*/ 1492221 h 1592953"/>
              <a:gd name="connsiteX141" fmla="*/ 3712318 w 7872284"/>
              <a:gd name="connsiteY141" fmla="*/ 1526609 h 1592953"/>
              <a:gd name="connsiteX142" fmla="*/ 3738629 w 7872284"/>
              <a:gd name="connsiteY142" fmla="*/ 1567076 h 1592953"/>
              <a:gd name="connsiteX143" fmla="*/ 3765028 w 7872284"/>
              <a:gd name="connsiteY143" fmla="*/ 1592953 h 1592953"/>
              <a:gd name="connsiteX144" fmla="*/ 3791340 w 7872284"/>
              <a:gd name="connsiteY144" fmla="*/ 1585138 h 1592953"/>
              <a:gd name="connsiteX145" fmla="*/ 3817652 w 7872284"/>
              <a:gd name="connsiteY145" fmla="*/ 1561952 h 1592953"/>
              <a:gd name="connsiteX146" fmla="*/ 3843964 w 7872284"/>
              <a:gd name="connsiteY146" fmla="*/ 1541111 h 1592953"/>
              <a:gd name="connsiteX147" fmla="*/ 3870276 w 7872284"/>
              <a:gd name="connsiteY147" fmla="*/ 1496824 h 1592953"/>
              <a:gd name="connsiteX148" fmla="*/ 3896674 w 7872284"/>
              <a:gd name="connsiteY148" fmla="*/ 1445937 h 1592953"/>
              <a:gd name="connsiteX149" fmla="*/ 3922987 w 7872284"/>
              <a:gd name="connsiteY149" fmla="*/ 1401997 h 1592953"/>
              <a:gd name="connsiteX150" fmla="*/ 3949298 w 7872284"/>
              <a:gd name="connsiteY150" fmla="*/ 1359533 h 1592953"/>
              <a:gd name="connsiteX151" fmla="*/ 3975610 w 7872284"/>
              <a:gd name="connsiteY151" fmla="*/ 1312901 h 1592953"/>
              <a:gd name="connsiteX152" fmla="*/ 4001922 w 7872284"/>
              <a:gd name="connsiteY152" fmla="*/ 1252896 h 1592953"/>
              <a:gd name="connsiteX153" fmla="*/ 4028321 w 7872284"/>
              <a:gd name="connsiteY153" fmla="*/ 1182471 h 1592953"/>
              <a:gd name="connsiteX154" fmla="*/ 4054632 w 7872284"/>
              <a:gd name="connsiteY154" fmla="*/ 1140963 h 1592953"/>
              <a:gd name="connsiteX155" fmla="*/ 4080945 w 7872284"/>
              <a:gd name="connsiteY155" fmla="*/ 1105706 h 1592953"/>
              <a:gd name="connsiteX156" fmla="*/ 4107256 w 7872284"/>
              <a:gd name="connsiteY156" fmla="*/ 1047091 h 1592953"/>
              <a:gd name="connsiteX157" fmla="*/ 4133568 w 7872284"/>
              <a:gd name="connsiteY157" fmla="*/ 1007927 h 1592953"/>
              <a:gd name="connsiteX158" fmla="*/ 4159967 w 7872284"/>
              <a:gd name="connsiteY158" fmla="*/ 934723 h 1592953"/>
              <a:gd name="connsiteX159" fmla="*/ 4186279 w 7872284"/>
              <a:gd name="connsiteY159" fmla="*/ 808721 h 1592953"/>
              <a:gd name="connsiteX160" fmla="*/ 4212591 w 7872284"/>
              <a:gd name="connsiteY160" fmla="*/ 672559 h 1592953"/>
              <a:gd name="connsiteX161" fmla="*/ 4238903 w 7872284"/>
              <a:gd name="connsiteY161" fmla="*/ 572348 h 1592953"/>
              <a:gd name="connsiteX162" fmla="*/ 4265214 w 7872284"/>
              <a:gd name="connsiteY162" fmla="*/ 456159 h 1592953"/>
              <a:gd name="connsiteX163" fmla="*/ 4291613 w 7872284"/>
              <a:gd name="connsiteY163" fmla="*/ 376963 h 1592953"/>
              <a:gd name="connsiteX164" fmla="*/ 4317925 w 7872284"/>
              <a:gd name="connsiteY164" fmla="*/ 341186 h 1592953"/>
              <a:gd name="connsiteX165" fmla="*/ 4344237 w 7872284"/>
              <a:gd name="connsiteY165" fmla="*/ 290907 h 1592953"/>
              <a:gd name="connsiteX166" fmla="*/ 4370549 w 7872284"/>
              <a:gd name="connsiteY166" fmla="*/ 232118 h 1592953"/>
              <a:gd name="connsiteX167" fmla="*/ 4396861 w 7872284"/>
              <a:gd name="connsiteY167" fmla="*/ 206935 h 1592953"/>
              <a:gd name="connsiteX168" fmla="*/ 4423172 w 7872284"/>
              <a:gd name="connsiteY168" fmla="*/ 174631 h 1592953"/>
              <a:gd name="connsiteX169" fmla="*/ 4449571 w 7872284"/>
              <a:gd name="connsiteY169" fmla="*/ 146843 h 1592953"/>
              <a:gd name="connsiteX170" fmla="*/ 4475883 w 7872284"/>
              <a:gd name="connsiteY170" fmla="*/ 127912 h 1592953"/>
              <a:gd name="connsiteX171" fmla="*/ 4502195 w 7872284"/>
              <a:gd name="connsiteY171" fmla="*/ 99082 h 1592953"/>
              <a:gd name="connsiteX172" fmla="*/ 4528507 w 7872284"/>
              <a:gd name="connsiteY172" fmla="*/ 74767 h 1592953"/>
              <a:gd name="connsiteX173" fmla="*/ 4554819 w 7872284"/>
              <a:gd name="connsiteY173" fmla="*/ 49671 h 1592953"/>
              <a:gd name="connsiteX174" fmla="*/ 4581217 w 7872284"/>
              <a:gd name="connsiteY174" fmla="*/ 45937 h 1592953"/>
              <a:gd name="connsiteX175" fmla="*/ 4607529 w 7872284"/>
              <a:gd name="connsiteY175" fmla="*/ 40727 h 1592953"/>
              <a:gd name="connsiteX176" fmla="*/ 4633841 w 7872284"/>
              <a:gd name="connsiteY176" fmla="*/ 50713 h 1592953"/>
              <a:gd name="connsiteX177" fmla="*/ 4660153 w 7872284"/>
              <a:gd name="connsiteY177" fmla="*/ 99603 h 1592953"/>
              <a:gd name="connsiteX178" fmla="*/ 4686465 w 7872284"/>
              <a:gd name="connsiteY178" fmla="*/ 119489 h 1592953"/>
              <a:gd name="connsiteX179" fmla="*/ 4712863 w 7872284"/>
              <a:gd name="connsiteY179" fmla="*/ 178539 h 1592953"/>
              <a:gd name="connsiteX180" fmla="*/ 4739175 w 7872284"/>
              <a:gd name="connsiteY180" fmla="*/ 226907 h 1592953"/>
              <a:gd name="connsiteX181" fmla="*/ 4765487 w 7872284"/>
              <a:gd name="connsiteY181" fmla="*/ 284307 h 1592953"/>
              <a:gd name="connsiteX182" fmla="*/ 4791799 w 7872284"/>
              <a:gd name="connsiteY182" fmla="*/ 355775 h 1592953"/>
              <a:gd name="connsiteX183" fmla="*/ 4818111 w 7872284"/>
              <a:gd name="connsiteY183" fmla="*/ 455725 h 1592953"/>
              <a:gd name="connsiteX184" fmla="*/ 4844510 w 7872284"/>
              <a:gd name="connsiteY184" fmla="*/ 530579 h 1592953"/>
              <a:gd name="connsiteX185" fmla="*/ 4870821 w 7872284"/>
              <a:gd name="connsiteY185" fmla="*/ 585808 h 1592953"/>
              <a:gd name="connsiteX186" fmla="*/ 4897133 w 7872284"/>
              <a:gd name="connsiteY186" fmla="*/ 651197 h 1592953"/>
              <a:gd name="connsiteX187" fmla="*/ 4923445 w 7872284"/>
              <a:gd name="connsiteY187" fmla="*/ 659273 h 1592953"/>
              <a:gd name="connsiteX188" fmla="*/ 4949757 w 7872284"/>
              <a:gd name="connsiteY188" fmla="*/ 646595 h 1592953"/>
              <a:gd name="connsiteX189" fmla="*/ 4976156 w 7872284"/>
              <a:gd name="connsiteY189" fmla="*/ 696266 h 1592953"/>
              <a:gd name="connsiteX190" fmla="*/ 5002468 w 7872284"/>
              <a:gd name="connsiteY190" fmla="*/ 748108 h 1592953"/>
              <a:gd name="connsiteX191" fmla="*/ 5028779 w 7872284"/>
              <a:gd name="connsiteY191" fmla="*/ 738730 h 1592953"/>
              <a:gd name="connsiteX192" fmla="*/ 5055092 w 7872284"/>
              <a:gd name="connsiteY192" fmla="*/ 762784 h 1592953"/>
              <a:gd name="connsiteX193" fmla="*/ 5081403 w 7872284"/>
              <a:gd name="connsiteY193" fmla="*/ 837204 h 1592953"/>
              <a:gd name="connsiteX194" fmla="*/ 5107802 w 7872284"/>
              <a:gd name="connsiteY194" fmla="*/ 853963 h 1592953"/>
              <a:gd name="connsiteX195" fmla="*/ 5134114 w 7872284"/>
              <a:gd name="connsiteY195" fmla="*/ 862213 h 1592953"/>
              <a:gd name="connsiteX196" fmla="*/ 5160426 w 7872284"/>
              <a:gd name="connsiteY196" fmla="*/ 882794 h 1592953"/>
              <a:gd name="connsiteX197" fmla="*/ 5186737 w 7872284"/>
              <a:gd name="connsiteY197" fmla="*/ 896688 h 1592953"/>
              <a:gd name="connsiteX198" fmla="*/ 5213050 w 7872284"/>
              <a:gd name="connsiteY198" fmla="*/ 892953 h 1592953"/>
              <a:gd name="connsiteX199" fmla="*/ 5239448 w 7872284"/>
              <a:gd name="connsiteY199" fmla="*/ 906413 h 1592953"/>
              <a:gd name="connsiteX200" fmla="*/ 5265760 w 7872284"/>
              <a:gd name="connsiteY200" fmla="*/ 907629 h 1592953"/>
              <a:gd name="connsiteX201" fmla="*/ 5292072 w 7872284"/>
              <a:gd name="connsiteY201" fmla="*/ 878191 h 1592953"/>
              <a:gd name="connsiteX202" fmla="*/ 5318384 w 7872284"/>
              <a:gd name="connsiteY202" fmla="*/ 863342 h 1592953"/>
              <a:gd name="connsiteX203" fmla="*/ 5344695 w 7872284"/>
              <a:gd name="connsiteY203" fmla="*/ 858566 h 1592953"/>
              <a:gd name="connsiteX204" fmla="*/ 5371008 w 7872284"/>
              <a:gd name="connsiteY204" fmla="*/ 839722 h 1592953"/>
              <a:gd name="connsiteX205" fmla="*/ 5397406 w 7872284"/>
              <a:gd name="connsiteY205" fmla="*/ 855961 h 1592953"/>
              <a:gd name="connsiteX206" fmla="*/ 5423718 w 7872284"/>
              <a:gd name="connsiteY206" fmla="*/ 849708 h 1592953"/>
              <a:gd name="connsiteX207" fmla="*/ 5450030 w 7872284"/>
              <a:gd name="connsiteY207" fmla="*/ 844759 h 1592953"/>
              <a:gd name="connsiteX208" fmla="*/ 5476342 w 7872284"/>
              <a:gd name="connsiteY208" fmla="*/ 832949 h 1592953"/>
              <a:gd name="connsiteX209" fmla="*/ 5502654 w 7872284"/>
              <a:gd name="connsiteY209" fmla="*/ 808026 h 1592953"/>
              <a:gd name="connsiteX210" fmla="*/ 5529052 w 7872284"/>
              <a:gd name="connsiteY210" fmla="*/ 764955 h 1592953"/>
              <a:gd name="connsiteX211" fmla="*/ 5555364 w 7872284"/>
              <a:gd name="connsiteY211" fmla="*/ 742464 h 1592953"/>
              <a:gd name="connsiteX212" fmla="*/ 5581676 w 7872284"/>
              <a:gd name="connsiteY212" fmla="*/ 741508 h 1592953"/>
              <a:gd name="connsiteX213" fmla="*/ 5607988 w 7872284"/>
              <a:gd name="connsiteY213" fmla="*/ 730827 h 1592953"/>
              <a:gd name="connsiteX214" fmla="*/ 5634300 w 7872284"/>
              <a:gd name="connsiteY214" fmla="*/ 712418 h 1592953"/>
              <a:gd name="connsiteX215" fmla="*/ 5660699 w 7872284"/>
              <a:gd name="connsiteY215" fmla="*/ 712244 h 1592953"/>
              <a:gd name="connsiteX216" fmla="*/ 5687010 w 7872284"/>
              <a:gd name="connsiteY216" fmla="*/ 724401 h 1592953"/>
              <a:gd name="connsiteX217" fmla="*/ 5713322 w 7872284"/>
              <a:gd name="connsiteY217" fmla="*/ 729264 h 1592953"/>
              <a:gd name="connsiteX218" fmla="*/ 5739634 w 7872284"/>
              <a:gd name="connsiteY218" fmla="*/ 709986 h 1592953"/>
              <a:gd name="connsiteX219" fmla="*/ 5765946 w 7872284"/>
              <a:gd name="connsiteY219" fmla="*/ 684195 h 1592953"/>
              <a:gd name="connsiteX220" fmla="*/ 5792344 w 7872284"/>
              <a:gd name="connsiteY220" fmla="*/ 669693 h 1592953"/>
              <a:gd name="connsiteX221" fmla="*/ 5818657 w 7872284"/>
              <a:gd name="connsiteY221" fmla="*/ 670909 h 1592953"/>
              <a:gd name="connsiteX222" fmla="*/ 5844968 w 7872284"/>
              <a:gd name="connsiteY222" fmla="*/ 649200 h 1592953"/>
              <a:gd name="connsiteX223" fmla="*/ 5871280 w 7872284"/>
              <a:gd name="connsiteY223" fmla="*/ 646073 h 1592953"/>
              <a:gd name="connsiteX224" fmla="*/ 5897592 w 7872284"/>
              <a:gd name="connsiteY224" fmla="*/ 655191 h 1592953"/>
              <a:gd name="connsiteX225" fmla="*/ 5923991 w 7872284"/>
              <a:gd name="connsiteY225" fmla="*/ 658839 h 1592953"/>
              <a:gd name="connsiteX226" fmla="*/ 5950303 w 7872284"/>
              <a:gd name="connsiteY226" fmla="*/ 682285 h 1592953"/>
              <a:gd name="connsiteX227" fmla="*/ 5976615 w 7872284"/>
              <a:gd name="connsiteY227" fmla="*/ 712505 h 1592953"/>
              <a:gd name="connsiteX228" fmla="*/ 6002926 w 7872284"/>
              <a:gd name="connsiteY228" fmla="*/ 694182 h 1592953"/>
              <a:gd name="connsiteX229" fmla="*/ 6029238 w 7872284"/>
              <a:gd name="connsiteY229" fmla="*/ 665004 h 1592953"/>
              <a:gd name="connsiteX230" fmla="*/ 6055637 w 7872284"/>
              <a:gd name="connsiteY230" fmla="*/ 645726 h 1592953"/>
              <a:gd name="connsiteX231" fmla="*/ 6081949 w 7872284"/>
              <a:gd name="connsiteY231" fmla="*/ 613162 h 1592953"/>
              <a:gd name="connsiteX232" fmla="*/ 6108261 w 7872284"/>
              <a:gd name="connsiteY232" fmla="*/ 604478 h 1592953"/>
              <a:gd name="connsiteX233" fmla="*/ 6134573 w 7872284"/>
              <a:gd name="connsiteY233" fmla="*/ 641471 h 1592953"/>
              <a:gd name="connsiteX234" fmla="*/ 6160884 w 7872284"/>
              <a:gd name="connsiteY234" fmla="*/ 666741 h 1592953"/>
              <a:gd name="connsiteX235" fmla="*/ 6187283 w 7872284"/>
              <a:gd name="connsiteY235" fmla="*/ 667349 h 1592953"/>
              <a:gd name="connsiteX236" fmla="*/ 6213595 w 7872284"/>
              <a:gd name="connsiteY236" fmla="*/ 641211 h 1592953"/>
              <a:gd name="connsiteX237" fmla="*/ 6239907 w 7872284"/>
              <a:gd name="connsiteY237" fmla="*/ 623062 h 1592953"/>
              <a:gd name="connsiteX238" fmla="*/ 6266219 w 7872284"/>
              <a:gd name="connsiteY238" fmla="*/ 640603 h 1592953"/>
              <a:gd name="connsiteX239" fmla="*/ 6292531 w 7872284"/>
              <a:gd name="connsiteY239" fmla="*/ 672820 h 1592953"/>
              <a:gd name="connsiteX240" fmla="*/ 6318842 w 7872284"/>
              <a:gd name="connsiteY240" fmla="*/ 659447 h 1592953"/>
              <a:gd name="connsiteX241" fmla="*/ 6345241 w 7872284"/>
              <a:gd name="connsiteY241" fmla="*/ 651023 h 1592953"/>
              <a:gd name="connsiteX242" fmla="*/ 6371553 w 7872284"/>
              <a:gd name="connsiteY242" fmla="*/ 642426 h 1592953"/>
              <a:gd name="connsiteX243" fmla="*/ 6397865 w 7872284"/>
              <a:gd name="connsiteY243" fmla="*/ 594405 h 1592953"/>
              <a:gd name="connsiteX244" fmla="*/ 6424177 w 7872284"/>
              <a:gd name="connsiteY244" fmla="*/ 580511 h 1592953"/>
              <a:gd name="connsiteX245" fmla="*/ 6450489 w 7872284"/>
              <a:gd name="connsiteY245" fmla="*/ 602047 h 1592953"/>
              <a:gd name="connsiteX246" fmla="*/ 6476887 w 7872284"/>
              <a:gd name="connsiteY246" fmla="*/ 590845 h 1592953"/>
              <a:gd name="connsiteX247" fmla="*/ 6503199 w 7872284"/>
              <a:gd name="connsiteY247" fmla="*/ 590584 h 1592953"/>
              <a:gd name="connsiteX248" fmla="*/ 6529511 w 7872284"/>
              <a:gd name="connsiteY248" fmla="*/ 615507 h 1592953"/>
              <a:gd name="connsiteX249" fmla="*/ 6555823 w 7872284"/>
              <a:gd name="connsiteY249" fmla="*/ 645987 h 1592953"/>
              <a:gd name="connsiteX250" fmla="*/ 6582135 w 7872284"/>
              <a:gd name="connsiteY250" fmla="*/ 653281 h 1592953"/>
              <a:gd name="connsiteX251" fmla="*/ 6608534 w 7872284"/>
              <a:gd name="connsiteY251" fmla="*/ 689232 h 1592953"/>
              <a:gd name="connsiteX252" fmla="*/ 6634845 w 7872284"/>
              <a:gd name="connsiteY252" fmla="*/ 686019 h 1592953"/>
              <a:gd name="connsiteX253" fmla="*/ 6661157 w 7872284"/>
              <a:gd name="connsiteY253" fmla="*/ 649981 h 1592953"/>
              <a:gd name="connsiteX254" fmla="*/ 6687469 w 7872284"/>
              <a:gd name="connsiteY254" fmla="*/ 635913 h 1592953"/>
              <a:gd name="connsiteX255" fmla="*/ 6713781 w 7872284"/>
              <a:gd name="connsiteY255" fmla="*/ 641471 h 1592953"/>
              <a:gd name="connsiteX256" fmla="*/ 6740180 w 7872284"/>
              <a:gd name="connsiteY256" fmla="*/ 617504 h 1592953"/>
              <a:gd name="connsiteX257" fmla="*/ 6766491 w 7872284"/>
              <a:gd name="connsiteY257" fmla="*/ 599442 h 1592953"/>
              <a:gd name="connsiteX258" fmla="*/ 6792803 w 7872284"/>
              <a:gd name="connsiteY258" fmla="*/ 613249 h 1592953"/>
              <a:gd name="connsiteX259" fmla="*/ 6819115 w 7872284"/>
              <a:gd name="connsiteY259" fmla="*/ 657276 h 1592953"/>
              <a:gd name="connsiteX260" fmla="*/ 6845427 w 7872284"/>
              <a:gd name="connsiteY260" fmla="*/ 630443 h 1592953"/>
              <a:gd name="connsiteX261" fmla="*/ 6871826 w 7872284"/>
              <a:gd name="connsiteY261" fmla="*/ 584158 h 1592953"/>
              <a:gd name="connsiteX262" fmla="*/ 6898138 w 7872284"/>
              <a:gd name="connsiteY262" fmla="*/ 578427 h 1592953"/>
              <a:gd name="connsiteX263" fmla="*/ 6924449 w 7872284"/>
              <a:gd name="connsiteY263" fmla="*/ 569917 h 1592953"/>
              <a:gd name="connsiteX264" fmla="*/ 6950761 w 7872284"/>
              <a:gd name="connsiteY264" fmla="*/ 526324 h 1592953"/>
              <a:gd name="connsiteX265" fmla="*/ 6977073 w 7872284"/>
              <a:gd name="connsiteY265" fmla="*/ 514688 h 1592953"/>
              <a:gd name="connsiteX266" fmla="*/ 7003472 w 7872284"/>
              <a:gd name="connsiteY266" fmla="*/ 554025 h 1592953"/>
              <a:gd name="connsiteX267" fmla="*/ 7029784 w 7872284"/>
              <a:gd name="connsiteY267" fmla="*/ 569048 h 1592953"/>
              <a:gd name="connsiteX268" fmla="*/ 7056096 w 7872284"/>
              <a:gd name="connsiteY268" fmla="*/ 539350 h 1592953"/>
              <a:gd name="connsiteX269" fmla="*/ 7082407 w 7872284"/>
              <a:gd name="connsiteY269" fmla="*/ 474742 h 1592953"/>
              <a:gd name="connsiteX270" fmla="*/ 7108719 w 7872284"/>
              <a:gd name="connsiteY270" fmla="*/ 390597 h 1592953"/>
              <a:gd name="connsiteX271" fmla="*/ 7135118 w 7872284"/>
              <a:gd name="connsiteY271" fmla="*/ 274147 h 1592953"/>
              <a:gd name="connsiteX272" fmla="*/ 7161430 w 7872284"/>
              <a:gd name="connsiteY272" fmla="*/ 162821 h 1592953"/>
              <a:gd name="connsiteX273" fmla="*/ 7187742 w 7872284"/>
              <a:gd name="connsiteY273" fmla="*/ 65215 h 1592953"/>
              <a:gd name="connsiteX274" fmla="*/ 7214054 w 7872284"/>
              <a:gd name="connsiteY274" fmla="*/ 29351 h 1592953"/>
              <a:gd name="connsiteX275" fmla="*/ 7240365 w 7872284"/>
              <a:gd name="connsiteY275" fmla="*/ 10594 h 1592953"/>
              <a:gd name="connsiteX276" fmla="*/ 7266678 w 7872284"/>
              <a:gd name="connsiteY276" fmla="*/ 0 h 1592953"/>
              <a:gd name="connsiteX277" fmla="*/ 7293076 w 7872284"/>
              <a:gd name="connsiteY277" fmla="*/ 4168 h 1592953"/>
              <a:gd name="connsiteX278" fmla="*/ 7319388 w 7872284"/>
              <a:gd name="connsiteY278" fmla="*/ 20494 h 1592953"/>
              <a:gd name="connsiteX279" fmla="*/ 7345700 w 7872284"/>
              <a:gd name="connsiteY279" fmla="*/ 40206 h 1592953"/>
              <a:gd name="connsiteX280" fmla="*/ 7372012 w 7872284"/>
              <a:gd name="connsiteY280" fmla="*/ 76852 h 1592953"/>
              <a:gd name="connsiteX281" fmla="*/ 7398323 w 7872284"/>
              <a:gd name="connsiteY281" fmla="*/ 123483 h 1592953"/>
              <a:gd name="connsiteX282" fmla="*/ 7424723 w 7872284"/>
              <a:gd name="connsiteY282" fmla="*/ 148580 h 1592953"/>
              <a:gd name="connsiteX283" fmla="*/ 7451034 w 7872284"/>
              <a:gd name="connsiteY283" fmla="*/ 161779 h 1592953"/>
              <a:gd name="connsiteX284" fmla="*/ 7477346 w 7872284"/>
              <a:gd name="connsiteY284" fmla="*/ 141459 h 1592953"/>
              <a:gd name="connsiteX285" fmla="*/ 7503658 w 7872284"/>
              <a:gd name="connsiteY285" fmla="*/ 108026 h 1592953"/>
              <a:gd name="connsiteX286" fmla="*/ 7529970 w 7872284"/>
              <a:gd name="connsiteY286" fmla="*/ 91006 h 1592953"/>
              <a:gd name="connsiteX287" fmla="*/ 7556368 w 7872284"/>
              <a:gd name="connsiteY287" fmla="*/ 80586 h 1592953"/>
              <a:gd name="connsiteX288" fmla="*/ 7582681 w 7872284"/>
              <a:gd name="connsiteY288" fmla="*/ 80846 h 1592953"/>
              <a:gd name="connsiteX289" fmla="*/ 7608992 w 7872284"/>
              <a:gd name="connsiteY289" fmla="*/ 114886 h 1592953"/>
              <a:gd name="connsiteX290" fmla="*/ 7635304 w 7872284"/>
              <a:gd name="connsiteY290" fmla="*/ 158566 h 1592953"/>
              <a:gd name="connsiteX291" fmla="*/ 7661616 w 7872284"/>
              <a:gd name="connsiteY291" fmla="*/ 185225 h 1592953"/>
              <a:gd name="connsiteX292" fmla="*/ 7688015 w 7872284"/>
              <a:gd name="connsiteY292" fmla="*/ 214576 h 1592953"/>
              <a:gd name="connsiteX293" fmla="*/ 7714326 w 7872284"/>
              <a:gd name="connsiteY293" fmla="*/ 232031 h 1592953"/>
              <a:gd name="connsiteX294" fmla="*/ 7740639 w 7872284"/>
              <a:gd name="connsiteY294" fmla="*/ 222131 h 1592953"/>
              <a:gd name="connsiteX295" fmla="*/ 7766951 w 7872284"/>
              <a:gd name="connsiteY295" fmla="*/ 236286 h 1592953"/>
              <a:gd name="connsiteX296" fmla="*/ 7793262 w 7872284"/>
              <a:gd name="connsiteY296" fmla="*/ 263032 h 1592953"/>
              <a:gd name="connsiteX297" fmla="*/ 7819661 w 7872284"/>
              <a:gd name="connsiteY297" fmla="*/ 261990 h 1592953"/>
              <a:gd name="connsiteX298" fmla="*/ 7845973 w 7872284"/>
              <a:gd name="connsiteY298" fmla="*/ 270587 h 1592953"/>
              <a:gd name="connsiteX299" fmla="*/ 7872285 w 7872284"/>
              <a:gd name="connsiteY299" fmla="*/ 284654 h 159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7872284" h="1592953">
                <a:moveTo>
                  <a:pt x="0" y="181317"/>
                </a:moveTo>
                <a:lnTo>
                  <a:pt x="26312" y="192433"/>
                </a:lnTo>
                <a:lnTo>
                  <a:pt x="52624" y="202766"/>
                </a:lnTo>
                <a:lnTo>
                  <a:pt x="78936" y="224128"/>
                </a:lnTo>
                <a:lnTo>
                  <a:pt x="105334" y="243059"/>
                </a:lnTo>
                <a:lnTo>
                  <a:pt x="131646" y="236112"/>
                </a:lnTo>
                <a:lnTo>
                  <a:pt x="157958" y="225952"/>
                </a:lnTo>
                <a:lnTo>
                  <a:pt x="184270" y="249051"/>
                </a:lnTo>
                <a:lnTo>
                  <a:pt x="210582" y="279531"/>
                </a:lnTo>
                <a:lnTo>
                  <a:pt x="236981" y="281789"/>
                </a:lnTo>
                <a:lnTo>
                  <a:pt x="263292" y="268329"/>
                </a:lnTo>
                <a:lnTo>
                  <a:pt x="289604" y="268416"/>
                </a:lnTo>
                <a:lnTo>
                  <a:pt x="315916" y="297767"/>
                </a:lnTo>
                <a:lnTo>
                  <a:pt x="342228" y="314440"/>
                </a:lnTo>
                <a:lnTo>
                  <a:pt x="368627" y="300806"/>
                </a:lnTo>
                <a:lnTo>
                  <a:pt x="394939" y="294380"/>
                </a:lnTo>
                <a:lnTo>
                  <a:pt x="421250" y="296030"/>
                </a:lnTo>
                <a:lnTo>
                  <a:pt x="447562" y="303759"/>
                </a:lnTo>
                <a:lnTo>
                  <a:pt x="473874" y="320779"/>
                </a:lnTo>
                <a:lnTo>
                  <a:pt x="500273" y="322168"/>
                </a:lnTo>
                <a:lnTo>
                  <a:pt x="526585" y="295162"/>
                </a:lnTo>
                <a:lnTo>
                  <a:pt x="552897" y="287954"/>
                </a:lnTo>
                <a:lnTo>
                  <a:pt x="579209" y="289778"/>
                </a:lnTo>
                <a:lnTo>
                  <a:pt x="605520" y="269458"/>
                </a:lnTo>
                <a:lnTo>
                  <a:pt x="631919" y="260774"/>
                </a:lnTo>
                <a:lnTo>
                  <a:pt x="658231" y="277273"/>
                </a:lnTo>
                <a:lnTo>
                  <a:pt x="684543" y="294120"/>
                </a:lnTo>
                <a:lnTo>
                  <a:pt x="710855" y="313658"/>
                </a:lnTo>
                <a:lnTo>
                  <a:pt x="737166" y="349870"/>
                </a:lnTo>
                <a:lnTo>
                  <a:pt x="763478" y="344920"/>
                </a:lnTo>
                <a:lnTo>
                  <a:pt x="789877" y="299243"/>
                </a:lnTo>
                <a:lnTo>
                  <a:pt x="816189" y="288562"/>
                </a:lnTo>
                <a:lnTo>
                  <a:pt x="842501" y="296030"/>
                </a:lnTo>
                <a:lnTo>
                  <a:pt x="868813" y="289344"/>
                </a:lnTo>
                <a:lnTo>
                  <a:pt x="895124" y="286218"/>
                </a:lnTo>
                <a:lnTo>
                  <a:pt x="921523" y="313745"/>
                </a:lnTo>
                <a:lnTo>
                  <a:pt x="947835" y="329289"/>
                </a:lnTo>
                <a:lnTo>
                  <a:pt x="974147" y="325729"/>
                </a:lnTo>
                <a:lnTo>
                  <a:pt x="1000459" y="333457"/>
                </a:lnTo>
                <a:lnTo>
                  <a:pt x="1026771" y="349001"/>
                </a:lnTo>
                <a:lnTo>
                  <a:pt x="1053169" y="337973"/>
                </a:lnTo>
                <a:lnTo>
                  <a:pt x="1079481" y="315656"/>
                </a:lnTo>
                <a:lnTo>
                  <a:pt x="1105793" y="325989"/>
                </a:lnTo>
                <a:lnTo>
                  <a:pt x="1132105" y="345441"/>
                </a:lnTo>
                <a:lnTo>
                  <a:pt x="1158417" y="363677"/>
                </a:lnTo>
                <a:lnTo>
                  <a:pt x="1184816" y="379047"/>
                </a:lnTo>
                <a:lnTo>
                  <a:pt x="1211128" y="410396"/>
                </a:lnTo>
                <a:lnTo>
                  <a:pt x="1237439" y="422379"/>
                </a:lnTo>
                <a:lnTo>
                  <a:pt x="1263751" y="421077"/>
                </a:lnTo>
                <a:lnTo>
                  <a:pt x="1290063" y="428718"/>
                </a:lnTo>
                <a:lnTo>
                  <a:pt x="1316462" y="436621"/>
                </a:lnTo>
                <a:lnTo>
                  <a:pt x="1342774" y="451123"/>
                </a:lnTo>
                <a:lnTo>
                  <a:pt x="1369086" y="461456"/>
                </a:lnTo>
                <a:lnTo>
                  <a:pt x="1395397" y="461196"/>
                </a:lnTo>
                <a:lnTo>
                  <a:pt x="1421709" y="486813"/>
                </a:lnTo>
                <a:lnTo>
                  <a:pt x="1448108" y="531361"/>
                </a:lnTo>
                <a:lnTo>
                  <a:pt x="1474420" y="571046"/>
                </a:lnTo>
                <a:lnTo>
                  <a:pt x="1500732" y="580685"/>
                </a:lnTo>
                <a:lnTo>
                  <a:pt x="1527043" y="599615"/>
                </a:lnTo>
                <a:lnTo>
                  <a:pt x="1553355" y="582508"/>
                </a:lnTo>
                <a:lnTo>
                  <a:pt x="1579667" y="556978"/>
                </a:lnTo>
                <a:lnTo>
                  <a:pt x="1606066" y="587024"/>
                </a:lnTo>
                <a:lnTo>
                  <a:pt x="1632378" y="621412"/>
                </a:lnTo>
                <a:lnTo>
                  <a:pt x="1658690" y="603176"/>
                </a:lnTo>
                <a:lnTo>
                  <a:pt x="1685001" y="589455"/>
                </a:lnTo>
                <a:lnTo>
                  <a:pt x="1711313" y="638345"/>
                </a:lnTo>
                <a:lnTo>
                  <a:pt x="1737712" y="674556"/>
                </a:lnTo>
                <a:lnTo>
                  <a:pt x="1764024" y="665265"/>
                </a:lnTo>
                <a:lnTo>
                  <a:pt x="1790336" y="659794"/>
                </a:lnTo>
                <a:lnTo>
                  <a:pt x="1816648" y="670128"/>
                </a:lnTo>
                <a:lnTo>
                  <a:pt x="1842959" y="683327"/>
                </a:lnTo>
                <a:lnTo>
                  <a:pt x="1869358" y="708336"/>
                </a:lnTo>
                <a:lnTo>
                  <a:pt x="1895670" y="701476"/>
                </a:lnTo>
                <a:lnTo>
                  <a:pt x="1921982" y="684282"/>
                </a:lnTo>
                <a:lnTo>
                  <a:pt x="1948294" y="698089"/>
                </a:lnTo>
                <a:lnTo>
                  <a:pt x="1974606" y="738643"/>
                </a:lnTo>
                <a:lnTo>
                  <a:pt x="2001004" y="736037"/>
                </a:lnTo>
                <a:lnTo>
                  <a:pt x="2027316" y="713026"/>
                </a:lnTo>
                <a:lnTo>
                  <a:pt x="2053628" y="730914"/>
                </a:lnTo>
                <a:lnTo>
                  <a:pt x="2079940" y="755576"/>
                </a:lnTo>
                <a:lnTo>
                  <a:pt x="2106252" y="784146"/>
                </a:lnTo>
                <a:lnTo>
                  <a:pt x="2132651" y="814278"/>
                </a:lnTo>
                <a:lnTo>
                  <a:pt x="2158963" y="817665"/>
                </a:lnTo>
                <a:lnTo>
                  <a:pt x="2185274" y="834425"/>
                </a:lnTo>
                <a:lnTo>
                  <a:pt x="2211586" y="853703"/>
                </a:lnTo>
                <a:lnTo>
                  <a:pt x="2237898" y="850577"/>
                </a:lnTo>
                <a:lnTo>
                  <a:pt x="2264297" y="847364"/>
                </a:lnTo>
                <a:lnTo>
                  <a:pt x="2290609" y="862560"/>
                </a:lnTo>
                <a:lnTo>
                  <a:pt x="2316921" y="858653"/>
                </a:lnTo>
                <a:lnTo>
                  <a:pt x="2343232" y="827651"/>
                </a:lnTo>
                <a:lnTo>
                  <a:pt x="2369544" y="834598"/>
                </a:lnTo>
                <a:lnTo>
                  <a:pt x="2395943" y="875847"/>
                </a:lnTo>
                <a:lnTo>
                  <a:pt x="2422255" y="938543"/>
                </a:lnTo>
                <a:lnTo>
                  <a:pt x="2448567" y="953740"/>
                </a:lnTo>
                <a:lnTo>
                  <a:pt x="2474879" y="931249"/>
                </a:lnTo>
                <a:lnTo>
                  <a:pt x="2501191" y="921436"/>
                </a:lnTo>
                <a:lnTo>
                  <a:pt x="2527502" y="934201"/>
                </a:lnTo>
                <a:lnTo>
                  <a:pt x="2553901" y="958429"/>
                </a:lnTo>
                <a:lnTo>
                  <a:pt x="2580213" y="962858"/>
                </a:lnTo>
                <a:lnTo>
                  <a:pt x="2606525" y="960600"/>
                </a:lnTo>
                <a:lnTo>
                  <a:pt x="2632837" y="947140"/>
                </a:lnTo>
                <a:lnTo>
                  <a:pt x="2659149" y="947053"/>
                </a:lnTo>
                <a:lnTo>
                  <a:pt x="2685547" y="976926"/>
                </a:lnTo>
                <a:lnTo>
                  <a:pt x="2711859" y="1006277"/>
                </a:lnTo>
                <a:lnTo>
                  <a:pt x="2738171" y="1019129"/>
                </a:lnTo>
                <a:lnTo>
                  <a:pt x="2764483" y="1035541"/>
                </a:lnTo>
                <a:lnTo>
                  <a:pt x="2790795" y="1035368"/>
                </a:lnTo>
                <a:lnTo>
                  <a:pt x="2817193" y="1030852"/>
                </a:lnTo>
                <a:lnTo>
                  <a:pt x="2843505" y="1018695"/>
                </a:lnTo>
                <a:lnTo>
                  <a:pt x="2869817" y="997767"/>
                </a:lnTo>
                <a:lnTo>
                  <a:pt x="2896129" y="1005582"/>
                </a:lnTo>
                <a:lnTo>
                  <a:pt x="2922441" y="1037799"/>
                </a:lnTo>
                <a:lnTo>
                  <a:pt x="2948839" y="1025468"/>
                </a:lnTo>
                <a:lnTo>
                  <a:pt x="2975151" y="987173"/>
                </a:lnTo>
                <a:lnTo>
                  <a:pt x="3001463" y="963640"/>
                </a:lnTo>
                <a:lnTo>
                  <a:pt x="3027775" y="965463"/>
                </a:lnTo>
                <a:lnTo>
                  <a:pt x="3054087" y="983699"/>
                </a:lnTo>
                <a:lnTo>
                  <a:pt x="3080486" y="995509"/>
                </a:lnTo>
                <a:lnTo>
                  <a:pt x="3106798" y="981094"/>
                </a:lnTo>
                <a:lnTo>
                  <a:pt x="3133109" y="954087"/>
                </a:lnTo>
                <a:lnTo>
                  <a:pt x="3159421" y="924823"/>
                </a:lnTo>
                <a:lnTo>
                  <a:pt x="3185733" y="931249"/>
                </a:lnTo>
                <a:lnTo>
                  <a:pt x="3212132" y="945230"/>
                </a:lnTo>
                <a:lnTo>
                  <a:pt x="3238444" y="956172"/>
                </a:lnTo>
                <a:lnTo>
                  <a:pt x="3264755" y="948269"/>
                </a:lnTo>
                <a:lnTo>
                  <a:pt x="3291067" y="973018"/>
                </a:lnTo>
                <a:lnTo>
                  <a:pt x="3317380" y="1008448"/>
                </a:lnTo>
                <a:lnTo>
                  <a:pt x="3343778" y="1019303"/>
                </a:lnTo>
                <a:lnTo>
                  <a:pt x="3370090" y="1055427"/>
                </a:lnTo>
                <a:lnTo>
                  <a:pt x="3396402" y="1105012"/>
                </a:lnTo>
                <a:lnTo>
                  <a:pt x="3422713" y="1110048"/>
                </a:lnTo>
                <a:lnTo>
                  <a:pt x="3449025" y="1115172"/>
                </a:lnTo>
                <a:lnTo>
                  <a:pt x="3475424" y="1167014"/>
                </a:lnTo>
                <a:lnTo>
                  <a:pt x="3501736" y="1232316"/>
                </a:lnTo>
                <a:lnTo>
                  <a:pt x="3528048" y="1272087"/>
                </a:lnTo>
                <a:lnTo>
                  <a:pt x="3554360" y="1328445"/>
                </a:lnTo>
                <a:lnTo>
                  <a:pt x="3580671" y="1362225"/>
                </a:lnTo>
                <a:lnTo>
                  <a:pt x="3606984" y="1384369"/>
                </a:lnTo>
                <a:lnTo>
                  <a:pt x="3633382" y="1409291"/>
                </a:lnTo>
                <a:lnTo>
                  <a:pt x="3659694" y="1452450"/>
                </a:lnTo>
                <a:lnTo>
                  <a:pt x="3686006" y="1492221"/>
                </a:lnTo>
                <a:lnTo>
                  <a:pt x="3712318" y="1526609"/>
                </a:lnTo>
                <a:lnTo>
                  <a:pt x="3738629" y="1567076"/>
                </a:lnTo>
                <a:lnTo>
                  <a:pt x="3765028" y="1592953"/>
                </a:lnTo>
                <a:lnTo>
                  <a:pt x="3791340" y="1585138"/>
                </a:lnTo>
                <a:lnTo>
                  <a:pt x="3817652" y="1561952"/>
                </a:lnTo>
                <a:lnTo>
                  <a:pt x="3843964" y="1541111"/>
                </a:lnTo>
                <a:lnTo>
                  <a:pt x="3870276" y="1496824"/>
                </a:lnTo>
                <a:lnTo>
                  <a:pt x="3896674" y="1445937"/>
                </a:lnTo>
                <a:lnTo>
                  <a:pt x="3922987" y="1401997"/>
                </a:lnTo>
                <a:lnTo>
                  <a:pt x="3949298" y="1359533"/>
                </a:lnTo>
                <a:lnTo>
                  <a:pt x="3975610" y="1312901"/>
                </a:lnTo>
                <a:lnTo>
                  <a:pt x="4001922" y="1252896"/>
                </a:lnTo>
                <a:lnTo>
                  <a:pt x="4028321" y="1182471"/>
                </a:lnTo>
                <a:lnTo>
                  <a:pt x="4054632" y="1140963"/>
                </a:lnTo>
                <a:lnTo>
                  <a:pt x="4080945" y="1105706"/>
                </a:lnTo>
                <a:lnTo>
                  <a:pt x="4107256" y="1047091"/>
                </a:lnTo>
                <a:lnTo>
                  <a:pt x="4133568" y="1007927"/>
                </a:lnTo>
                <a:lnTo>
                  <a:pt x="4159967" y="934723"/>
                </a:lnTo>
                <a:lnTo>
                  <a:pt x="4186279" y="808721"/>
                </a:lnTo>
                <a:lnTo>
                  <a:pt x="4212591" y="672559"/>
                </a:lnTo>
                <a:lnTo>
                  <a:pt x="4238903" y="572348"/>
                </a:lnTo>
                <a:lnTo>
                  <a:pt x="4265214" y="456159"/>
                </a:lnTo>
                <a:lnTo>
                  <a:pt x="4291613" y="376963"/>
                </a:lnTo>
                <a:lnTo>
                  <a:pt x="4317925" y="341186"/>
                </a:lnTo>
                <a:lnTo>
                  <a:pt x="4344237" y="290907"/>
                </a:lnTo>
                <a:lnTo>
                  <a:pt x="4370549" y="232118"/>
                </a:lnTo>
                <a:lnTo>
                  <a:pt x="4396861" y="206935"/>
                </a:lnTo>
                <a:lnTo>
                  <a:pt x="4423172" y="174631"/>
                </a:lnTo>
                <a:lnTo>
                  <a:pt x="4449571" y="146843"/>
                </a:lnTo>
                <a:lnTo>
                  <a:pt x="4475883" y="127912"/>
                </a:lnTo>
                <a:lnTo>
                  <a:pt x="4502195" y="99082"/>
                </a:lnTo>
                <a:lnTo>
                  <a:pt x="4528507" y="74767"/>
                </a:lnTo>
                <a:lnTo>
                  <a:pt x="4554819" y="49671"/>
                </a:lnTo>
                <a:lnTo>
                  <a:pt x="4581217" y="45937"/>
                </a:lnTo>
                <a:lnTo>
                  <a:pt x="4607529" y="40727"/>
                </a:lnTo>
                <a:lnTo>
                  <a:pt x="4633841" y="50713"/>
                </a:lnTo>
                <a:lnTo>
                  <a:pt x="4660153" y="99603"/>
                </a:lnTo>
                <a:lnTo>
                  <a:pt x="4686465" y="119489"/>
                </a:lnTo>
                <a:lnTo>
                  <a:pt x="4712863" y="178539"/>
                </a:lnTo>
                <a:lnTo>
                  <a:pt x="4739175" y="226907"/>
                </a:lnTo>
                <a:lnTo>
                  <a:pt x="4765487" y="284307"/>
                </a:lnTo>
                <a:lnTo>
                  <a:pt x="4791799" y="355775"/>
                </a:lnTo>
                <a:lnTo>
                  <a:pt x="4818111" y="455725"/>
                </a:lnTo>
                <a:lnTo>
                  <a:pt x="4844510" y="530579"/>
                </a:lnTo>
                <a:lnTo>
                  <a:pt x="4870821" y="585808"/>
                </a:lnTo>
                <a:lnTo>
                  <a:pt x="4897133" y="651197"/>
                </a:lnTo>
                <a:lnTo>
                  <a:pt x="4923445" y="659273"/>
                </a:lnTo>
                <a:lnTo>
                  <a:pt x="4949757" y="646595"/>
                </a:lnTo>
                <a:lnTo>
                  <a:pt x="4976156" y="696266"/>
                </a:lnTo>
                <a:lnTo>
                  <a:pt x="5002468" y="748108"/>
                </a:lnTo>
                <a:lnTo>
                  <a:pt x="5028779" y="738730"/>
                </a:lnTo>
                <a:lnTo>
                  <a:pt x="5055092" y="762784"/>
                </a:lnTo>
                <a:lnTo>
                  <a:pt x="5081403" y="837204"/>
                </a:lnTo>
                <a:lnTo>
                  <a:pt x="5107802" y="853963"/>
                </a:lnTo>
                <a:lnTo>
                  <a:pt x="5134114" y="862213"/>
                </a:lnTo>
                <a:lnTo>
                  <a:pt x="5160426" y="882794"/>
                </a:lnTo>
                <a:lnTo>
                  <a:pt x="5186737" y="896688"/>
                </a:lnTo>
                <a:lnTo>
                  <a:pt x="5213050" y="892953"/>
                </a:lnTo>
                <a:lnTo>
                  <a:pt x="5239448" y="906413"/>
                </a:lnTo>
                <a:lnTo>
                  <a:pt x="5265760" y="907629"/>
                </a:lnTo>
                <a:lnTo>
                  <a:pt x="5292072" y="878191"/>
                </a:lnTo>
                <a:lnTo>
                  <a:pt x="5318384" y="863342"/>
                </a:lnTo>
                <a:lnTo>
                  <a:pt x="5344695" y="858566"/>
                </a:lnTo>
                <a:lnTo>
                  <a:pt x="5371008" y="839722"/>
                </a:lnTo>
                <a:lnTo>
                  <a:pt x="5397406" y="855961"/>
                </a:lnTo>
                <a:lnTo>
                  <a:pt x="5423718" y="849708"/>
                </a:lnTo>
                <a:lnTo>
                  <a:pt x="5450030" y="844759"/>
                </a:lnTo>
                <a:lnTo>
                  <a:pt x="5476342" y="832949"/>
                </a:lnTo>
                <a:lnTo>
                  <a:pt x="5502654" y="808026"/>
                </a:lnTo>
                <a:lnTo>
                  <a:pt x="5529052" y="764955"/>
                </a:lnTo>
                <a:lnTo>
                  <a:pt x="5555364" y="742464"/>
                </a:lnTo>
                <a:lnTo>
                  <a:pt x="5581676" y="741508"/>
                </a:lnTo>
                <a:lnTo>
                  <a:pt x="5607988" y="730827"/>
                </a:lnTo>
                <a:lnTo>
                  <a:pt x="5634300" y="712418"/>
                </a:lnTo>
                <a:lnTo>
                  <a:pt x="5660699" y="712244"/>
                </a:lnTo>
                <a:lnTo>
                  <a:pt x="5687010" y="724401"/>
                </a:lnTo>
                <a:lnTo>
                  <a:pt x="5713322" y="729264"/>
                </a:lnTo>
                <a:lnTo>
                  <a:pt x="5739634" y="709986"/>
                </a:lnTo>
                <a:lnTo>
                  <a:pt x="5765946" y="684195"/>
                </a:lnTo>
                <a:lnTo>
                  <a:pt x="5792344" y="669693"/>
                </a:lnTo>
                <a:lnTo>
                  <a:pt x="5818657" y="670909"/>
                </a:lnTo>
                <a:lnTo>
                  <a:pt x="5844968" y="649200"/>
                </a:lnTo>
                <a:lnTo>
                  <a:pt x="5871280" y="646073"/>
                </a:lnTo>
                <a:lnTo>
                  <a:pt x="5897592" y="655191"/>
                </a:lnTo>
                <a:lnTo>
                  <a:pt x="5923991" y="658839"/>
                </a:lnTo>
                <a:lnTo>
                  <a:pt x="5950303" y="682285"/>
                </a:lnTo>
                <a:lnTo>
                  <a:pt x="5976615" y="712505"/>
                </a:lnTo>
                <a:lnTo>
                  <a:pt x="6002926" y="694182"/>
                </a:lnTo>
                <a:lnTo>
                  <a:pt x="6029238" y="665004"/>
                </a:lnTo>
                <a:lnTo>
                  <a:pt x="6055637" y="645726"/>
                </a:lnTo>
                <a:lnTo>
                  <a:pt x="6081949" y="613162"/>
                </a:lnTo>
                <a:lnTo>
                  <a:pt x="6108261" y="604478"/>
                </a:lnTo>
                <a:lnTo>
                  <a:pt x="6134573" y="641471"/>
                </a:lnTo>
                <a:lnTo>
                  <a:pt x="6160884" y="666741"/>
                </a:lnTo>
                <a:lnTo>
                  <a:pt x="6187283" y="667349"/>
                </a:lnTo>
                <a:lnTo>
                  <a:pt x="6213595" y="641211"/>
                </a:lnTo>
                <a:lnTo>
                  <a:pt x="6239907" y="623062"/>
                </a:lnTo>
                <a:lnTo>
                  <a:pt x="6266219" y="640603"/>
                </a:lnTo>
                <a:lnTo>
                  <a:pt x="6292531" y="672820"/>
                </a:lnTo>
                <a:lnTo>
                  <a:pt x="6318842" y="659447"/>
                </a:lnTo>
                <a:lnTo>
                  <a:pt x="6345241" y="651023"/>
                </a:lnTo>
                <a:lnTo>
                  <a:pt x="6371553" y="642426"/>
                </a:lnTo>
                <a:lnTo>
                  <a:pt x="6397865" y="594405"/>
                </a:lnTo>
                <a:lnTo>
                  <a:pt x="6424177" y="580511"/>
                </a:lnTo>
                <a:lnTo>
                  <a:pt x="6450489" y="602047"/>
                </a:lnTo>
                <a:lnTo>
                  <a:pt x="6476887" y="590845"/>
                </a:lnTo>
                <a:lnTo>
                  <a:pt x="6503199" y="590584"/>
                </a:lnTo>
                <a:lnTo>
                  <a:pt x="6529511" y="615507"/>
                </a:lnTo>
                <a:lnTo>
                  <a:pt x="6555823" y="645987"/>
                </a:lnTo>
                <a:lnTo>
                  <a:pt x="6582135" y="653281"/>
                </a:lnTo>
                <a:lnTo>
                  <a:pt x="6608534" y="689232"/>
                </a:lnTo>
                <a:lnTo>
                  <a:pt x="6634845" y="686019"/>
                </a:lnTo>
                <a:lnTo>
                  <a:pt x="6661157" y="649981"/>
                </a:lnTo>
                <a:lnTo>
                  <a:pt x="6687469" y="635913"/>
                </a:lnTo>
                <a:lnTo>
                  <a:pt x="6713781" y="641471"/>
                </a:lnTo>
                <a:lnTo>
                  <a:pt x="6740180" y="617504"/>
                </a:lnTo>
                <a:lnTo>
                  <a:pt x="6766491" y="599442"/>
                </a:lnTo>
                <a:lnTo>
                  <a:pt x="6792803" y="613249"/>
                </a:lnTo>
                <a:lnTo>
                  <a:pt x="6819115" y="657276"/>
                </a:lnTo>
                <a:lnTo>
                  <a:pt x="6845427" y="630443"/>
                </a:lnTo>
                <a:lnTo>
                  <a:pt x="6871826" y="584158"/>
                </a:lnTo>
                <a:lnTo>
                  <a:pt x="6898138" y="578427"/>
                </a:lnTo>
                <a:lnTo>
                  <a:pt x="6924449" y="569917"/>
                </a:lnTo>
                <a:lnTo>
                  <a:pt x="6950761" y="526324"/>
                </a:lnTo>
                <a:lnTo>
                  <a:pt x="6977073" y="514688"/>
                </a:lnTo>
                <a:lnTo>
                  <a:pt x="7003472" y="554025"/>
                </a:lnTo>
                <a:lnTo>
                  <a:pt x="7029784" y="569048"/>
                </a:lnTo>
                <a:lnTo>
                  <a:pt x="7056096" y="539350"/>
                </a:lnTo>
                <a:lnTo>
                  <a:pt x="7082407" y="474742"/>
                </a:lnTo>
                <a:lnTo>
                  <a:pt x="7108719" y="390597"/>
                </a:lnTo>
                <a:lnTo>
                  <a:pt x="7135118" y="274147"/>
                </a:lnTo>
                <a:lnTo>
                  <a:pt x="7161430" y="162821"/>
                </a:lnTo>
                <a:lnTo>
                  <a:pt x="7187742" y="65215"/>
                </a:lnTo>
                <a:lnTo>
                  <a:pt x="7214054" y="29351"/>
                </a:lnTo>
                <a:lnTo>
                  <a:pt x="7240365" y="10594"/>
                </a:lnTo>
                <a:lnTo>
                  <a:pt x="7266678" y="0"/>
                </a:lnTo>
                <a:lnTo>
                  <a:pt x="7293076" y="4168"/>
                </a:lnTo>
                <a:lnTo>
                  <a:pt x="7319388" y="20494"/>
                </a:lnTo>
                <a:lnTo>
                  <a:pt x="7345700" y="40206"/>
                </a:lnTo>
                <a:lnTo>
                  <a:pt x="7372012" y="76852"/>
                </a:lnTo>
                <a:lnTo>
                  <a:pt x="7398323" y="123483"/>
                </a:lnTo>
                <a:lnTo>
                  <a:pt x="7424723" y="148580"/>
                </a:lnTo>
                <a:lnTo>
                  <a:pt x="7451034" y="161779"/>
                </a:lnTo>
                <a:lnTo>
                  <a:pt x="7477346" y="141459"/>
                </a:lnTo>
                <a:lnTo>
                  <a:pt x="7503658" y="108026"/>
                </a:lnTo>
                <a:lnTo>
                  <a:pt x="7529970" y="91006"/>
                </a:lnTo>
                <a:lnTo>
                  <a:pt x="7556368" y="80586"/>
                </a:lnTo>
                <a:lnTo>
                  <a:pt x="7582681" y="80846"/>
                </a:lnTo>
                <a:lnTo>
                  <a:pt x="7608992" y="114886"/>
                </a:lnTo>
                <a:lnTo>
                  <a:pt x="7635304" y="158566"/>
                </a:lnTo>
                <a:lnTo>
                  <a:pt x="7661616" y="185225"/>
                </a:lnTo>
                <a:lnTo>
                  <a:pt x="7688015" y="214576"/>
                </a:lnTo>
                <a:lnTo>
                  <a:pt x="7714326" y="232031"/>
                </a:lnTo>
                <a:lnTo>
                  <a:pt x="7740639" y="222131"/>
                </a:lnTo>
                <a:lnTo>
                  <a:pt x="7766951" y="236286"/>
                </a:lnTo>
                <a:lnTo>
                  <a:pt x="7793262" y="263032"/>
                </a:lnTo>
                <a:lnTo>
                  <a:pt x="7819661" y="261990"/>
                </a:lnTo>
                <a:lnTo>
                  <a:pt x="7845973" y="270587"/>
                </a:lnTo>
                <a:lnTo>
                  <a:pt x="7872285" y="284654"/>
                </a:lnTo>
              </a:path>
            </a:pathLst>
          </a:custGeom>
          <a:noFill/>
          <a:ln w="13022" cap="rnd">
            <a:solidFill>
              <a:srgbClr val="E51636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476401B6-C255-1EA1-E379-D61E302ED243}"/>
              </a:ext>
            </a:extLst>
          </p:cNvPr>
          <p:cNvSpPr txBox="1"/>
          <p:nvPr/>
        </p:nvSpPr>
        <p:spPr>
          <a:xfrm rot="16200000">
            <a:off x="5749717" y="2156669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0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feedback</a:t>
            </a:r>
          </a:p>
          <a:p>
            <a:pPr algn="ctr"/>
            <a:r>
              <a:rPr lang="en-CA" sz="100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onset</a:t>
            </a:r>
            <a:endParaRPr lang="en-CA" sz="1000" spc="0" baseline="0" dirty="0">
              <a:ln/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  <a:rtl val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7EAF41F-D768-B943-58F8-EB965624E90C}"/>
              </a:ext>
            </a:extLst>
          </p:cNvPr>
          <p:cNvSpPr txBox="1"/>
          <p:nvPr/>
        </p:nvSpPr>
        <p:spPr>
          <a:xfrm>
            <a:off x="6460111" y="1988903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000" b="1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P3a</a:t>
            </a:r>
            <a:endParaRPr lang="en-CA" sz="1000" b="1" spc="0" baseline="0" dirty="0">
              <a:ln/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  <a:rtl val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DD179CEC-003F-12E0-DE18-6F6F94DF8327}"/>
              </a:ext>
            </a:extLst>
          </p:cNvPr>
          <p:cNvSpPr txBox="1"/>
          <p:nvPr/>
        </p:nvSpPr>
        <p:spPr>
          <a:xfrm>
            <a:off x="6941002" y="1981982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000" b="1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P3b</a:t>
            </a:r>
            <a:endParaRPr lang="en-CA" sz="1000" b="1" spc="0" baseline="0" dirty="0">
              <a:ln/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  <a:rtl val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3ED332-6724-73B6-06EE-1271C33FE902}"/>
              </a:ext>
            </a:extLst>
          </p:cNvPr>
          <p:cNvGrpSpPr/>
          <p:nvPr/>
        </p:nvGrpSpPr>
        <p:grpSpPr>
          <a:xfrm>
            <a:off x="8466728" y="3881393"/>
            <a:ext cx="1935211" cy="943659"/>
            <a:chOff x="9038228" y="3881393"/>
            <a:chExt cx="1935211" cy="94365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68490FA-7CCA-C541-9192-C2E0ECD0A9EB}"/>
                </a:ext>
              </a:extLst>
            </p:cNvPr>
            <p:cNvSpPr/>
            <p:nvPr/>
          </p:nvSpPr>
          <p:spPr>
            <a:xfrm>
              <a:off x="9038229" y="4030941"/>
              <a:ext cx="218831" cy="8683"/>
            </a:xfrm>
            <a:custGeom>
              <a:avLst/>
              <a:gdLst>
                <a:gd name="connsiteX0" fmla="*/ 0 w 218831"/>
                <a:gd name="connsiteY0" fmla="*/ 0 h 8683"/>
                <a:gd name="connsiteX1" fmla="*/ 218831 w 218831"/>
                <a:gd name="connsiteY1" fmla="*/ 0 h 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31" h="8683">
                  <a:moveTo>
                    <a:pt x="0" y="0"/>
                  </a:moveTo>
                  <a:lnTo>
                    <a:pt x="218831" y="0"/>
                  </a:lnTo>
                </a:path>
              </a:pathLst>
            </a:custGeom>
            <a:ln w="13022" cap="rnd">
              <a:solidFill>
                <a:srgbClr val="A9A9A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265B7F3-3A16-20D6-FF64-969E5C71093A}"/>
                </a:ext>
              </a:extLst>
            </p:cNvPr>
            <p:cNvSpPr/>
            <p:nvPr/>
          </p:nvSpPr>
          <p:spPr>
            <a:xfrm>
              <a:off x="9038229" y="4355369"/>
              <a:ext cx="218831" cy="8683"/>
            </a:xfrm>
            <a:custGeom>
              <a:avLst/>
              <a:gdLst>
                <a:gd name="connsiteX0" fmla="*/ 0 w 218831"/>
                <a:gd name="connsiteY0" fmla="*/ 0 h 8683"/>
                <a:gd name="connsiteX1" fmla="*/ 218831 w 218831"/>
                <a:gd name="connsiteY1" fmla="*/ 0 h 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31" h="8683">
                  <a:moveTo>
                    <a:pt x="0" y="0"/>
                  </a:moveTo>
                  <a:lnTo>
                    <a:pt x="218831" y="0"/>
                  </a:lnTo>
                </a:path>
              </a:pathLst>
            </a:custGeom>
            <a:ln w="13022" cap="rnd">
              <a:solidFill>
                <a:srgbClr val="FF82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44863C6-460E-74D6-D551-4AA2203608F8}"/>
                </a:ext>
              </a:extLst>
            </p:cNvPr>
            <p:cNvSpPr/>
            <p:nvPr/>
          </p:nvSpPr>
          <p:spPr>
            <a:xfrm>
              <a:off x="9038228" y="4689891"/>
              <a:ext cx="218831" cy="8683"/>
            </a:xfrm>
            <a:custGeom>
              <a:avLst/>
              <a:gdLst>
                <a:gd name="connsiteX0" fmla="*/ 0 w 218831"/>
                <a:gd name="connsiteY0" fmla="*/ 0 h 8683"/>
                <a:gd name="connsiteX1" fmla="*/ 218831 w 218831"/>
                <a:gd name="connsiteY1" fmla="*/ 0 h 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31" h="8683">
                  <a:moveTo>
                    <a:pt x="0" y="0"/>
                  </a:moveTo>
                  <a:lnTo>
                    <a:pt x="218831" y="0"/>
                  </a:lnTo>
                </a:path>
              </a:pathLst>
            </a:custGeom>
            <a:ln w="13022" cap="rnd">
              <a:solidFill>
                <a:srgbClr val="E5163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9F58CF-B7C7-00AF-1444-A0DCE0472FA4}"/>
                </a:ext>
              </a:extLst>
            </p:cNvPr>
            <p:cNvSpPr txBox="1"/>
            <p:nvPr/>
          </p:nvSpPr>
          <p:spPr>
            <a:xfrm>
              <a:off x="9272327" y="3881393"/>
              <a:ext cx="782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Aligned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FF5D46-56B8-73A4-F967-9032E1B42244}"/>
                </a:ext>
              </a:extLst>
            </p:cNvPr>
            <p:cNvSpPr txBox="1"/>
            <p:nvPr/>
          </p:nvSpPr>
          <p:spPr>
            <a:xfrm>
              <a:off x="9269189" y="4209498"/>
              <a:ext cx="1620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Random: 1</a:t>
              </a:r>
              <a:r>
                <a:rPr lang="en-CA" sz="1400" spc="0" baseline="3000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st</a:t>
              </a:r>
              <a:r>
                <a:rPr lang="en-CA" sz="1400" spc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 block</a:t>
              </a:r>
              <a:endPara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831373-B40B-20DA-CC42-62D18B6ED8AE}"/>
                </a:ext>
              </a:extLst>
            </p:cNvPr>
            <p:cNvSpPr txBox="1"/>
            <p:nvPr/>
          </p:nvSpPr>
          <p:spPr>
            <a:xfrm>
              <a:off x="9265920" y="4517275"/>
              <a:ext cx="1707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Random: last 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1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202" grpId="0" animBg="1"/>
      <p:bldP spid="208" grpId="0" animBg="1"/>
      <p:bldP spid="2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D3020BD-F81C-4BFA-A25F-5DBFF34E9799}"/>
              </a:ext>
            </a:extLst>
          </p:cNvPr>
          <p:cNvSpPr txBox="1"/>
          <p:nvPr/>
        </p:nvSpPr>
        <p:spPr>
          <a:xfrm>
            <a:off x="138578" y="167951"/>
            <a:ext cx="785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Attention allocation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4D7123D-EB7C-0E41-586D-68F7CF8CF40D}"/>
              </a:ext>
            </a:extLst>
          </p:cNvPr>
          <p:cNvSpPr txBox="1">
            <a:spLocks/>
          </p:cNvSpPr>
          <p:nvPr/>
        </p:nvSpPr>
        <p:spPr>
          <a:xfrm>
            <a:off x="1600554" y="5857875"/>
            <a:ext cx="8990892" cy="50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Larger P3a component after feedback onset in perturbed conditions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6137C4-725A-6B27-E48A-11168286E6F6}"/>
              </a:ext>
            </a:extLst>
          </p:cNvPr>
          <p:cNvSpPr txBox="1"/>
          <p:nvPr/>
        </p:nvSpPr>
        <p:spPr>
          <a:xfrm>
            <a:off x="2796110" y="1282366"/>
            <a:ext cx="1875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b="1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P3a across learning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B78811-4DF0-582A-A161-F1A06E5F3EC5}"/>
              </a:ext>
            </a:extLst>
          </p:cNvPr>
          <p:cNvSpPr txBox="1"/>
          <p:nvPr/>
        </p:nvSpPr>
        <p:spPr>
          <a:xfrm>
            <a:off x="2930008" y="4824379"/>
            <a:ext cx="1381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Training blocks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3A8DA6-DBC1-8650-EA28-9815A55F0618}"/>
              </a:ext>
            </a:extLst>
          </p:cNvPr>
          <p:cNvSpPr txBox="1"/>
          <p:nvPr/>
        </p:nvSpPr>
        <p:spPr>
          <a:xfrm rot="16200000">
            <a:off x="57447" y="2929512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µV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2A1E810-FB0E-9D23-37E7-CCFC3447A371}"/>
              </a:ext>
            </a:extLst>
          </p:cNvPr>
          <p:cNvSpPr/>
          <p:nvPr/>
        </p:nvSpPr>
        <p:spPr>
          <a:xfrm>
            <a:off x="811752" y="3083400"/>
            <a:ext cx="5844552" cy="7691"/>
          </a:xfrm>
          <a:custGeom>
            <a:avLst/>
            <a:gdLst>
              <a:gd name="connsiteX0" fmla="*/ 0 w 5844552"/>
              <a:gd name="connsiteY0" fmla="*/ 0 h 7691"/>
              <a:gd name="connsiteX1" fmla="*/ 5844552 w 5844552"/>
              <a:gd name="connsiteY1" fmla="*/ 0 h 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44552" h="7691">
                <a:moveTo>
                  <a:pt x="0" y="0"/>
                </a:moveTo>
                <a:lnTo>
                  <a:pt x="5844552" y="0"/>
                </a:lnTo>
              </a:path>
            </a:pathLst>
          </a:custGeom>
          <a:ln w="5763" cap="rnd">
            <a:solidFill>
              <a:srgbClr val="9E9E9E"/>
            </a:solidFill>
            <a:custDash>
              <a:ds d="300000" sp="300000"/>
            </a:custDash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aphic 15">
            <a:extLst>
              <a:ext uri="{FF2B5EF4-FFF2-40B4-BE49-F238E27FC236}">
                <a16:creationId xmlns:a16="http://schemas.microsoft.com/office/drawing/2014/main" id="{E7C9E036-AEA0-8C8C-FA4A-29F95DD139E8}"/>
              </a:ext>
            </a:extLst>
          </p:cNvPr>
          <p:cNvGrpSpPr/>
          <p:nvPr/>
        </p:nvGrpSpPr>
        <p:grpSpPr>
          <a:xfrm>
            <a:off x="338469" y="1878963"/>
            <a:ext cx="5257522" cy="2943015"/>
            <a:chOff x="56529" y="1878963"/>
            <a:chExt cx="5257522" cy="2943015"/>
          </a:xfrm>
          <a:solidFill>
            <a:srgbClr val="000000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47E9FDB-19E0-7058-E8F4-756183643508}"/>
                </a:ext>
              </a:extLst>
            </p:cNvPr>
            <p:cNvSpPr/>
            <p:nvPr/>
          </p:nvSpPr>
          <p:spPr>
            <a:xfrm>
              <a:off x="1760965" y="4427314"/>
              <a:ext cx="3382246" cy="7691"/>
            </a:xfrm>
            <a:custGeom>
              <a:avLst/>
              <a:gdLst>
                <a:gd name="connsiteX0" fmla="*/ 0 w 3382246"/>
                <a:gd name="connsiteY0" fmla="*/ 0 h 7691"/>
                <a:gd name="connsiteX1" fmla="*/ 3382247 w 3382246"/>
                <a:gd name="connsiteY1" fmla="*/ 0 h 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2246" h="7691">
                  <a:moveTo>
                    <a:pt x="0" y="0"/>
                  </a:moveTo>
                  <a:lnTo>
                    <a:pt x="3382247" y="0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07CC5A3-81AF-BDE0-0E99-9BE785FB553E}"/>
                </a:ext>
              </a:extLst>
            </p:cNvPr>
            <p:cNvSpPr/>
            <p:nvPr/>
          </p:nvSpPr>
          <p:spPr>
            <a:xfrm>
              <a:off x="1760965" y="4427314"/>
              <a:ext cx="7691" cy="64611"/>
            </a:xfrm>
            <a:custGeom>
              <a:avLst/>
              <a:gdLst>
                <a:gd name="connsiteX0" fmla="*/ 0 w 7691"/>
                <a:gd name="connsiteY0" fmla="*/ 0 h 64611"/>
                <a:gd name="connsiteX1" fmla="*/ 0 w 7691"/>
                <a:gd name="connsiteY1" fmla="*/ 64611 h 6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1" h="64611">
                  <a:moveTo>
                    <a:pt x="0" y="0"/>
                  </a:moveTo>
                  <a:lnTo>
                    <a:pt x="0" y="64611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55DFB1-971B-5097-29B8-6E0B459C0C06}"/>
                </a:ext>
              </a:extLst>
            </p:cNvPr>
            <p:cNvSpPr/>
            <p:nvPr/>
          </p:nvSpPr>
          <p:spPr>
            <a:xfrm>
              <a:off x="2437383" y="4427314"/>
              <a:ext cx="7691" cy="64611"/>
            </a:xfrm>
            <a:custGeom>
              <a:avLst/>
              <a:gdLst>
                <a:gd name="connsiteX0" fmla="*/ 0 w 7691"/>
                <a:gd name="connsiteY0" fmla="*/ 0 h 64611"/>
                <a:gd name="connsiteX1" fmla="*/ 0 w 7691"/>
                <a:gd name="connsiteY1" fmla="*/ 64611 h 6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1" h="64611">
                  <a:moveTo>
                    <a:pt x="0" y="0"/>
                  </a:moveTo>
                  <a:lnTo>
                    <a:pt x="0" y="64611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A625276-EA88-199A-AB3E-8E4E5E6B3A52}"/>
                </a:ext>
              </a:extLst>
            </p:cNvPr>
            <p:cNvSpPr/>
            <p:nvPr/>
          </p:nvSpPr>
          <p:spPr>
            <a:xfrm>
              <a:off x="3113879" y="4427314"/>
              <a:ext cx="7691" cy="64611"/>
            </a:xfrm>
            <a:custGeom>
              <a:avLst/>
              <a:gdLst>
                <a:gd name="connsiteX0" fmla="*/ 0 w 7691"/>
                <a:gd name="connsiteY0" fmla="*/ 0 h 64611"/>
                <a:gd name="connsiteX1" fmla="*/ 0 w 7691"/>
                <a:gd name="connsiteY1" fmla="*/ 64611 h 6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1" h="64611">
                  <a:moveTo>
                    <a:pt x="0" y="0"/>
                  </a:moveTo>
                  <a:lnTo>
                    <a:pt x="0" y="64611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A8EE78-DB7A-0DB5-EBD1-67CA029B2580}"/>
                </a:ext>
              </a:extLst>
            </p:cNvPr>
            <p:cNvSpPr/>
            <p:nvPr/>
          </p:nvSpPr>
          <p:spPr>
            <a:xfrm>
              <a:off x="3790297" y="4427314"/>
              <a:ext cx="7691" cy="64611"/>
            </a:xfrm>
            <a:custGeom>
              <a:avLst/>
              <a:gdLst>
                <a:gd name="connsiteX0" fmla="*/ 0 w 7691"/>
                <a:gd name="connsiteY0" fmla="*/ 0 h 64611"/>
                <a:gd name="connsiteX1" fmla="*/ 0 w 7691"/>
                <a:gd name="connsiteY1" fmla="*/ 64611 h 6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1" h="64611">
                  <a:moveTo>
                    <a:pt x="0" y="0"/>
                  </a:moveTo>
                  <a:lnTo>
                    <a:pt x="0" y="64611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4C645E8-8429-D1AE-AA6A-681C99732C22}"/>
                </a:ext>
              </a:extLst>
            </p:cNvPr>
            <p:cNvSpPr/>
            <p:nvPr/>
          </p:nvSpPr>
          <p:spPr>
            <a:xfrm>
              <a:off x="4466793" y="4427314"/>
              <a:ext cx="7691" cy="64611"/>
            </a:xfrm>
            <a:custGeom>
              <a:avLst/>
              <a:gdLst>
                <a:gd name="connsiteX0" fmla="*/ 0 w 7691"/>
                <a:gd name="connsiteY0" fmla="*/ 0 h 64611"/>
                <a:gd name="connsiteX1" fmla="*/ 0 w 7691"/>
                <a:gd name="connsiteY1" fmla="*/ 64611 h 6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1" h="64611">
                  <a:moveTo>
                    <a:pt x="0" y="0"/>
                  </a:moveTo>
                  <a:lnTo>
                    <a:pt x="0" y="64611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B0851DB-F415-0B8D-7AAE-B0A1CF79135E}"/>
                </a:ext>
              </a:extLst>
            </p:cNvPr>
            <p:cNvSpPr/>
            <p:nvPr/>
          </p:nvSpPr>
          <p:spPr>
            <a:xfrm>
              <a:off x="5143211" y="4427314"/>
              <a:ext cx="7691" cy="64611"/>
            </a:xfrm>
            <a:custGeom>
              <a:avLst/>
              <a:gdLst>
                <a:gd name="connsiteX0" fmla="*/ 0 w 7691"/>
                <a:gd name="connsiteY0" fmla="*/ 0 h 64611"/>
                <a:gd name="connsiteX1" fmla="*/ 0 w 7691"/>
                <a:gd name="connsiteY1" fmla="*/ 64611 h 6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1" h="64611">
                  <a:moveTo>
                    <a:pt x="0" y="0"/>
                  </a:moveTo>
                  <a:lnTo>
                    <a:pt x="0" y="64611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74B722-F9F8-9A8C-353C-F4E0E426E2E3}"/>
                </a:ext>
              </a:extLst>
            </p:cNvPr>
            <p:cNvSpPr txBox="1"/>
            <p:nvPr/>
          </p:nvSpPr>
          <p:spPr>
            <a:xfrm>
              <a:off x="1223673" y="4514201"/>
              <a:ext cx="1088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pre-training</a:t>
              </a:r>
              <a:endPara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7BD4E7-B981-D670-3F0F-EC6C20F76283}"/>
                </a:ext>
              </a:extLst>
            </p:cNvPr>
            <p:cNvSpPr txBox="1"/>
            <p:nvPr/>
          </p:nvSpPr>
          <p:spPr>
            <a:xfrm>
              <a:off x="2299877" y="451420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9CBC80A-2540-E8A4-9D6F-C2DF563480D0}"/>
                </a:ext>
              </a:extLst>
            </p:cNvPr>
            <p:cNvSpPr txBox="1"/>
            <p:nvPr/>
          </p:nvSpPr>
          <p:spPr>
            <a:xfrm>
              <a:off x="2976373" y="451420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E0322A9-3035-E888-F7DF-C543050A2E1D}"/>
                </a:ext>
              </a:extLst>
            </p:cNvPr>
            <p:cNvSpPr txBox="1"/>
            <p:nvPr/>
          </p:nvSpPr>
          <p:spPr>
            <a:xfrm>
              <a:off x="3646441" y="451420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443F87-9115-873A-A885-820CE7386692}"/>
                </a:ext>
              </a:extLst>
            </p:cNvPr>
            <p:cNvSpPr txBox="1"/>
            <p:nvPr/>
          </p:nvSpPr>
          <p:spPr>
            <a:xfrm>
              <a:off x="4329287" y="451420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DCAEAC8-9FE2-AC64-601A-4EC047A9F5DD}"/>
                </a:ext>
              </a:extLst>
            </p:cNvPr>
            <p:cNvSpPr txBox="1"/>
            <p:nvPr/>
          </p:nvSpPr>
          <p:spPr>
            <a:xfrm>
              <a:off x="4980305" y="4514201"/>
              <a:ext cx="3337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 5</a:t>
              </a: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0FF6A7F-1EF5-9A7B-EC77-D02E346EC654}"/>
                </a:ext>
              </a:extLst>
            </p:cNvPr>
            <p:cNvSpPr/>
            <p:nvPr/>
          </p:nvSpPr>
          <p:spPr>
            <a:xfrm>
              <a:off x="529812" y="2046466"/>
              <a:ext cx="7691" cy="2073868"/>
            </a:xfrm>
            <a:custGeom>
              <a:avLst/>
              <a:gdLst>
                <a:gd name="connsiteX0" fmla="*/ 0 w 7691"/>
                <a:gd name="connsiteY0" fmla="*/ 2073868 h 2073868"/>
                <a:gd name="connsiteX1" fmla="*/ 0 w 7691"/>
                <a:gd name="connsiteY1" fmla="*/ 0 h 20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1" h="2073868">
                  <a:moveTo>
                    <a:pt x="0" y="2073868"/>
                  </a:moveTo>
                  <a:lnTo>
                    <a:pt x="0" y="0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A9F14B6-4EA4-6D4B-D39D-162922F6B62F}"/>
                </a:ext>
              </a:extLst>
            </p:cNvPr>
            <p:cNvSpPr/>
            <p:nvPr/>
          </p:nvSpPr>
          <p:spPr>
            <a:xfrm>
              <a:off x="465201" y="4120334"/>
              <a:ext cx="64611" cy="7691"/>
            </a:xfrm>
            <a:custGeom>
              <a:avLst/>
              <a:gdLst>
                <a:gd name="connsiteX0" fmla="*/ 64611 w 64611"/>
                <a:gd name="connsiteY0" fmla="*/ 0 h 7691"/>
                <a:gd name="connsiteX1" fmla="*/ 0 w 64611"/>
                <a:gd name="connsiteY1" fmla="*/ 0 h 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11" h="7691">
                  <a:moveTo>
                    <a:pt x="64611" y="0"/>
                  </a:moveTo>
                  <a:lnTo>
                    <a:pt x="0" y="0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19857D4-9844-EBB9-363E-007860CD8FBE}"/>
                </a:ext>
              </a:extLst>
            </p:cNvPr>
            <p:cNvSpPr/>
            <p:nvPr/>
          </p:nvSpPr>
          <p:spPr>
            <a:xfrm>
              <a:off x="465201" y="3601905"/>
              <a:ext cx="64611" cy="7691"/>
            </a:xfrm>
            <a:custGeom>
              <a:avLst/>
              <a:gdLst>
                <a:gd name="connsiteX0" fmla="*/ 64611 w 64611"/>
                <a:gd name="connsiteY0" fmla="*/ 0 h 7691"/>
                <a:gd name="connsiteX1" fmla="*/ 0 w 64611"/>
                <a:gd name="connsiteY1" fmla="*/ 0 h 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11" h="7691">
                  <a:moveTo>
                    <a:pt x="64611" y="0"/>
                  </a:moveTo>
                  <a:lnTo>
                    <a:pt x="0" y="0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9E4297F-8CC5-058C-6C13-75597883E1FF}"/>
                </a:ext>
              </a:extLst>
            </p:cNvPr>
            <p:cNvSpPr/>
            <p:nvPr/>
          </p:nvSpPr>
          <p:spPr>
            <a:xfrm>
              <a:off x="465201" y="3342614"/>
              <a:ext cx="64611" cy="7691"/>
            </a:xfrm>
            <a:custGeom>
              <a:avLst/>
              <a:gdLst>
                <a:gd name="connsiteX0" fmla="*/ 64611 w 64611"/>
                <a:gd name="connsiteY0" fmla="*/ 0 h 7691"/>
                <a:gd name="connsiteX1" fmla="*/ 0 w 64611"/>
                <a:gd name="connsiteY1" fmla="*/ 0 h 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11" h="7691">
                  <a:moveTo>
                    <a:pt x="64611" y="0"/>
                  </a:moveTo>
                  <a:lnTo>
                    <a:pt x="0" y="0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1B29429-5BEB-69CD-19B9-AD40C6857D14}"/>
                </a:ext>
              </a:extLst>
            </p:cNvPr>
            <p:cNvSpPr/>
            <p:nvPr/>
          </p:nvSpPr>
          <p:spPr>
            <a:xfrm>
              <a:off x="465201" y="3083400"/>
              <a:ext cx="64611" cy="7691"/>
            </a:xfrm>
            <a:custGeom>
              <a:avLst/>
              <a:gdLst>
                <a:gd name="connsiteX0" fmla="*/ 64611 w 64611"/>
                <a:gd name="connsiteY0" fmla="*/ 0 h 7691"/>
                <a:gd name="connsiteX1" fmla="*/ 0 w 64611"/>
                <a:gd name="connsiteY1" fmla="*/ 0 h 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11" h="7691">
                  <a:moveTo>
                    <a:pt x="64611" y="0"/>
                  </a:moveTo>
                  <a:lnTo>
                    <a:pt x="0" y="0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A94CDCE-7A73-E176-0E25-2800AC656F55}"/>
                </a:ext>
              </a:extLst>
            </p:cNvPr>
            <p:cNvSpPr/>
            <p:nvPr/>
          </p:nvSpPr>
          <p:spPr>
            <a:xfrm>
              <a:off x="465201" y="2824185"/>
              <a:ext cx="64611" cy="7691"/>
            </a:xfrm>
            <a:custGeom>
              <a:avLst/>
              <a:gdLst>
                <a:gd name="connsiteX0" fmla="*/ 64611 w 64611"/>
                <a:gd name="connsiteY0" fmla="*/ 0 h 7691"/>
                <a:gd name="connsiteX1" fmla="*/ 0 w 64611"/>
                <a:gd name="connsiteY1" fmla="*/ 0 h 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11" h="7691">
                  <a:moveTo>
                    <a:pt x="64611" y="0"/>
                  </a:moveTo>
                  <a:lnTo>
                    <a:pt x="0" y="0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8C9BD50-9F7E-E38E-C683-EDBC5825C510}"/>
                </a:ext>
              </a:extLst>
            </p:cNvPr>
            <p:cNvSpPr/>
            <p:nvPr/>
          </p:nvSpPr>
          <p:spPr>
            <a:xfrm>
              <a:off x="465201" y="2564894"/>
              <a:ext cx="64611" cy="7691"/>
            </a:xfrm>
            <a:custGeom>
              <a:avLst/>
              <a:gdLst>
                <a:gd name="connsiteX0" fmla="*/ 64611 w 64611"/>
                <a:gd name="connsiteY0" fmla="*/ 0 h 7691"/>
                <a:gd name="connsiteX1" fmla="*/ 0 w 64611"/>
                <a:gd name="connsiteY1" fmla="*/ 0 h 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11" h="7691">
                  <a:moveTo>
                    <a:pt x="64611" y="0"/>
                  </a:moveTo>
                  <a:lnTo>
                    <a:pt x="0" y="0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0C1EA87-CA2D-08ED-AFF7-4256877ED74F}"/>
                </a:ext>
              </a:extLst>
            </p:cNvPr>
            <p:cNvSpPr/>
            <p:nvPr/>
          </p:nvSpPr>
          <p:spPr>
            <a:xfrm>
              <a:off x="465201" y="2046466"/>
              <a:ext cx="64611" cy="7691"/>
            </a:xfrm>
            <a:custGeom>
              <a:avLst/>
              <a:gdLst>
                <a:gd name="connsiteX0" fmla="*/ 64611 w 64611"/>
                <a:gd name="connsiteY0" fmla="*/ 0 h 7691"/>
                <a:gd name="connsiteX1" fmla="*/ 0 w 64611"/>
                <a:gd name="connsiteY1" fmla="*/ 0 h 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11" h="7691">
                  <a:moveTo>
                    <a:pt x="64611" y="0"/>
                  </a:moveTo>
                  <a:lnTo>
                    <a:pt x="0" y="0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C0F2AE2-B8B5-8BB8-EE58-3438BB267B32}"/>
                </a:ext>
              </a:extLst>
            </p:cNvPr>
            <p:cNvSpPr txBox="1"/>
            <p:nvPr/>
          </p:nvSpPr>
          <p:spPr>
            <a:xfrm>
              <a:off x="87296" y="3952908"/>
              <a:ext cx="442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-10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F41C7F4-A672-50AE-3934-0461D4D19A32}"/>
                </a:ext>
              </a:extLst>
            </p:cNvPr>
            <p:cNvSpPr txBox="1"/>
            <p:nvPr/>
          </p:nvSpPr>
          <p:spPr>
            <a:xfrm>
              <a:off x="148831" y="3434403"/>
              <a:ext cx="343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-5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8169976-0C9F-A8E7-0511-950948B1E0C3}"/>
                </a:ext>
              </a:extLst>
            </p:cNvPr>
            <p:cNvSpPr txBox="1"/>
            <p:nvPr/>
          </p:nvSpPr>
          <p:spPr>
            <a:xfrm>
              <a:off x="56529" y="3175111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-2.5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B62A3C8-4CC5-7779-2E34-359AE270788A}"/>
                </a:ext>
              </a:extLst>
            </p:cNvPr>
            <p:cNvSpPr txBox="1"/>
            <p:nvPr/>
          </p:nvSpPr>
          <p:spPr>
            <a:xfrm>
              <a:off x="187290" y="291589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EE275D8-09DD-7CAD-9E9C-9E1D57746275}"/>
                </a:ext>
              </a:extLst>
            </p:cNvPr>
            <p:cNvSpPr txBox="1"/>
            <p:nvPr/>
          </p:nvSpPr>
          <p:spPr>
            <a:xfrm>
              <a:off x="94988" y="2656683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2.5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43EEBC2-E5DD-EF9A-CF08-38EB5F9728F5}"/>
                </a:ext>
              </a:extLst>
            </p:cNvPr>
            <p:cNvSpPr txBox="1"/>
            <p:nvPr/>
          </p:nvSpPr>
          <p:spPr>
            <a:xfrm>
              <a:off x="187290" y="239739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5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04E9FD5-EC3A-6C06-7F09-CD54C6C4B589}"/>
                </a:ext>
              </a:extLst>
            </p:cNvPr>
            <p:cNvSpPr txBox="1"/>
            <p:nvPr/>
          </p:nvSpPr>
          <p:spPr>
            <a:xfrm>
              <a:off x="125755" y="1878963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10</a:t>
              </a:r>
            </a:p>
          </p:txBody>
        </p: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4631288-F3FD-9823-9762-956D9D5DB8E4}"/>
              </a:ext>
            </a:extLst>
          </p:cNvPr>
          <p:cNvSpPr/>
          <p:nvPr/>
        </p:nvSpPr>
        <p:spPr>
          <a:xfrm>
            <a:off x="2042905" y="2970792"/>
            <a:ext cx="7691" cy="473662"/>
          </a:xfrm>
          <a:custGeom>
            <a:avLst/>
            <a:gdLst>
              <a:gd name="connsiteX0" fmla="*/ 0 w 7691"/>
              <a:gd name="connsiteY0" fmla="*/ 473662 h 473662"/>
              <a:gd name="connsiteX1" fmla="*/ 0 w 7691"/>
              <a:gd name="connsiteY1" fmla="*/ 0 h 47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473662">
                <a:moveTo>
                  <a:pt x="0" y="473662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A9A9A9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48AC7B50-1A30-7521-0622-D4767E83F0C9}"/>
              </a:ext>
            </a:extLst>
          </p:cNvPr>
          <p:cNvSpPr/>
          <p:nvPr/>
        </p:nvSpPr>
        <p:spPr>
          <a:xfrm>
            <a:off x="2006599" y="3180547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5 w 72610"/>
              <a:gd name="connsiteY1" fmla="*/ 72611 h 72610"/>
              <a:gd name="connsiteX2" fmla="*/ 0 w 72610"/>
              <a:gd name="connsiteY2" fmla="*/ 36305 h 72610"/>
              <a:gd name="connsiteX3" fmla="*/ 36305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5" y="72611"/>
                </a:cubicBezTo>
                <a:cubicBezTo>
                  <a:pt x="16255" y="72611"/>
                  <a:pt x="0" y="56356"/>
                  <a:pt x="0" y="36305"/>
                </a:cubicBezTo>
                <a:cubicBezTo>
                  <a:pt x="0" y="16255"/>
                  <a:pt x="16255" y="0"/>
                  <a:pt x="36305" y="0"/>
                </a:cubicBezTo>
                <a:cubicBezTo>
                  <a:pt x="56356" y="0"/>
                  <a:pt x="72611" y="16255"/>
                  <a:pt x="72611" y="36305"/>
                </a:cubicBezTo>
                <a:close/>
              </a:path>
            </a:pathLst>
          </a:custGeom>
          <a:solidFill>
            <a:srgbClr val="A9A9A9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6E7DD92-9CD7-B8B6-EC57-67602D92D9FC}"/>
              </a:ext>
            </a:extLst>
          </p:cNvPr>
          <p:cNvSpPr/>
          <p:nvPr/>
        </p:nvSpPr>
        <p:spPr>
          <a:xfrm>
            <a:off x="2719323" y="2757113"/>
            <a:ext cx="7691" cy="430588"/>
          </a:xfrm>
          <a:custGeom>
            <a:avLst/>
            <a:gdLst>
              <a:gd name="connsiteX0" fmla="*/ 0 w 7691"/>
              <a:gd name="connsiteY0" fmla="*/ 430588 h 430588"/>
              <a:gd name="connsiteX1" fmla="*/ 0 w 7691"/>
              <a:gd name="connsiteY1" fmla="*/ 0 h 43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430588">
                <a:moveTo>
                  <a:pt x="0" y="430588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005DE4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333FB24-25B2-42C7-19D4-16F02266D8D2}"/>
              </a:ext>
            </a:extLst>
          </p:cNvPr>
          <p:cNvSpPr/>
          <p:nvPr/>
        </p:nvSpPr>
        <p:spPr>
          <a:xfrm>
            <a:off x="2683018" y="2939640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5 w 72610"/>
              <a:gd name="connsiteY1" fmla="*/ 72611 h 72610"/>
              <a:gd name="connsiteX2" fmla="*/ 0 w 72610"/>
              <a:gd name="connsiteY2" fmla="*/ 36305 h 72610"/>
              <a:gd name="connsiteX3" fmla="*/ 36305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5" y="72611"/>
                </a:cubicBezTo>
                <a:cubicBezTo>
                  <a:pt x="16255" y="72611"/>
                  <a:pt x="0" y="56356"/>
                  <a:pt x="0" y="36305"/>
                </a:cubicBezTo>
                <a:cubicBezTo>
                  <a:pt x="0" y="16255"/>
                  <a:pt x="16255" y="0"/>
                  <a:pt x="36305" y="0"/>
                </a:cubicBezTo>
                <a:cubicBezTo>
                  <a:pt x="56356" y="0"/>
                  <a:pt x="72611" y="16255"/>
                  <a:pt x="72611" y="36305"/>
                </a:cubicBezTo>
                <a:close/>
              </a:path>
            </a:pathLst>
          </a:custGeom>
          <a:solidFill>
            <a:srgbClr val="005DE4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3B6A91E-66C8-190A-E39A-4DFD472AC312}"/>
              </a:ext>
            </a:extLst>
          </p:cNvPr>
          <p:cNvSpPr/>
          <p:nvPr/>
        </p:nvSpPr>
        <p:spPr>
          <a:xfrm>
            <a:off x="3395819" y="2811494"/>
            <a:ext cx="7691" cy="458586"/>
          </a:xfrm>
          <a:custGeom>
            <a:avLst/>
            <a:gdLst>
              <a:gd name="connsiteX0" fmla="*/ 0 w 7691"/>
              <a:gd name="connsiteY0" fmla="*/ 458586 h 458586"/>
              <a:gd name="connsiteX1" fmla="*/ 0 w 7691"/>
              <a:gd name="connsiteY1" fmla="*/ 0 h 45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458586">
                <a:moveTo>
                  <a:pt x="0" y="458586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005DE4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4E2AAA8E-0609-64E3-5DD9-BBD70A9109F7}"/>
              </a:ext>
            </a:extLst>
          </p:cNvPr>
          <p:cNvSpPr/>
          <p:nvPr/>
        </p:nvSpPr>
        <p:spPr>
          <a:xfrm>
            <a:off x="3359513" y="3011558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5 w 72610"/>
              <a:gd name="connsiteY1" fmla="*/ 72611 h 72610"/>
              <a:gd name="connsiteX2" fmla="*/ 0 w 72610"/>
              <a:gd name="connsiteY2" fmla="*/ 36305 h 72610"/>
              <a:gd name="connsiteX3" fmla="*/ 36305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5" y="72611"/>
                </a:cubicBezTo>
                <a:cubicBezTo>
                  <a:pt x="16254" y="72611"/>
                  <a:pt x="0" y="56356"/>
                  <a:pt x="0" y="36305"/>
                </a:cubicBezTo>
                <a:cubicBezTo>
                  <a:pt x="0" y="16254"/>
                  <a:pt x="16254" y="0"/>
                  <a:pt x="36305" y="0"/>
                </a:cubicBezTo>
                <a:cubicBezTo>
                  <a:pt x="56356" y="0"/>
                  <a:pt x="72611" y="16254"/>
                  <a:pt x="72611" y="36305"/>
                </a:cubicBezTo>
                <a:close/>
              </a:path>
            </a:pathLst>
          </a:custGeom>
          <a:solidFill>
            <a:srgbClr val="005DE4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7D3C3F19-62B9-D759-5FF1-66C51F049818}"/>
              </a:ext>
            </a:extLst>
          </p:cNvPr>
          <p:cNvSpPr/>
          <p:nvPr/>
        </p:nvSpPr>
        <p:spPr>
          <a:xfrm>
            <a:off x="4072237" y="2998097"/>
            <a:ext cx="7691" cy="320902"/>
          </a:xfrm>
          <a:custGeom>
            <a:avLst/>
            <a:gdLst>
              <a:gd name="connsiteX0" fmla="*/ 0 w 7691"/>
              <a:gd name="connsiteY0" fmla="*/ 320903 h 320902"/>
              <a:gd name="connsiteX1" fmla="*/ 0 w 7691"/>
              <a:gd name="connsiteY1" fmla="*/ 0 h 32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320902">
                <a:moveTo>
                  <a:pt x="0" y="320903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005DE4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158A9BE2-9A93-BFBD-2834-3F3FCEDA60EE}"/>
              </a:ext>
            </a:extLst>
          </p:cNvPr>
          <p:cNvSpPr/>
          <p:nvPr/>
        </p:nvSpPr>
        <p:spPr>
          <a:xfrm>
            <a:off x="4035932" y="3118167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5 w 72610"/>
              <a:gd name="connsiteY1" fmla="*/ 72611 h 72610"/>
              <a:gd name="connsiteX2" fmla="*/ 0 w 72610"/>
              <a:gd name="connsiteY2" fmla="*/ 36305 h 72610"/>
              <a:gd name="connsiteX3" fmla="*/ 36305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5" y="72611"/>
                </a:cubicBezTo>
                <a:cubicBezTo>
                  <a:pt x="16254" y="72611"/>
                  <a:pt x="0" y="56356"/>
                  <a:pt x="0" y="36305"/>
                </a:cubicBezTo>
                <a:cubicBezTo>
                  <a:pt x="0" y="16254"/>
                  <a:pt x="16254" y="0"/>
                  <a:pt x="36305" y="0"/>
                </a:cubicBezTo>
                <a:cubicBezTo>
                  <a:pt x="56356" y="0"/>
                  <a:pt x="72611" y="16254"/>
                  <a:pt x="72611" y="36305"/>
                </a:cubicBezTo>
                <a:close/>
              </a:path>
            </a:pathLst>
          </a:custGeom>
          <a:solidFill>
            <a:srgbClr val="005DE4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0F23F147-DA29-B931-141C-AE768CB1198B}"/>
              </a:ext>
            </a:extLst>
          </p:cNvPr>
          <p:cNvSpPr/>
          <p:nvPr/>
        </p:nvSpPr>
        <p:spPr>
          <a:xfrm>
            <a:off x="4748733" y="2956715"/>
            <a:ext cx="7691" cy="385436"/>
          </a:xfrm>
          <a:custGeom>
            <a:avLst/>
            <a:gdLst>
              <a:gd name="connsiteX0" fmla="*/ 0 w 7691"/>
              <a:gd name="connsiteY0" fmla="*/ 385437 h 385436"/>
              <a:gd name="connsiteX1" fmla="*/ 0 w 7691"/>
              <a:gd name="connsiteY1" fmla="*/ 0 h 3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385436">
                <a:moveTo>
                  <a:pt x="0" y="385437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005DE4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CAED39C3-823F-5658-CDAA-54C0FBCB0D04}"/>
              </a:ext>
            </a:extLst>
          </p:cNvPr>
          <p:cNvSpPr/>
          <p:nvPr/>
        </p:nvSpPr>
        <p:spPr>
          <a:xfrm>
            <a:off x="4712428" y="3118705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6 w 72610"/>
              <a:gd name="connsiteY1" fmla="*/ 72611 h 72610"/>
              <a:gd name="connsiteX2" fmla="*/ 0 w 72610"/>
              <a:gd name="connsiteY2" fmla="*/ 36305 h 72610"/>
              <a:gd name="connsiteX3" fmla="*/ 36306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6" y="72611"/>
                </a:cubicBezTo>
                <a:cubicBezTo>
                  <a:pt x="16255" y="72611"/>
                  <a:pt x="0" y="56356"/>
                  <a:pt x="0" y="36305"/>
                </a:cubicBezTo>
                <a:cubicBezTo>
                  <a:pt x="0" y="16255"/>
                  <a:pt x="16255" y="0"/>
                  <a:pt x="36306" y="0"/>
                </a:cubicBezTo>
                <a:cubicBezTo>
                  <a:pt x="56357" y="0"/>
                  <a:pt x="72611" y="16255"/>
                  <a:pt x="72611" y="36305"/>
                </a:cubicBezTo>
                <a:close/>
              </a:path>
            </a:pathLst>
          </a:custGeom>
          <a:solidFill>
            <a:srgbClr val="005DE4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96DE32BC-F977-1C75-E19F-6D3415BA7CB3}"/>
              </a:ext>
            </a:extLst>
          </p:cNvPr>
          <p:cNvSpPr/>
          <p:nvPr/>
        </p:nvSpPr>
        <p:spPr>
          <a:xfrm>
            <a:off x="5425151" y="2645658"/>
            <a:ext cx="7691" cy="639267"/>
          </a:xfrm>
          <a:custGeom>
            <a:avLst/>
            <a:gdLst>
              <a:gd name="connsiteX0" fmla="*/ 0 w 7691"/>
              <a:gd name="connsiteY0" fmla="*/ 639267 h 639267"/>
              <a:gd name="connsiteX1" fmla="*/ 0 w 7691"/>
              <a:gd name="connsiteY1" fmla="*/ 0 h 6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639267">
                <a:moveTo>
                  <a:pt x="0" y="639267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005DE4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50DCF790-89B3-8AD6-84B9-956BAFEE7C16}"/>
              </a:ext>
            </a:extLst>
          </p:cNvPr>
          <p:cNvSpPr/>
          <p:nvPr/>
        </p:nvSpPr>
        <p:spPr>
          <a:xfrm>
            <a:off x="5388846" y="2945332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6 w 72610"/>
              <a:gd name="connsiteY1" fmla="*/ 72611 h 72610"/>
              <a:gd name="connsiteX2" fmla="*/ 0 w 72610"/>
              <a:gd name="connsiteY2" fmla="*/ 36305 h 72610"/>
              <a:gd name="connsiteX3" fmla="*/ 36306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6" y="72611"/>
                </a:cubicBezTo>
                <a:cubicBezTo>
                  <a:pt x="16255" y="72611"/>
                  <a:pt x="0" y="56356"/>
                  <a:pt x="0" y="36305"/>
                </a:cubicBezTo>
                <a:cubicBezTo>
                  <a:pt x="0" y="16254"/>
                  <a:pt x="16255" y="0"/>
                  <a:pt x="36306" y="0"/>
                </a:cubicBezTo>
                <a:cubicBezTo>
                  <a:pt x="56357" y="0"/>
                  <a:pt x="72611" y="16254"/>
                  <a:pt x="72611" y="36305"/>
                </a:cubicBezTo>
                <a:close/>
              </a:path>
            </a:pathLst>
          </a:custGeom>
          <a:solidFill>
            <a:srgbClr val="005DE4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E28494A6-8B4C-9DEE-256A-067FBA912338}"/>
              </a:ext>
            </a:extLst>
          </p:cNvPr>
          <p:cNvSpPr/>
          <p:nvPr/>
        </p:nvSpPr>
        <p:spPr>
          <a:xfrm>
            <a:off x="2651712" y="2455901"/>
            <a:ext cx="7691" cy="757644"/>
          </a:xfrm>
          <a:custGeom>
            <a:avLst/>
            <a:gdLst>
              <a:gd name="connsiteX0" fmla="*/ 0 w 7691"/>
              <a:gd name="connsiteY0" fmla="*/ 757644 h 757644"/>
              <a:gd name="connsiteX1" fmla="*/ 0 w 7691"/>
              <a:gd name="connsiteY1" fmla="*/ 0 h 75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757644">
                <a:moveTo>
                  <a:pt x="0" y="757644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767676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420DA680-7BE9-8245-4DE5-834FF06CB682}"/>
              </a:ext>
            </a:extLst>
          </p:cNvPr>
          <p:cNvSpPr/>
          <p:nvPr/>
        </p:nvSpPr>
        <p:spPr>
          <a:xfrm>
            <a:off x="2615407" y="2793957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5 w 72610"/>
              <a:gd name="connsiteY1" fmla="*/ 72611 h 72610"/>
              <a:gd name="connsiteX2" fmla="*/ 0 w 72610"/>
              <a:gd name="connsiteY2" fmla="*/ 36305 h 72610"/>
              <a:gd name="connsiteX3" fmla="*/ 36305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5" y="72611"/>
                </a:cubicBezTo>
                <a:cubicBezTo>
                  <a:pt x="16254" y="72611"/>
                  <a:pt x="0" y="56356"/>
                  <a:pt x="0" y="36305"/>
                </a:cubicBezTo>
                <a:cubicBezTo>
                  <a:pt x="0" y="16255"/>
                  <a:pt x="16254" y="0"/>
                  <a:pt x="36305" y="0"/>
                </a:cubicBezTo>
                <a:cubicBezTo>
                  <a:pt x="56356" y="0"/>
                  <a:pt x="72611" y="16255"/>
                  <a:pt x="72611" y="36305"/>
                </a:cubicBezTo>
                <a:close/>
              </a:path>
            </a:pathLst>
          </a:custGeom>
          <a:solidFill>
            <a:srgbClr val="767676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2D376909-2337-7BD5-60DD-03A45DD557E6}"/>
              </a:ext>
            </a:extLst>
          </p:cNvPr>
          <p:cNvSpPr/>
          <p:nvPr/>
        </p:nvSpPr>
        <p:spPr>
          <a:xfrm>
            <a:off x="3328131" y="2698116"/>
            <a:ext cx="7691" cy="403282"/>
          </a:xfrm>
          <a:custGeom>
            <a:avLst/>
            <a:gdLst>
              <a:gd name="connsiteX0" fmla="*/ 0 w 7691"/>
              <a:gd name="connsiteY0" fmla="*/ 403282 h 403282"/>
              <a:gd name="connsiteX1" fmla="*/ 0 w 7691"/>
              <a:gd name="connsiteY1" fmla="*/ 0 h 40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403282">
                <a:moveTo>
                  <a:pt x="0" y="403282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767676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7DFAE5BD-7E1F-B63A-BD53-2F8DE141DC69}"/>
              </a:ext>
            </a:extLst>
          </p:cNvPr>
          <p:cNvSpPr/>
          <p:nvPr/>
        </p:nvSpPr>
        <p:spPr>
          <a:xfrm>
            <a:off x="3291825" y="2865490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5 w 72610"/>
              <a:gd name="connsiteY1" fmla="*/ 72611 h 72610"/>
              <a:gd name="connsiteX2" fmla="*/ 0 w 72610"/>
              <a:gd name="connsiteY2" fmla="*/ 36305 h 72610"/>
              <a:gd name="connsiteX3" fmla="*/ 36305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5" y="72611"/>
                </a:cubicBezTo>
                <a:cubicBezTo>
                  <a:pt x="16254" y="72611"/>
                  <a:pt x="0" y="56356"/>
                  <a:pt x="0" y="36305"/>
                </a:cubicBezTo>
                <a:cubicBezTo>
                  <a:pt x="0" y="16255"/>
                  <a:pt x="16254" y="0"/>
                  <a:pt x="36305" y="0"/>
                </a:cubicBezTo>
                <a:cubicBezTo>
                  <a:pt x="56356" y="0"/>
                  <a:pt x="72611" y="16255"/>
                  <a:pt x="72611" y="36305"/>
                </a:cubicBezTo>
                <a:close/>
              </a:path>
            </a:pathLst>
          </a:custGeom>
          <a:solidFill>
            <a:srgbClr val="767676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91F255EE-774B-F967-B4A4-65637D1915C0}"/>
              </a:ext>
            </a:extLst>
          </p:cNvPr>
          <p:cNvSpPr/>
          <p:nvPr/>
        </p:nvSpPr>
        <p:spPr>
          <a:xfrm>
            <a:off x="4004626" y="2686886"/>
            <a:ext cx="7691" cy="377822"/>
          </a:xfrm>
          <a:custGeom>
            <a:avLst/>
            <a:gdLst>
              <a:gd name="connsiteX0" fmla="*/ 0 w 7691"/>
              <a:gd name="connsiteY0" fmla="*/ 377822 h 377822"/>
              <a:gd name="connsiteX1" fmla="*/ 0 w 7691"/>
              <a:gd name="connsiteY1" fmla="*/ 0 h 37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377822">
                <a:moveTo>
                  <a:pt x="0" y="377822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767676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E2B1280B-E806-95C3-CE3F-62A8FD77A3F1}"/>
              </a:ext>
            </a:extLst>
          </p:cNvPr>
          <p:cNvSpPr/>
          <p:nvPr/>
        </p:nvSpPr>
        <p:spPr>
          <a:xfrm>
            <a:off x="3968321" y="2839261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5 w 72610"/>
              <a:gd name="connsiteY1" fmla="*/ 72611 h 72610"/>
              <a:gd name="connsiteX2" fmla="*/ 0 w 72610"/>
              <a:gd name="connsiteY2" fmla="*/ 36305 h 72610"/>
              <a:gd name="connsiteX3" fmla="*/ 36305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5" y="72611"/>
                </a:cubicBezTo>
                <a:cubicBezTo>
                  <a:pt x="16255" y="72611"/>
                  <a:pt x="0" y="56356"/>
                  <a:pt x="0" y="36305"/>
                </a:cubicBezTo>
                <a:cubicBezTo>
                  <a:pt x="0" y="16255"/>
                  <a:pt x="16255" y="0"/>
                  <a:pt x="36305" y="0"/>
                </a:cubicBezTo>
                <a:cubicBezTo>
                  <a:pt x="56356" y="0"/>
                  <a:pt x="72611" y="16255"/>
                  <a:pt x="72611" y="36305"/>
                </a:cubicBezTo>
                <a:close/>
              </a:path>
            </a:pathLst>
          </a:custGeom>
          <a:solidFill>
            <a:srgbClr val="767676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8FB739B4-DA84-5377-D9EB-4D59EE4B1627}"/>
              </a:ext>
            </a:extLst>
          </p:cNvPr>
          <p:cNvSpPr/>
          <p:nvPr/>
        </p:nvSpPr>
        <p:spPr>
          <a:xfrm>
            <a:off x="4681045" y="2761112"/>
            <a:ext cx="7691" cy="364284"/>
          </a:xfrm>
          <a:custGeom>
            <a:avLst/>
            <a:gdLst>
              <a:gd name="connsiteX0" fmla="*/ 0 w 7691"/>
              <a:gd name="connsiteY0" fmla="*/ 364285 h 364284"/>
              <a:gd name="connsiteX1" fmla="*/ 0 w 7691"/>
              <a:gd name="connsiteY1" fmla="*/ 0 h 36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364284">
                <a:moveTo>
                  <a:pt x="0" y="364285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767676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391EF848-6F95-8CDE-0C72-2FBC69F1EB3D}"/>
              </a:ext>
            </a:extLst>
          </p:cNvPr>
          <p:cNvSpPr/>
          <p:nvPr/>
        </p:nvSpPr>
        <p:spPr>
          <a:xfrm>
            <a:off x="4644739" y="2908565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6 w 72610"/>
              <a:gd name="connsiteY1" fmla="*/ 72611 h 72610"/>
              <a:gd name="connsiteX2" fmla="*/ 1 w 72610"/>
              <a:gd name="connsiteY2" fmla="*/ 36305 h 72610"/>
              <a:gd name="connsiteX3" fmla="*/ 36306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6" y="72611"/>
                </a:cubicBezTo>
                <a:cubicBezTo>
                  <a:pt x="16255" y="72611"/>
                  <a:pt x="1" y="56356"/>
                  <a:pt x="1" y="36305"/>
                </a:cubicBezTo>
                <a:cubicBezTo>
                  <a:pt x="1" y="16254"/>
                  <a:pt x="16255" y="0"/>
                  <a:pt x="36306" y="0"/>
                </a:cubicBezTo>
                <a:cubicBezTo>
                  <a:pt x="56357" y="0"/>
                  <a:pt x="72611" y="16254"/>
                  <a:pt x="72611" y="36305"/>
                </a:cubicBezTo>
                <a:close/>
              </a:path>
            </a:pathLst>
          </a:custGeom>
          <a:solidFill>
            <a:srgbClr val="767676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B9D37CAE-4BDB-5BCF-378E-49BFC1B1250E}"/>
              </a:ext>
            </a:extLst>
          </p:cNvPr>
          <p:cNvSpPr/>
          <p:nvPr/>
        </p:nvSpPr>
        <p:spPr>
          <a:xfrm>
            <a:off x="2787011" y="2723653"/>
            <a:ext cx="7691" cy="490430"/>
          </a:xfrm>
          <a:custGeom>
            <a:avLst/>
            <a:gdLst>
              <a:gd name="connsiteX0" fmla="*/ 0 w 7691"/>
              <a:gd name="connsiteY0" fmla="*/ 490430 h 490430"/>
              <a:gd name="connsiteX1" fmla="*/ 0 w 7691"/>
              <a:gd name="connsiteY1" fmla="*/ 0 h 49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490430">
                <a:moveTo>
                  <a:pt x="0" y="490430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E51636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FFD60BC6-639C-9AFE-6311-9BC69B7E6B5E}"/>
              </a:ext>
            </a:extLst>
          </p:cNvPr>
          <p:cNvSpPr/>
          <p:nvPr/>
        </p:nvSpPr>
        <p:spPr>
          <a:xfrm>
            <a:off x="2750706" y="2921025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5 w 72610"/>
              <a:gd name="connsiteY1" fmla="*/ 72611 h 72610"/>
              <a:gd name="connsiteX2" fmla="*/ 0 w 72610"/>
              <a:gd name="connsiteY2" fmla="*/ 36305 h 72610"/>
              <a:gd name="connsiteX3" fmla="*/ 36305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5" y="72611"/>
                </a:cubicBezTo>
                <a:cubicBezTo>
                  <a:pt x="16254" y="72611"/>
                  <a:pt x="0" y="56356"/>
                  <a:pt x="0" y="36305"/>
                </a:cubicBezTo>
                <a:cubicBezTo>
                  <a:pt x="0" y="16255"/>
                  <a:pt x="16254" y="0"/>
                  <a:pt x="36305" y="0"/>
                </a:cubicBezTo>
                <a:cubicBezTo>
                  <a:pt x="56356" y="0"/>
                  <a:pt x="72611" y="16255"/>
                  <a:pt x="72611" y="36305"/>
                </a:cubicBezTo>
                <a:close/>
              </a:path>
            </a:pathLst>
          </a:custGeom>
          <a:solidFill>
            <a:srgbClr val="E51636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B7401E4F-6113-0E06-FF92-1E317AC997A0}"/>
              </a:ext>
            </a:extLst>
          </p:cNvPr>
          <p:cNvSpPr/>
          <p:nvPr/>
        </p:nvSpPr>
        <p:spPr>
          <a:xfrm>
            <a:off x="3463430" y="2575663"/>
            <a:ext cx="7691" cy="707493"/>
          </a:xfrm>
          <a:custGeom>
            <a:avLst/>
            <a:gdLst>
              <a:gd name="connsiteX0" fmla="*/ 0 w 7691"/>
              <a:gd name="connsiteY0" fmla="*/ 707494 h 707493"/>
              <a:gd name="connsiteX1" fmla="*/ 0 w 7691"/>
              <a:gd name="connsiteY1" fmla="*/ 0 h 70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707493">
                <a:moveTo>
                  <a:pt x="0" y="707494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E51636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6B36EF21-4B56-B145-9B5E-946645106852}"/>
              </a:ext>
            </a:extLst>
          </p:cNvPr>
          <p:cNvSpPr/>
          <p:nvPr/>
        </p:nvSpPr>
        <p:spPr>
          <a:xfrm>
            <a:off x="3427124" y="2935409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5 w 72610"/>
              <a:gd name="connsiteY1" fmla="*/ 72611 h 72610"/>
              <a:gd name="connsiteX2" fmla="*/ 0 w 72610"/>
              <a:gd name="connsiteY2" fmla="*/ 36305 h 72610"/>
              <a:gd name="connsiteX3" fmla="*/ 36305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5" y="72611"/>
                </a:cubicBezTo>
                <a:cubicBezTo>
                  <a:pt x="16254" y="72611"/>
                  <a:pt x="0" y="56356"/>
                  <a:pt x="0" y="36305"/>
                </a:cubicBezTo>
                <a:cubicBezTo>
                  <a:pt x="0" y="16255"/>
                  <a:pt x="16254" y="0"/>
                  <a:pt x="36305" y="0"/>
                </a:cubicBezTo>
                <a:cubicBezTo>
                  <a:pt x="56356" y="0"/>
                  <a:pt x="72611" y="16255"/>
                  <a:pt x="72611" y="36305"/>
                </a:cubicBezTo>
                <a:close/>
              </a:path>
            </a:pathLst>
          </a:custGeom>
          <a:solidFill>
            <a:srgbClr val="E51636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EFFE6FAE-FACA-DBBC-51A9-FB1D2EB23390}"/>
              </a:ext>
            </a:extLst>
          </p:cNvPr>
          <p:cNvSpPr/>
          <p:nvPr/>
        </p:nvSpPr>
        <p:spPr>
          <a:xfrm>
            <a:off x="4139925" y="1986700"/>
            <a:ext cx="7691" cy="1167541"/>
          </a:xfrm>
          <a:custGeom>
            <a:avLst/>
            <a:gdLst>
              <a:gd name="connsiteX0" fmla="*/ 0 w 7691"/>
              <a:gd name="connsiteY0" fmla="*/ 1167541 h 1167541"/>
              <a:gd name="connsiteX1" fmla="*/ 0 w 7691"/>
              <a:gd name="connsiteY1" fmla="*/ 0 h 116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1167541">
                <a:moveTo>
                  <a:pt x="0" y="1167541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E51636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A128AABF-32EA-7933-D000-28F495394036}"/>
              </a:ext>
            </a:extLst>
          </p:cNvPr>
          <p:cNvSpPr/>
          <p:nvPr/>
        </p:nvSpPr>
        <p:spPr>
          <a:xfrm>
            <a:off x="4103620" y="2606507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5 w 72610"/>
              <a:gd name="connsiteY1" fmla="*/ 72611 h 72610"/>
              <a:gd name="connsiteX2" fmla="*/ 0 w 72610"/>
              <a:gd name="connsiteY2" fmla="*/ 36305 h 72610"/>
              <a:gd name="connsiteX3" fmla="*/ 36305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5" y="72611"/>
                </a:cubicBezTo>
                <a:cubicBezTo>
                  <a:pt x="16255" y="72611"/>
                  <a:pt x="0" y="56356"/>
                  <a:pt x="0" y="36305"/>
                </a:cubicBezTo>
                <a:cubicBezTo>
                  <a:pt x="0" y="16255"/>
                  <a:pt x="16255" y="0"/>
                  <a:pt x="36305" y="0"/>
                </a:cubicBezTo>
                <a:cubicBezTo>
                  <a:pt x="56356" y="0"/>
                  <a:pt x="72611" y="16255"/>
                  <a:pt x="72611" y="36305"/>
                </a:cubicBezTo>
                <a:close/>
              </a:path>
            </a:pathLst>
          </a:custGeom>
          <a:solidFill>
            <a:srgbClr val="E51636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766AF41C-3C42-8506-9982-1BACA4AA4445}"/>
              </a:ext>
            </a:extLst>
          </p:cNvPr>
          <p:cNvSpPr/>
          <p:nvPr/>
        </p:nvSpPr>
        <p:spPr>
          <a:xfrm>
            <a:off x="4816344" y="2768650"/>
            <a:ext cx="7691" cy="660342"/>
          </a:xfrm>
          <a:custGeom>
            <a:avLst/>
            <a:gdLst>
              <a:gd name="connsiteX0" fmla="*/ 0 w 7691"/>
              <a:gd name="connsiteY0" fmla="*/ 660343 h 660342"/>
              <a:gd name="connsiteX1" fmla="*/ 0 w 7691"/>
              <a:gd name="connsiteY1" fmla="*/ 0 h 66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660342">
                <a:moveTo>
                  <a:pt x="0" y="660343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E51636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5485BF22-1946-946E-C5B1-335072CD37FE}"/>
              </a:ext>
            </a:extLst>
          </p:cNvPr>
          <p:cNvSpPr/>
          <p:nvPr/>
        </p:nvSpPr>
        <p:spPr>
          <a:xfrm>
            <a:off x="4780039" y="3101937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5 w 72610"/>
              <a:gd name="connsiteY1" fmla="*/ 72611 h 72610"/>
              <a:gd name="connsiteX2" fmla="*/ 0 w 72610"/>
              <a:gd name="connsiteY2" fmla="*/ 36305 h 72610"/>
              <a:gd name="connsiteX3" fmla="*/ 36305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5" y="72611"/>
                </a:cubicBezTo>
                <a:cubicBezTo>
                  <a:pt x="16254" y="72611"/>
                  <a:pt x="0" y="56356"/>
                  <a:pt x="0" y="36305"/>
                </a:cubicBezTo>
                <a:cubicBezTo>
                  <a:pt x="0" y="16254"/>
                  <a:pt x="16255" y="0"/>
                  <a:pt x="36305" y="0"/>
                </a:cubicBezTo>
                <a:cubicBezTo>
                  <a:pt x="56357" y="0"/>
                  <a:pt x="72611" y="16254"/>
                  <a:pt x="72611" y="36305"/>
                </a:cubicBezTo>
                <a:close/>
              </a:path>
            </a:pathLst>
          </a:custGeom>
          <a:solidFill>
            <a:srgbClr val="E51636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07E04F64-8479-8788-35DD-F373366FDCEC}"/>
              </a:ext>
            </a:extLst>
          </p:cNvPr>
          <p:cNvSpPr/>
          <p:nvPr/>
        </p:nvSpPr>
        <p:spPr>
          <a:xfrm>
            <a:off x="5492840" y="2816109"/>
            <a:ext cx="7691" cy="582039"/>
          </a:xfrm>
          <a:custGeom>
            <a:avLst/>
            <a:gdLst>
              <a:gd name="connsiteX0" fmla="*/ 0 w 7691"/>
              <a:gd name="connsiteY0" fmla="*/ 582040 h 582039"/>
              <a:gd name="connsiteX1" fmla="*/ 0 w 7691"/>
              <a:gd name="connsiteY1" fmla="*/ 0 h 58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582039">
                <a:moveTo>
                  <a:pt x="0" y="582040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E51636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3D01AA47-50CD-547D-2CD7-26495A56F944}"/>
              </a:ext>
            </a:extLst>
          </p:cNvPr>
          <p:cNvSpPr/>
          <p:nvPr/>
        </p:nvSpPr>
        <p:spPr>
          <a:xfrm>
            <a:off x="5456534" y="3049940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6 w 72610"/>
              <a:gd name="connsiteY1" fmla="*/ 72611 h 72610"/>
              <a:gd name="connsiteX2" fmla="*/ 0 w 72610"/>
              <a:gd name="connsiteY2" fmla="*/ 36305 h 72610"/>
              <a:gd name="connsiteX3" fmla="*/ 36306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6" y="72611"/>
                </a:cubicBezTo>
                <a:cubicBezTo>
                  <a:pt x="16254" y="72611"/>
                  <a:pt x="0" y="56356"/>
                  <a:pt x="0" y="36305"/>
                </a:cubicBezTo>
                <a:cubicBezTo>
                  <a:pt x="0" y="16255"/>
                  <a:pt x="16255" y="0"/>
                  <a:pt x="36306" y="0"/>
                </a:cubicBezTo>
                <a:cubicBezTo>
                  <a:pt x="56357" y="0"/>
                  <a:pt x="72611" y="16255"/>
                  <a:pt x="72611" y="36305"/>
                </a:cubicBezTo>
                <a:close/>
              </a:path>
            </a:pathLst>
          </a:custGeom>
          <a:solidFill>
            <a:srgbClr val="E51636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228E89A5-633E-4FDF-3610-3EF1C1B69196}"/>
              </a:ext>
            </a:extLst>
          </p:cNvPr>
          <p:cNvGrpSpPr/>
          <p:nvPr/>
        </p:nvGrpSpPr>
        <p:grpSpPr>
          <a:xfrm>
            <a:off x="10220616" y="1236272"/>
            <a:ext cx="1691015" cy="922494"/>
            <a:chOff x="4171622" y="3457260"/>
            <a:chExt cx="1691015" cy="922494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1ADEC8FB-F269-0FB6-E3E0-EB4F06E023E9}"/>
                </a:ext>
              </a:extLst>
            </p:cNvPr>
            <p:cNvSpPr/>
            <p:nvPr/>
          </p:nvSpPr>
          <p:spPr>
            <a:xfrm>
              <a:off x="4171622" y="3626911"/>
              <a:ext cx="193833" cy="7691"/>
            </a:xfrm>
            <a:custGeom>
              <a:avLst/>
              <a:gdLst>
                <a:gd name="connsiteX0" fmla="*/ 0 w 193833"/>
                <a:gd name="connsiteY0" fmla="*/ 0 h 7691"/>
                <a:gd name="connsiteX1" fmla="*/ 193834 w 193833"/>
                <a:gd name="connsiteY1" fmla="*/ 0 h 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833" h="7691">
                  <a:moveTo>
                    <a:pt x="0" y="0"/>
                  </a:moveTo>
                  <a:lnTo>
                    <a:pt x="193834" y="0"/>
                  </a:lnTo>
                </a:path>
              </a:pathLst>
            </a:custGeom>
            <a:ln w="11526" cap="rnd">
              <a:solidFill>
                <a:srgbClr val="A9A9A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768CF68-06C6-E882-4D2E-CA6EB4812000}"/>
                </a:ext>
              </a:extLst>
            </p:cNvPr>
            <p:cNvSpPr/>
            <p:nvPr/>
          </p:nvSpPr>
          <p:spPr>
            <a:xfrm>
              <a:off x="4174156" y="3836472"/>
              <a:ext cx="193833" cy="7691"/>
            </a:xfrm>
            <a:custGeom>
              <a:avLst/>
              <a:gdLst>
                <a:gd name="connsiteX0" fmla="*/ 0 w 193833"/>
                <a:gd name="connsiteY0" fmla="*/ 0 h 7691"/>
                <a:gd name="connsiteX1" fmla="*/ 193834 w 193833"/>
                <a:gd name="connsiteY1" fmla="*/ 0 h 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833" h="7691">
                  <a:moveTo>
                    <a:pt x="0" y="0"/>
                  </a:moveTo>
                  <a:lnTo>
                    <a:pt x="193834" y="0"/>
                  </a:lnTo>
                </a:path>
              </a:pathLst>
            </a:custGeom>
            <a:ln w="11526" cap="rnd">
              <a:solidFill>
                <a:srgbClr val="7676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47D16FF-8FA3-29E5-72C3-07E7052FCBAC}"/>
                </a:ext>
              </a:extLst>
            </p:cNvPr>
            <p:cNvSpPr/>
            <p:nvPr/>
          </p:nvSpPr>
          <p:spPr>
            <a:xfrm>
              <a:off x="4174155" y="4032825"/>
              <a:ext cx="193833" cy="7691"/>
            </a:xfrm>
            <a:custGeom>
              <a:avLst/>
              <a:gdLst>
                <a:gd name="connsiteX0" fmla="*/ 0 w 193833"/>
                <a:gd name="connsiteY0" fmla="*/ 0 h 7691"/>
                <a:gd name="connsiteX1" fmla="*/ 193834 w 193833"/>
                <a:gd name="connsiteY1" fmla="*/ 0 h 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833" h="7691">
                  <a:moveTo>
                    <a:pt x="0" y="0"/>
                  </a:moveTo>
                  <a:lnTo>
                    <a:pt x="193834" y="0"/>
                  </a:lnTo>
                </a:path>
              </a:pathLst>
            </a:custGeom>
            <a:ln w="11526" cap="rnd">
              <a:solidFill>
                <a:srgbClr val="005DE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A2FC7E18-A2C0-301C-26CF-AB8504B3A6DD}"/>
                </a:ext>
              </a:extLst>
            </p:cNvPr>
            <p:cNvSpPr/>
            <p:nvPr/>
          </p:nvSpPr>
          <p:spPr>
            <a:xfrm>
              <a:off x="4174155" y="4234695"/>
              <a:ext cx="193833" cy="7691"/>
            </a:xfrm>
            <a:custGeom>
              <a:avLst/>
              <a:gdLst>
                <a:gd name="connsiteX0" fmla="*/ 0 w 193833"/>
                <a:gd name="connsiteY0" fmla="*/ 0 h 7691"/>
                <a:gd name="connsiteX1" fmla="*/ 193834 w 193833"/>
                <a:gd name="connsiteY1" fmla="*/ 0 h 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833" h="7691">
                  <a:moveTo>
                    <a:pt x="0" y="0"/>
                  </a:moveTo>
                  <a:lnTo>
                    <a:pt x="193834" y="0"/>
                  </a:lnTo>
                </a:path>
              </a:pathLst>
            </a:custGeom>
            <a:ln w="11526" cap="rnd">
              <a:solidFill>
                <a:srgbClr val="E5163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A452900C-ECEA-9775-B839-595A5C89A9E4}"/>
                </a:ext>
              </a:extLst>
            </p:cNvPr>
            <p:cNvSpPr txBox="1"/>
            <p:nvPr/>
          </p:nvSpPr>
          <p:spPr>
            <a:xfrm>
              <a:off x="4368465" y="3457260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aligned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9AD0744A-4E95-EEB1-5F39-2BA98F0A1EDA}"/>
                </a:ext>
              </a:extLst>
            </p:cNvPr>
            <p:cNvSpPr txBox="1"/>
            <p:nvPr/>
          </p:nvSpPr>
          <p:spPr>
            <a:xfrm>
              <a:off x="4358846" y="3686438"/>
              <a:ext cx="1503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CA" sz="140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r</a:t>
              </a:r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andom rotation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B5E87EEF-3D7D-F00F-40BB-744BB7B6E80F}"/>
                </a:ext>
              </a:extLst>
            </p:cNvPr>
            <p:cNvSpPr txBox="1"/>
            <p:nvPr/>
          </p:nvSpPr>
          <p:spPr>
            <a:xfrm>
              <a:off x="4359072" y="3880293"/>
              <a:ext cx="1208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fixed rotation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8B318115-2ECA-9259-3ED1-0A48E0A06491}"/>
                </a:ext>
              </a:extLst>
            </p:cNvPr>
            <p:cNvSpPr txBox="1"/>
            <p:nvPr/>
          </p:nvSpPr>
          <p:spPr>
            <a:xfrm>
              <a:off x="4362076" y="4071977"/>
              <a:ext cx="13372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mirror reversal</a:t>
              </a:r>
            </a:p>
          </p:txBody>
        </p:sp>
      </p:grpSp>
      <p:sp>
        <p:nvSpPr>
          <p:cNvPr id="207" name="TextBox 206">
            <a:extLst>
              <a:ext uri="{FF2B5EF4-FFF2-40B4-BE49-F238E27FC236}">
                <a16:creationId xmlns:a16="http://schemas.microsoft.com/office/drawing/2014/main" id="{354A7EC5-E245-CD46-6DD9-E93C005922B7}"/>
              </a:ext>
            </a:extLst>
          </p:cNvPr>
          <p:cNvSpPr txBox="1"/>
          <p:nvPr/>
        </p:nvSpPr>
        <p:spPr>
          <a:xfrm>
            <a:off x="7981117" y="1282366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b="1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P3b across learning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69034B3C-0B47-A7AC-5005-DEB36C725743}"/>
              </a:ext>
            </a:extLst>
          </p:cNvPr>
          <p:cNvSpPr txBox="1"/>
          <p:nvPr/>
        </p:nvSpPr>
        <p:spPr>
          <a:xfrm>
            <a:off x="8361861" y="4819963"/>
            <a:ext cx="1381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Training blocks</a:t>
            </a:r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1675CD9E-EA8A-9CE0-61E4-422D43F42F4E}"/>
              </a:ext>
            </a:extLst>
          </p:cNvPr>
          <p:cNvSpPr/>
          <p:nvPr/>
        </p:nvSpPr>
        <p:spPr>
          <a:xfrm>
            <a:off x="6130512" y="3083400"/>
            <a:ext cx="5844552" cy="7691"/>
          </a:xfrm>
          <a:custGeom>
            <a:avLst/>
            <a:gdLst>
              <a:gd name="connsiteX0" fmla="*/ 0 w 5844552"/>
              <a:gd name="connsiteY0" fmla="*/ 0 h 7691"/>
              <a:gd name="connsiteX1" fmla="*/ 5844552 w 5844552"/>
              <a:gd name="connsiteY1" fmla="*/ 0 h 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44552" h="7691">
                <a:moveTo>
                  <a:pt x="0" y="0"/>
                </a:moveTo>
                <a:lnTo>
                  <a:pt x="5844552" y="0"/>
                </a:lnTo>
              </a:path>
            </a:pathLst>
          </a:custGeom>
          <a:ln w="5763" cap="rnd">
            <a:solidFill>
              <a:srgbClr val="9E9E9E"/>
            </a:solidFill>
            <a:custDash>
              <a:ds d="300000" sp="300000"/>
            </a:custDash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3" name="Graphic 17">
            <a:extLst>
              <a:ext uri="{FF2B5EF4-FFF2-40B4-BE49-F238E27FC236}">
                <a16:creationId xmlns:a16="http://schemas.microsoft.com/office/drawing/2014/main" id="{CE5E1DFE-2E82-BF32-4045-C9C9605F5BE0}"/>
              </a:ext>
            </a:extLst>
          </p:cNvPr>
          <p:cNvGrpSpPr/>
          <p:nvPr/>
        </p:nvGrpSpPr>
        <p:grpSpPr>
          <a:xfrm>
            <a:off x="5647704" y="1890077"/>
            <a:ext cx="5239578" cy="2931901"/>
            <a:chOff x="5647704" y="1890077"/>
            <a:chExt cx="5239578" cy="2931901"/>
          </a:xfrm>
          <a:solidFill>
            <a:srgbClr val="000000"/>
          </a:solidFill>
        </p:grpSpPr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D1CE8D10-B0C0-A3CA-6901-551F3966C49D}"/>
                </a:ext>
              </a:extLst>
            </p:cNvPr>
            <p:cNvSpPr/>
            <p:nvPr/>
          </p:nvSpPr>
          <p:spPr>
            <a:xfrm>
              <a:off x="7361665" y="4427314"/>
              <a:ext cx="3382246" cy="7691"/>
            </a:xfrm>
            <a:custGeom>
              <a:avLst/>
              <a:gdLst>
                <a:gd name="connsiteX0" fmla="*/ 0 w 3382246"/>
                <a:gd name="connsiteY0" fmla="*/ 0 h 7691"/>
                <a:gd name="connsiteX1" fmla="*/ 3382247 w 3382246"/>
                <a:gd name="connsiteY1" fmla="*/ 0 h 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2246" h="7691">
                  <a:moveTo>
                    <a:pt x="0" y="0"/>
                  </a:moveTo>
                  <a:lnTo>
                    <a:pt x="3382247" y="0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2A5CDF09-9056-8248-02E2-0910DCBEBC28}"/>
                </a:ext>
              </a:extLst>
            </p:cNvPr>
            <p:cNvSpPr/>
            <p:nvPr/>
          </p:nvSpPr>
          <p:spPr>
            <a:xfrm>
              <a:off x="7361665" y="4427314"/>
              <a:ext cx="7691" cy="64611"/>
            </a:xfrm>
            <a:custGeom>
              <a:avLst/>
              <a:gdLst>
                <a:gd name="connsiteX0" fmla="*/ 0 w 7691"/>
                <a:gd name="connsiteY0" fmla="*/ 0 h 64611"/>
                <a:gd name="connsiteX1" fmla="*/ 0 w 7691"/>
                <a:gd name="connsiteY1" fmla="*/ 64611 h 6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1" h="64611">
                  <a:moveTo>
                    <a:pt x="0" y="0"/>
                  </a:moveTo>
                  <a:lnTo>
                    <a:pt x="0" y="64611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C4AC0744-F68B-E739-34EC-D4D982D5BFAF}"/>
                </a:ext>
              </a:extLst>
            </p:cNvPr>
            <p:cNvSpPr/>
            <p:nvPr/>
          </p:nvSpPr>
          <p:spPr>
            <a:xfrm>
              <a:off x="8038083" y="4427314"/>
              <a:ext cx="7691" cy="64611"/>
            </a:xfrm>
            <a:custGeom>
              <a:avLst/>
              <a:gdLst>
                <a:gd name="connsiteX0" fmla="*/ 0 w 7691"/>
                <a:gd name="connsiteY0" fmla="*/ 0 h 64611"/>
                <a:gd name="connsiteX1" fmla="*/ 0 w 7691"/>
                <a:gd name="connsiteY1" fmla="*/ 64611 h 6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1" h="64611">
                  <a:moveTo>
                    <a:pt x="0" y="0"/>
                  </a:moveTo>
                  <a:lnTo>
                    <a:pt x="0" y="64611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65A15403-4BAB-6A10-2616-03B47D62135A}"/>
                </a:ext>
              </a:extLst>
            </p:cNvPr>
            <p:cNvSpPr/>
            <p:nvPr/>
          </p:nvSpPr>
          <p:spPr>
            <a:xfrm>
              <a:off x="8714579" y="4427314"/>
              <a:ext cx="7691" cy="64611"/>
            </a:xfrm>
            <a:custGeom>
              <a:avLst/>
              <a:gdLst>
                <a:gd name="connsiteX0" fmla="*/ 0 w 7691"/>
                <a:gd name="connsiteY0" fmla="*/ 0 h 64611"/>
                <a:gd name="connsiteX1" fmla="*/ 0 w 7691"/>
                <a:gd name="connsiteY1" fmla="*/ 64611 h 6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1" h="64611">
                  <a:moveTo>
                    <a:pt x="0" y="0"/>
                  </a:moveTo>
                  <a:lnTo>
                    <a:pt x="0" y="64611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48326E64-FEFA-140A-6112-F41FEEFE5F79}"/>
                </a:ext>
              </a:extLst>
            </p:cNvPr>
            <p:cNvSpPr/>
            <p:nvPr/>
          </p:nvSpPr>
          <p:spPr>
            <a:xfrm>
              <a:off x="9390997" y="4427314"/>
              <a:ext cx="7691" cy="64611"/>
            </a:xfrm>
            <a:custGeom>
              <a:avLst/>
              <a:gdLst>
                <a:gd name="connsiteX0" fmla="*/ 0 w 7691"/>
                <a:gd name="connsiteY0" fmla="*/ 0 h 64611"/>
                <a:gd name="connsiteX1" fmla="*/ 0 w 7691"/>
                <a:gd name="connsiteY1" fmla="*/ 64611 h 6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1" h="64611">
                  <a:moveTo>
                    <a:pt x="0" y="0"/>
                  </a:moveTo>
                  <a:lnTo>
                    <a:pt x="0" y="64611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3C90E35-F7A8-4903-EFDE-1529971FF71C}"/>
                </a:ext>
              </a:extLst>
            </p:cNvPr>
            <p:cNvSpPr/>
            <p:nvPr/>
          </p:nvSpPr>
          <p:spPr>
            <a:xfrm>
              <a:off x="10067493" y="4427314"/>
              <a:ext cx="7691" cy="64611"/>
            </a:xfrm>
            <a:custGeom>
              <a:avLst/>
              <a:gdLst>
                <a:gd name="connsiteX0" fmla="*/ 0 w 7691"/>
                <a:gd name="connsiteY0" fmla="*/ 0 h 64611"/>
                <a:gd name="connsiteX1" fmla="*/ 0 w 7691"/>
                <a:gd name="connsiteY1" fmla="*/ 64611 h 6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1" h="64611">
                  <a:moveTo>
                    <a:pt x="0" y="0"/>
                  </a:moveTo>
                  <a:lnTo>
                    <a:pt x="0" y="64611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BEA22E2E-4839-B78B-03C2-C9CC3E85B9C1}"/>
                </a:ext>
              </a:extLst>
            </p:cNvPr>
            <p:cNvSpPr/>
            <p:nvPr/>
          </p:nvSpPr>
          <p:spPr>
            <a:xfrm>
              <a:off x="10743911" y="4427314"/>
              <a:ext cx="7691" cy="64611"/>
            </a:xfrm>
            <a:custGeom>
              <a:avLst/>
              <a:gdLst>
                <a:gd name="connsiteX0" fmla="*/ 0 w 7691"/>
                <a:gd name="connsiteY0" fmla="*/ 0 h 64611"/>
                <a:gd name="connsiteX1" fmla="*/ 0 w 7691"/>
                <a:gd name="connsiteY1" fmla="*/ 64611 h 6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1" h="64611">
                  <a:moveTo>
                    <a:pt x="0" y="0"/>
                  </a:moveTo>
                  <a:lnTo>
                    <a:pt x="0" y="64611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C4892604-165B-DBB6-E54E-37163654F3C5}"/>
                </a:ext>
              </a:extLst>
            </p:cNvPr>
            <p:cNvSpPr txBox="1"/>
            <p:nvPr/>
          </p:nvSpPr>
          <p:spPr>
            <a:xfrm>
              <a:off x="6827548" y="4514201"/>
              <a:ext cx="1088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pre-training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FE5EDA9D-30B3-3D0E-66FB-BF21EAD94CEA}"/>
                </a:ext>
              </a:extLst>
            </p:cNvPr>
            <p:cNvSpPr txBox="1"/>
            <p:nvPr/>
          </p:nvSpPr>
          <p:spPr>
            <a:xfrm>
              <a:off x="7897402" y="451420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1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E1C54C7B-B468-2649-0CAE-DAF4D29242D6}"/>
                </a:ext>
              </a:extLst>
            </p:cNvPr>
            <p:cNvSpPr txBox="1"/>
            <p:nvPr/>
          </p:nvSpPr>
          <p:spPr>
            <a:xfrm>
              <a:off x="8573898" y="451420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2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B38746ED-4736-6FAB-5571-A37AC94F3545}"/>
                </a:ext>
              </a:extLst>
            </p:cNvPr>
            <p:cNvSpPr txBox="1"/>
            <p:nvPr/>
          </p:nvSpPr>
          <p:spPr>
            <a:xfrm>
              <a:off x="9250316" y="451420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3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D6C14C1D-6F55-6AC2-8C83-CB6B9EF96F8F}"/>
                </a:ext>
              </a:extLst>
            </p:cNvPr>
            <p:cNvSpPr txBox="1"/>
            <p:nvPr/>
          </p:nvSpPr>
          <p:spPr>
            <a:xfrm>
              <a:off x="9926812" y="451420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4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73C18DB7-6E65-62D4-BCC7-DAFC15FE4164}"/>
                </a:ext>
              </a:extLst>
            </p:cNvPr>
            <p:cNvSpPr txBox="1"/>
            <p:nvPr/>
          </p:nvSpPr>
          <p:spPr>
            <a:xfrm>
              <a:off x="10603230" y="451420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5</a:t>
              </a: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6C2D291E-4D80-11CB-7D6F-DFFA1FEA3F5A}"/>
                </a:ext>
              </a:extLst>
            </p:cNvPr>
            <p:cNvSpPr/>
            <p:nvPr/>
          </p:nvSpPr>
          <p:spPr>
            <a:xfrm>
              <a:off x="6130512" y="2046466"/>
              <a:ext cx="7691" cy="2073868"/>
            </a:xfrm>
            <a:custGeom>
              <a:avLst/>
              <a:gdLst>
                <a:gd name="connsiteX0" fmla="*/ 0 w 7691"/>
                <a:gd name="connsiteY0" fmla="*/ 2073868 h 2073868"/>
                <a:gd name="connsiteX1" fmla="*/ 0 w 7691"/>
                <a:gd name="connsiteY1" fmla="*/ 0 h 20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1" h="2073868">
                  <a:moveTo>
                    <a:pt x="0" y="2073868"/>
                  </a:moveTo>
                  <a:lnTo>
                    <a:pt x="0" y="0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2CAB261-7279-00BF-8032-D0030AB23A8A}"/>
                </a:ext>
              </a:extLst>
            </p:cNvPr>
            <p:cNvSpPr/>
            <p:nvPr/>
          </p:nvSpPr>
          <p:spPr>
            <a:xfrm>
              <a:off x="6065901" y="4120334"/>
              <a:ext cx="64611" cy="7691"/>
            </a:xfrm>
            <a:custGeom>
              <a:avLst/>
              <a:gdLst>
                <a:gd name="connsiteX0" fmla="*/ 64611 w 64611"/>
                <a:gd name="connsiteY0" fmla="*/ 0 h 7691"/>
                <a:gd name="connsiteX1" fmla="*/ 0 w 64611"/>
                <a:gd name="connsiteY1" fmla="*/ 0 h 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11" h="7691">
                  <a:moveTo>
                    <a:pt x="64611" y="0"/>
                  </a:moveTo>
                  <a:lnTo>
                    <a:pt x="0" y="0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F651381D-F03E-E87C-D97C-297063CACDB0}"/>
                </a:ext>
              </a:extLst>
            </p:cNvPr>
            <p:cNvSpPr/>
            <p:nvPr/>
          </p:nvSpPr>
          <p:spPr>
            <a:xfrm>
              <a:off x="6065901" y="3601905"/>
              <a:ext cx="64611" cy="7691"/>
            </a:xfrm>
            <a:custGeom>
              <a:avLst/>
              <a:gdLst>
                <a:gd name="connsiteX0" fmla="*/ 64611 w 64611"/>
                <a:gd name="connsiteY0" fmla="*/ 0 h 7691"/>
                <a:gd name="connsiteX1" fmla="*/ 0 w 64611"/>
                <a:gd name="connsiteY1" fmla="*/ 0 h 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11" h="7691">
                  <a:moveTo>
                    <a:pt x="64611" y="0"/>
                  </a:moveTo>
                  <a:lnTo>
                    <a:pt x="0" y="0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205FBA89-CDC1-1BB5-177C-46B09ABEE70F}"/>
                </a:ext>
              </a:extLst>
            </p:cNvPr>
            <p:cNvSpPr/>
            <p:nvPr/>
          </p:nvSpPr>
          <p:spPr>
            <a:xfrm>
              <a:off x="6065901" y="3342614"/>
              <a:ext cx="64611" cy="7691"/>
            </a:xfrm>
            <a:custGeom>
              <a:avLst/>
              <a:gdLst>
                <a:gd name="connsiteX0" fmla="*/ 64611 w 64611"/>
                <a:gd name="connsiteY0" fmla="*/ 0 h 7691"/>
                <a:gd name="connsiteX1" fmla="*/ 0 w 64611"/>
                <a:gd name="connsiteY1" fmla="*/ 0 h 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11" h="7691">
                  <a:moveTo>
                    <a:pt x="64611" y="0"/>
                  </a:moveTo>
                  <a:lnTo>
                    <a:pt x="0" y="0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7743A103-DC13-6078-4C70-EEC15C751EA7}"/>
                </a:ext>
              </a:extLst>
            </p:cNvPr>
            <p:cNvSpPr/>
            <p:nvPr/>
          </p:nvSpPr>
          <p:spPr>
            <a:xfrm>
              <a:off x="6065901" y="3083400"/>
              <a:ext cx="64611" cy="7691"/>
            </a:xfrm>
            <a:custGeom>
              <a:avLst/>
              <a:gdLst>
                <a:gd name="connsiteX0" fmla="*/ 64611 w 64611"/>
                <a:gd name="connsiteY0" fmla="*/ 0 h 7691"/>
                <a:gd name="connsiteX1" fmla="*/ 0 w 64611"/>
                <a:gd name="connsiteY1" fmla="*/ 0 h 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11" h="7691">
                  <a:moveTo>
                    <a:pt x="64611" y="0"/>
                  </a:moveTo>
                  <a:lnTo>
                    <a:pt x="0" y="0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9E6BE964-F8C5-D7DA-7E5F-644E48C26C0D}"/>
                </a:ext>
              </a:extLst>
            </p:cNvPr>
            <p:cNvSpPr/>
            <p:nvPr/>
          </p:nvSpPr>
          <p:spPr>
            <a:xfrm>
              <a:off x="6065901" y="2824185"/>
              <a:ext cx="64611" cy="7691"/>
            </a:xfrm>
            <a:custGeom>
              <a:avLst/>
              <a:gdLst>
                <a:gd name="connsiteX0" fmla="*/ 64611 w 64611"/>
                <a:gd name="connsiteY0" fmla="*/ 0 h 7691"/>
                <a:gd name="connsiteX1" fmla="*/ 0 w 64611"/>
                <a:gd name="connsiteY1" fmla="*/ 0 h 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11" h="7691">
                  <a:moveTo>
                    <a:pt x="64611" y="0"/>
                  </a:moveTo>
                  <a:lnTo>
                    <a:pt x="0" y="0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D51DF823-B225-A797-991E-F5B6AA37FE68}"/>
                </a:ext>
              </a:extLst>
            </p:cNvPr>
            <p:cNvSpPr/>
            <p:nvPr/>
          </p:nvSpPr>
          <p:spPr>
            <a:xfrm>
              <a:off x="6065901" y="2564894"/>
              <a:ext cx="64611" cy="7691"/>
            </a:xfrm>
            <a:custGeom>
              <a:avLst/>
              <a:gdLst>
                <a:gd name="connsiteX0" fmla="*/ 64611 w 64611"/>
                <a:gd name="connsiteY0" fmla="*/ 0 h 7691"/>
                <a:gd name="connsiteX1" fmla="*/ 0 w 64611"/>
                <a:gd name="connsiteY1" fmla="*/ 0 h 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11" h="7691">
                  <a:moveTo>
                    <a:pt x="64611" y="0"/>
                  </a:moveTo>
                  <a:lnTo>
                    <a:pt x="0" y="0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3E302B5C-5598-61CD-EFBC-04A6E1728D52}"/>
                </a:ext>
              </a:extLst>
            </p:cNvPr>
            <p:cNvSpPr/>
            <p:nvPr/>
          </p:nvSpPr>
          <p:spPr>
            <a:xfrm>
              <a:off x="6065901" y="2046466"/>
              <a:ext cx="64611" cy="7691"/>
            </a:xfrm>
            <a:custGeom>
              <a:avLst/>
              <a:gdLst>
                <a:gd name="connsiteX0" fmla="*/ 64611 w 64611"/>
                <a:gd name="connsiteY0" fmla="*/ 0 h 7691"/>
                <a:gd name="connsiteX1" fmla="*/ 0 w 64611"/>
                <a:gd name="connsiteY1" fmla="*/ 0 h 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11" h="7691">
                  <a:moveTo>
                    <a:pt x="64611" y="0"/>
                  </a:moveTo>
                  <a:lnTo>
                    <a:pt x="0" y="0"/>
                  </a:lnTo>
                </a:path>
              </a:pathLst>
            </a:custGeom>
            <a:ln w="57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9F5AF082-419F-06E4-C756-57162F3C7B88}"/>
                </a:ext>
              </a:extLst>
            </p:cNvPr>
            <p:cNvSpPr txBox="1"/>
            <p:nvPr/>
          </p:nvSpPr>
          <p:spPr>
            <a:xfrm>
              <a:off x="5678471" y="3964022"/>
              <a:ext cx="442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-10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218FCFA4-B64C-1EB4-9B7B-B75B03B26BE0}"/>
                </a:ext>
              </a:extLst>
            </p:cNvPr>
            <p:cNvSpPr txBox="1"/>
            <p:nvPr/>
          </p:nvSpPr>
          <p:spPr>
            <a:xfrm>
              <a:off x="5740006" y="3445517"/>
              <a:ext cx="343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-5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67D41BCA-2B96-D343-AEE8-D57E354F4C86}"/>
                </a:ext>
              </a:extLst>
            </p:cNvPr>
            <p:cNvSpPr txBox="1"/>
            <p:nvPr/>
          </p:nvSpPr>
          <p:spPr>
            <a:xfrm>
              <a:off x="5647704" y="3186225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-2.5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FE4B1E07-E689-FEEA-3815-6B114182BC1D}"/>
                </a:ext>
              </a:extLst>
            </p:cNvPr>
            <p:cNvSpPr txBox="1"/>
            <p:nvPr/>
          </p:nvSpPr>
          <p:spPr>
            <a:xfrm>
              <a:off x="5778465" y="292701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0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FBB89B31-2DF6-05D5-7CB1-545B0A03C45F}"/>
                </a:ext>
              </a:extLst>
            </p:cNvPr>
            <p:cNvSpPr txBox="1"/>
            <p:nvPr/>
          </p:nvSpPr>
          <p:spPr>
            <a:xfrm>
              <a:off x="5686163" y="2667797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2.5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E9973EFF-09B6-5F9D-011F-9B5872330E2A}"/>
                </a:ext>
              </a:extLst>
            </p:cNvPr>
            <p:cNvSpPr txBox="1"/>
            <p:nvPr/>
          </p:nvSpPr>
          <p:spPr>
            <a:xfrm>
              <a:off x="5778465" y="240850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5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844E0203-F6E9-7032-8313-603664384449}"/>
                </a:ext>
              </a:extLst>
            </p:cNvPr>
            <p:cNvSpPr txBox="1"/>
            <p:nvPr/>
          </p:nvSpPr>
          <p:spPr>
            <a:xfrm>
              <a:off x="5716930" y="1890077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10</a:t>
              </a:r>
            </a:p>
          </p:txBody>
        </p:sp>
      </p:grp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3F6B31D5-DC36-1CDD-282D-BCA6715E2A73}"/>
              </a:ext>
            </a:extLst>
          </p:cNvPr>
          <p:cNvSpPr/>
          <p:nvPr/>
        </p:nvSpPr>
        <p:spPr>
          <a:xfrm>
            <a:off x="7361665" y="2993252"/>
            <a:ext cx="7691" cy="439433"/>
          </a:xfrm>
          <a:custGeom>
            <a:avLst/>
            <a:gdLst>
              <a:gd name="connsiteX0" fmla="*/ 0 w 7691"/>
              <a:gd name="connsiteY0" fmla="*/ 439434 h 439433"/>
              <a:gd name="connsiteX1" fmla="*/ 0 w 7691"/>
              <a:gd name="connsiteY1" fmla="*/ 0 h 43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439433">
                <a:moveTo>
                  <a:pt x="0" y="439434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A9A9A9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Freeform: Shape 246">
            <a:extLst>
              <a:ext uri="{FF2B5EF4-FFF2-40B4-BE49-F238E27FC236}">
                <a16:creationId xmlns:a16="http://schemas.microsoft.com/office/drawing/2014/main" id="{51C89BDC-ECA0-C69E-4FD1-1FA0D42CFC8E}"/>
              </a:ext>
            </a:extLst>
          </p:cNvPr>
          <p:cNvSpPr/>
          <p:nvPr/>
        </p:nvSpPr>
        <p:spPr>
          <a:xfrm>
            <a:off x="7325359" y="3190008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5 w 72610"/>
              <a:gd name="connsiteY1" fmla="*/ 72611 h 72610"/>
              <a:gd name="connsiteX2" fmla="*/ 0 w 72610"/>
              <a:gd name="connsiteY2" fmla="*/ 36305 h 72610"/>
              <a:gd name="connsiteX3" fmla="*/ 36305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5" y="72611"/>
                </a:cubicBezTo>
                <a:cubicBezTo>
                  <a:pt x="16255" y="72611"/>
                  <a:pt x="0" y="56356"/>
                  <a:pt x="0" y="36305"/>
                </a:cubicBezTo>
                <a:cubicBezTo>
                  <a:pt x="0" y="16254"/>
                  <a:pt x="16255" y="0"/>
                  <a:pt x="36305" y="0"/>
                </a:cubicBezTo>
                <a:cubicBezTo>
                  <a:pt x="56356" y="0"/>
                  <a:pt x="72611" y="16254"/>
                  <a:pt x="72611" y="36305"/>
                </a:cubicBezTo>
                <a:close/>
              </a:path>
            </a:pathLst>
          </a:custGeom>
          <a:solidFill>
            <a:srgbClr val="A9A9A9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82665EFE-FF9A-2415-02C3-C9713F099D3D}"/>
              </a:ext>
            </a:extLst>
          </p:cNvPr>
          <p:cNvSpPr/>
          <p:nvPr/>
        </p:nvSpPr>
        <p:spPr>
          <a:xfrm>
            <a:off x="8038083" y="3069401"/>
            <a:ext cx="7691" cy="506429"/>
          </a:xfrm>
          <a:custGeom>
            <a:avLst/>
            <a:gdLst>
              <a:gd name="connsiteX0" fmla="*/ 0 w 7691"/>
              <a:gd name="connsiteY0" fmla="*/ 506429 h 506429"/>
              <a:gd name="connsiteX1" fmla="*/ 0 w 7691"/>
              <a:gd name="connsiteY1" fmla="*/ 0 h 50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506429">
                <a:moveTo>
                  <a:pt x="0" y="506429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005DE4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Freeform: Shape 248">
            <a:extLst>
              <a:ext uri="{FF2B5EF4-FFF2-40B4-BE49-F238E27FC236}">
                <a16:creationId xmlns:a16="http://schemas.microsoft.com/office/drawing/2014/main" id="{A89131B6-9A50-32CE-2731-F56A00CDB83B}"/>
              </a:ext>
            </a:extLst>
          </p:cNvPr>
          <p:cNvSpPr/>
          <p:nvPr/>
        </p:nvSpPr>
        <p:spPr>
          <a:xfrm>
            <a:off x="8001778" y="3276772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5 w 72610"/>
              <a:gd name="connsiteY1" fmla="*/ 72611 h 72610"/>
              <a:gd name="connsiteX2" fmla="*/ 0 w 72610"/>
              <a:gd name="connsiteY2" fmla="*/ 36305 h 72610"/>
              <a:gd name="connsiteX3" fmla="*/ 36305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5" y="72611"/>
                </a:cubicBezTo>
                <a:cubicBezTo>
                  <a:pt x="16255" y="72611"/>
                  <a:pt x="0" y="56356"/>
                  <a:pt x="0" y="36305"/>
                </a:cubicBezTo>
                <a:cubicBezTo>
                  <a:pt x="0" y="16254"/>
                  <a:pt x="16255" y="0"/>
                  <a:pt x="36305" y="0"/>
                </a:cubicBezTo>
                <a:cubicBezTo>
                  <a:pt x="56356" y="0"/>
                  <a:pt x="72611" y="16254"/>
                  <a:pt x="72611" y="36305"/>
                </a:cubicBezTo>
                <a:close/>
              </a:path>
            </a:pathLst>
          </a:custGeom>
          <a:solidFill>
            <a:srgbClr val="005DE4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Freeform: Shape 249">
            <a:extLst>
              <a:ext uri="{FF2B5EF4-FFF2-40B4-BE49-F238E27FC236}">
                <a16:creationId xmlns:a16="http://schemas.microsoft.com/office/drawing/2014/main" id="{1D72DF92-74E7-C462-C3A2-38B37862689B}"/>
              </a:ext>
            </a:extLst>
          </p:cNvPr>
          <p:cNvSpPr/>
          <p:nvPr/>
        </p:nvSpPr>
        <p:spPr>
          <a:xfrm>
            <a:off x="8714579" y="2992790"/>
            <a:ext cx="7691" cy="460047"/>
          </a:xfrm>
          <a:custGeom>
            <a:avLst/>
            <a:gdLst>
              <a:gd name="connsiteX0" fmla="*/ 0 w 7691"/>
              <a:gd name="connsiteY0" fmla="*/ 460048 h 460047"/>
              <a:gd name="connsiteX1" fmla="*/ 0 w 7691"/>
              <a:gd name="connsiteY1" fmla="*/ 0 h 4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460047">
                <a:moveTo>
                  <a:pt x="0" y="460048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005DE4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B94036E9-0AF3-689D-23EC-DC3A5280CF25}"/>
              </a:ext>
            </a:extLst>
          </p:cNvPr>
          <p:cNvSpPr/>
          <p:nvPr/>
        </p:nvSpPr>
        <p:spPr>
          <a:xfrm>
            <a:off x="8678273" y="3179701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5 w 72610"/>
              <a:gd name="connsiteY1" fmla="*/ 72611 h 72610"/>
              <a:gd name="connsiteX2" fmla="*/ 0 w 72610"/>
              <a:gd name="connsiteY2" fmla="*/ 36305 h 72610"/>
              <a:gd name="connsiteX3" fmla="*/ 36305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5" y="72611"/>
                </a:cubicBezTo>
                <a:cubicBezTo>
                  <a:pt x="16254" y="72611"/>
                  <a:pt x="0" y="56356"/>
                  <a:pt x="0" y="36305"/>
                </a:cubicBezTo>
                <a:cubicBezTo>
                  <a:pt x="0" y="16254"/>
                  <a:pt x="16254" y="0"/>
                  <a:pt x="36305" y="0"/>
                </a:cubicBezTo>
                <a:cubicBezTo>
                  <a:pt x="56356" y="0"/>
                  <a:pt x="72611" y="16254"/>
                  <a:pt x="72611" y="36305"/>
                </a:cubicBezTo>
                <a:close/>
              </a:path>
            </a:pathLst>
          </a:custGeom>
          <a:solidFill>
            <a:srgbClr val="005DE4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Freeform: Shape 251">
            <a:extLst>
              <a:ext uri="{FF2B5EF4-FFF2-40B4-BE49-F238E27FC236}">
                <a16:creationId xmlns:a16="http://schemas.microsoft.com/office/drawing/2014/main" id="{F89CD98B-8EDB-9B68-EA6E-B4992CA147F7}"/>
              </a:ext>
            </a:extLst>
          </p:cNvPr>
          <p:cNvSpPr/>
          <p:nvPr/>
        </p:nvSpPr>
        <p:spPr>
          <a:xfrm>
            <a:off x="9390997" y="3148472"/>
            <a:ext cx="7691" cy="279828"/>
          </a:xfrm>
          <a:custGeom>
            <a:avLst/>
            <a:gdLst>
              <a:gd name="connsiteX0" fmla="*/ 0 w 7691"/>
              <a:gd name="connsiteY0" fmla="*/ 279828 h 279828"/>
              <a:gd name="connsiteX1" fmla="*/ 0 w 7691"/>
              <a:gd name="connsiteY1" fmla="*/ 0 h 27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279828">
                <a:moveTo>
                  <a:pt x="0" y="279828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005DE4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Freeform: Shape 252">
            <a:extLst>
              <a:ext uri="{FF2B5EF4-FFF2-40B4-BE49-F238E27FC236}">
                <a16:creationId xmlns:a16="http://schemas.microsoft.com/office/drawing/2014/main" id="{E08D2E04-AB22-F533-C012-EFEC2BE3BCB2}"/>
              </a:ext>
            </a:extLst>
          </p:cNvPr>
          <p:cNvSpPr/>
          <p:nvPr/>
        </p:nvSpPr>
        <p:spPr>
          <a:xfrm>
            <a:off x="9354692" y="3256004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5 w 72610"/>
              <a:gd name="connsiteY1" fmla="*/ 72611 h 72610"/>
              <a:gd name="connsiteX2" fmla="*/ 0 w 72610"/>
              <a:gd name="connsiteY2" fmla="*/ 36305 h 72610"/>
              <a:gd name="connsiteX3" fmla="*/ 36305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5" y="72611"/>
                </a:cubicBezTo>
                <a:cubicBezTo>
                  <a:pt x="16254" y="72611"/>
                  <a:pt x="0" y="56356"/>
                  <a:pt x="0" y="36305"/>
                </a:cubicBezTo>
                <a:cubicBezTo>
                  <a:pt x="0" y="16255"/>
                  <a:pt x="16254" y="0"/>
                  <a:pt x="36305" y="0"/>
                </a:cubicBezTo>
                <a:cubicBezTo>
                  <a:pt x="56356" y="0"/>
                  <a:pt x="72611" y="16255"/>
                  <a:pt x="72611" y="36305"/>
                </a:cubicBezTo>
                <a:close/>
              </a:path>
            </a:pathLst>
          </a:custGeom>
          <a:solidFill>
            <a:srgbClr val="005DE4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id="{D077CE07-ECDA-4227-1B45-44574D4808FC}"/>
              </a:ext>
            </a:extLst>
          </p:cNvPr>
          <p:cNvSpPr/>
          <p:nvPr/>
        </p:nvSpPr>
        <p:spPr>
          <a:xfrm>
            <a:off x="10067493" y="2997021"/>
            <a:ext cx="7691" cy="350824"/>
          </a:xfrm>
          <a:custGeom>
            <a:avLst/>
            <a:gdLst>
              <a:gd name="connsiteX0" fmla="*/ 0 w 7691"/>
              <a:gd name="connsiteY0" fmla="*/ 350824 h 350824"/>
              <a:gd name="connsiteX1" fmla="*/ 0 w 7691"/>
              <a:gd name="connsiteY1" fmla="*/ 0 h 35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350824">
                <a:moveTo>
                  <a:pt x="0" y="350824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005DE4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A14AFFE1-9A38-28D4-4A0C-39FE60300821}"/>
              </a:ext>
            </a:extLst>
          </p:cNvPr>
          <p:cNvSpPr/>
          <p:nvPr/>
        </p:nvSpPr>
        <p:spPr>
          <a:xfrm>
            <a:off x="10031188" y="3131474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6 w 72610"/>
              <a:gd name="connsiteY1" fmla="*/ 72611 h 72610"/>
              <a:gd name="connsiteX2" fmla="*/ 0 w 72610"/>
              <a:gd name="connsiteY2" fmla="*/ 36305 h 72610"/>
              <a:gd name="connsiteX3" fmla="*/ 36306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6" y="72611"/>
                </a:cubicBezTo>
                <a:cubicBezTo>
                  <a:pt x="16255" y="72611"/>
                  <a:pt x="0" y="56356"/>
                  <a:pt x="0" y="36305"/>
                </a:cubicBezTo>
                <a:cubicBezTo>
                  <a:pt x="0" y="16255"/>
                  <a:pt x="16255" y="0"/>
                  <a:pt x="36306" y="0"/>
                </a:cubicBezTo>
                <a:cubicBezTo>
                  <a:pt x="56357" y="0"/>
                  <a:pt x="72611" y="16255"/>
                  <a:pt x="72611" y="36305"/>
                </a:cubicBezTo>
                <a:close/>
              </a:path>
            </a:pathLst>
          </a:custGeom>
          <a:solidFill>
            <a:srgbClr val="005DE4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6B821C32-33A3-B4D9-6A4E-5B01DEF1666C}"/>
              </a:ext>
            </a:extLst>
          </p:cNvPr>
          <p:cNvSpPr/>
          <p:nvPr/>
        </p:nvSpPr>
        <p:spPr>
          <a:xfrm>
            <a:off x="10743911" y="2658273"/>
            <a:ext cx="7691" cy="609269"/>
          </a:xfrm>
          <a:custGeom>
            <a:avLst/>
            <a:gdLst>
              <a:gd name="connsiteX0" fmla="*/ 0 w 7691"/>
              <a:gd name="connsiteY0" fmla="*/ 609269 h 609269"/>
              <a:gd name="connsiteX1" fmla="*/ 0 w 7691"/>
              <a:gd name="connsiteY1" fmla="*/ 0 h 60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609269">
                <a:moveTo>
                  <a:pt x="0" y="609269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005DE4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BBE0B16C-20E9-715A-7D7C-C2CE1283875C}"/>
              </a:ext>
            </a:extLst>
          </p:cNvPr>
          <p:cNvSpPr/>
          <p:nvPr/>
        </p:nvSpPr>
        <p:spPr>
          <a:xfrm>
            <a:off x="10707606" y="2963946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6 w 72610"/>
              <a:gd name="connsiteY1" fmla="*/ 72611 h 72610"/>
              <a:gd name="connsiteX2" fmla="*/ 0 w 72610"/>
              <a:gd name="connsiteY2" fmla="*/ 36305 h 72610"/>
              <a:gd name="connsiteX3" fmla="*/ 36306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6" y="72611"/>
                </a:cubicBezTo>
                <a:cubicBezTo>
                  <a:pt x="16255" y="72611"/>
                  <a:pt x="0" y="56356"/>
                  <a:pt x="0" y="36305"/>
                </a:cubicBezTo>
                <a:cubicBezTo>
                  <a:pt x="0" y="16254"/>
                  <a:pt x="16255" y="0"/>
                  <a:pt x="36306" y="0"/>
                </a:cubicBezTo>
                <a:cubicBezTo>
                  <a:pt x="56357" y="0"/>
                  <a:pt x="72611" y="16254"/>
                  <a:pt x="72611" y="36305"/>
                </a:cubicBezTo>
                <a:close/>
              </a:path>
            </a:pathLst>
          </a:custGeom>
          <a:solidFill>
            <a:srgbClr val="005DE4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9EE68BD4-4D43-BE1E-10F0-90DFD2F58379}"/>
              </a:ext>
            </a:extLst>
          </p:cNvPr>
          <p:cNvSpPr/>
          <p:nvPr/>
        </p:nvSpPr>
        <p:spPr>
          <a:xfrm>
            <a:off x="7970472" y="2792649"/>
            <a:ext cx="7691" cy="734645"/>
          </a:xfrm>
          <a:custGeom>
            <a:avLst/>
            <a:gdLst>
              <a:gd name="connsiteX0" fmla="*/ 0 w 7691"/>
              <a:gd name="connsiteY0" fmla="*/ 734646 h 734645"/>
              <a:gd name="connsiteX1" fmla="*/ 0 w 7691"/>
              <a:gd name="connsiteY1" fmla="*/ 0 h 73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734645">
                <a:moveTo>
                  <a:pt x="0" y="734646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767676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Freeform: Shape 258">
            <a:extLst>
              <a:ext uri="{FF2B5EF4-FFF2-40B4-BE49-F238E27FC236}">
                <a16:creationId xmlns:a16="http://schemas.microsoft.com/office/drawing/2014/main" id="{BC918C55-B1C0-906C-7F80-03393D3DAF1C}"/>
              </a:ext>
            </a:extLst>
          </p:cNvPr>
          <p:cNvSpPr/>
          <p:nvPr/>
        </p:nvSpPr>
        <p:spPr>
          <a:xfrm>
            <a:off x="7934167" y="3125474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5 w 72610"/>
              <a:gd name="connsiteY1" fmla="*/ 72611 h 72610"/>
              <a:gd name="connsiteX2" fmla="*/ 0 w 72610"/>
              <a:gd name="connsiteY2" fmla="*/ 36305 h 72610"/>
              <a:gd name="connsiteX3" fmla="*/ 36305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5" y="72611"/>
                </a:cubicBezTo>
                <a:cubicBezTo>
                  <a:pt x="16254" y="72611"/>
                  <a:pt x="0" y="56356"/>
                  <a:pt x="0" y="36305"/>
                </a:cubicBezTo>
                <a:cubicBezTo>
                  <a:pt x="0" y="16254"/>
                  <a:pt x="16254" y="0"/>
                  <a:pt x="36305" y="0"/>
                </a:cubicBezTo>
                <a:cubicBezTo>
                  <a:pt x="56356" y="0"/>
                  <a:pt x="72611" y="16254"/>
                  <a:pt x="72611" y="36305"/>
                </a:cubicBezTo>
                <a:close/>
              </a:path>
            </a:pathLst>
          </a:custGeom>
          <a:solidFill>
            <a:srgbClr val="767676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33672446-800D-6D4C-31F5-B3323D8C23C1}"/>
              </a:ext>
            </a:extLst>
          </p:cNvPr>
          <p:cNvSpPr/>
          <p:nvPr/>
        </p:nvSpPr>
        <p:spPr>
          <a:xfrm>
            <a:off x="8646891" y="3083554"/>
            <a:ext cx="7691" cy="442895"/>
          </a:xfrm>
          <a:custGeom>
            <a:avLst/>
            <a:gdLst>
              <a:gd name="connsiteX0" fmla="*/ 0 w 7691"/>
              <a:gd name="connsiteY0" fmla="*/ 442895 h 442895"/>
              <a:gd name="connsiteX1" fmla="*/ 0 w 7691"/>
              <a:gd name="connsiteY1" fmla="*/ 0 h 44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442895">
                <a:moveTo>
                  <a:pt x="0" y="442895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767676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C66649D6-BBEC-1543-D8AA-A45BA5170B77}"/>
              </a:ext>
            </a:extLst>
          </p:cNvPr>
          <p:cNvSpPr/>
          <p:nvPr/>
        </p:nvSpPr>
        <p:spPr>
          <a:xfrm>
            <a:off x="8610585" y="3262773"/>
            <a:ext cx="72610" cy="72610"/>
          </a:xfrm>
          <a:custGeom>
            <a:avLst/>
            <a:gdLst>
              <a:gd name="connsiteX0" fmla="*/ 72611 w 72610"/>
              <a:gd name="connsiteY0" fmla="*/ 36306 h 72610"/>
              <a:gd name="connsiteX1" fmla="*/ 36305 w 72610"/>
              <a:gd name="connsiteY1" fmla="*/ 72611 h 72610"/>
              <a:gd name="connsiteX2" fmla="*/ 0 w 72610"/>
              <a:gd name="connsiteY2" fmla="*/ 36306 h 72610"/>
              <a:gd name="connsiteX3" fmla="*/ 36305 w 72610"/>
              <a:gd name="connsiteY3" fmla="*/ 0 h 72610"/>
              <a:gd name="connsiteX4" fmla="*/ 72611 w 72610"/>
              <a:gd name="connsiteY4" fmla="*/ 36306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6"/>
                </a:moveTo>
                <a:cubicBezTo>
                  <a:pt x="72611" y="56356"/>
                  <a:pt x="56356" y="72611"/>
                  <a:pt x="36305" y="72611"/>
                </a:cubicBezTo>
                <a:cubicBezTo>
                  <a:pt x="16254" y="72611"/>
                  <a:pt x="0" y="56356"/>
                  <a:pt x="0" y="36306"/>
                </a:cubicBezTo>
                <a:cubicBezTo>
                  <a:pt x="0" y="16255"/>
                  <a:pt x="16254" y="0"/>
                  <a:pt x="36305" y="0"/>
                </a:cubicBezTo>
                <a:cubicBezTo>
                  <a:pt x="56356" y="0"/>
                  <a:pt x="72611" y="16255"/>
                  <a:pt x="72611" y="36306"/>
                </a:cubicBezTo>
                <a:close/>
              </a:path>
            </a:pathLst>
          </a:custGeom>
          <a:solidFill>
            <a:srgbClr val="767676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8A97B713-8A0B-CD18-7985-DF29EE7E54FF}"/>
              </a:ext>
            </a:extLst>
          </p:cNvPr>
          <p:cNvSpPr/>
          <p:nvPr/>
        </p:nvSpPr>
        <p:spPr>
          <a:xfrm>
            <a:off x="9323386" y="3117013"/>
            <a:ext cx="7691" cy="498814"/>
          </a:xfrm>
          <a:custGeom>
            <a:avLst/>
            <a:gdLst>
              <a:gd name="connsiteX0" fmla="*/ 0 w 7691"/>
              <a:gd name="connsiteY0" fmla="*/ 498815 h 498814"/>
              <a:gd name="connsiteX1" fmla="*/ 0 w 7691"/>
              <a:gd name="connsiteY1" fmla="*/ 0 h 49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498814">
                <a:moveTo>
                  <a:pt x="0" y="498815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767676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6D8282FC-218E-B0D4-F311-9582CFF5E2E9}"/>
              </a:ext>
            </a:extLst>
          </p:cNvPr>
          <p:cNvSpPr/>
          <p:nvPr/>
        </p:nvSpPr>
        <p:spPr>
          <a:xfrm>
            <a:off x="9287081" y="3332307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5 w 72610"/>
              <a:gd name="connsiteY1" fmla="*/ 72611 h 72610"/>
              <a:gd name="connsiteX2" fmla="*/ 0 w 72610"/>
              <a:gd name="connsiteY2" fmla="*/ 36305 h 72610"/>
              <a:gd name="connsiteX3" fmla="*/ 36305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5" y="72611"/>
                </a:cubicBezTo>
                <a:cubicBezTo>
                  <a:pt x="16255" y="72611"/>
                  <a:pt x="0" y="56356"/>
                  <a:pt x="0" y="36305"/>
                </a:cubicBezTo>
                <a:cubicBezTo>
                  <a:pt x="0" y="16254"/>
                  <a:pt x="16255" y="0"/>
                  <a:pt x="36305" y="0"/>
                </a:cubicBezTo>
                <a:cubicBezTo>
                  <a:pt x="56356" y="0"/>
                  <a:pt x="72611" y="16254"/>
                  <a:pt x="72611" y="36305"/>
                </a:cubicBezTo>
                <a:close/>
              </a:path>
            </a:pathLst>
          </a:custGeom>
          <a:solidFill>
            <a:srgbClr val="767676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Freeform: Shape 263">
            <a:extLst>
              <a:ext uri="{FF2B5EF4-FFF2-40B4-BE49-F238E27FC236}">
                <a16:creationId xmlns:a16="http://schemas.microsoft.com/office/drawing/2014/main" id="{696013C2-DEFB-2F3D-24E0-194BF850C596}"/>
              </a:ext>
            </a:extLst>
          </p:cNvPr>
          <p:cNvSpPr/>
          <p:nvPr/>
        </p:nvSpPr>
        <p:spPr>
          <a:xfrm>
            <a:off x="9999805" y="3204700"/>
            <a:ext cx="7691" cy="528120"/>
          </a:xfrm>
          <a:custGeom>
            <a:avLst/>
            <a:gdLst>
              <a:gd name="connsiteX0" fmla="*/ 0 w 7691"/>
              <a:gd name="connsiteY0" fmla="*/ 528120 h 528120"/>
              <a:gd name="connsiteX1" fmla="*/ 0 w 7691"/>
              <a:gd name="connsiteY1" fmla="*/ 0 h 52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528120">
                <a:moveTo>
                  <a:pt x="0" y="528120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767676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67DD6793-863E-21F7-C494-3B4B77A75DC8}"/>
              </a:ext>
            </a:extLst>
          </p:cNvPr>
          <p:cNvSpPr/>
          <p:nvPr/>
        </p:nvSpPr>
        <p:spPr>
          <a:xfrm>
            <a:off x="9963499" y="3394457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6 w 72610"/>
              <a:gd name="connsiteY1" fmla="*/ 72611 h 72610"/>
              <a:gd name="connsiteX2" fmla="*/ 1 w 72610"/>
              <a:gd name="connsiteY2" fmla="*/ 36305 h 72610"/>
              <a:gd name="connsiteX3" fmla="*/ 36306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6" y="72611"/>
                </a:cubicBezTo>
                <a:cubicBezTo>
                  <a:pt x="16255" y="72611"/>
                  <a:pt x="1" y="56356"/>
                  <a:pt x="1" y="36305"/>
                </a:cubicBezTo>
                <a:cubicBezTo>
                  <a:pt x="1" y="16255"/>
                  <a:pt x="16255" y="0"/>
                  <a:pt x="36306" y="0"/>
                </a:cubicBezTo>
                <a:cubicBezTo>
                  <a:pt x="56357" y="0"/>
                  <a:pt x="72611" y="16255"/>
                  <a:pt x="72611" y="36305"/>
                </a:cubicBezTo>
                <a:close/>
              </a:path>
            </a:pathLst>
          </a:custGeom>
          <a:solidFill>
            <a:srgbClr val="767676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Freeform: Shape 265">
            <a:extLst>
              <a:ext uri="{FF2B5EF4-FFF2-40B4-BE49-F238E27FC236}">
                <a16:creationId xmlns:a16="http://schemas.microsoft.com/office/drawing/2014/main" id="{A15D7FDF-C8FE-C8D8-399B-F7098D313D48}"/>
              </a:ext>
            </a:extLst>
          </p:cNvPr>
          <p:cNvSpPr/>
          <p:nvPr/>
        </p:nvSpPr>
        <p:spPr>
          <a:xfrm>
            <a:off x="8105771" y="3000174"/>
            <a:ext cx="7691" cy="541427"/>
          </a:xfrm>
          <a:custGeom>
            <a:avLst/>
            <a:gdLst>
              <a:gd name="connsiteX0" fmla="*/ 0 w 7691"/>
              <a:gd name="connsiteY0" fmla="*/ 541427 h 541427"/>
              <a:gd name="connsiteX1" fmla="*/ 0 w 7691"/>
              <a:gd name="connsiteY1" fmla="*/ 0 h 54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541427">
                <a:moveTo>
                  <a:pt x="0" y="541427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E51636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Freeform: Shape 266">
            <a:extLst>
              <a:ext uri="{FF2B5EF4-FFF2-40B4-BE49-F238E27FC236}">
                <a16:creationId xmlns:a16="http://schemas.microsoft.com/office/drawing/2014/main" id="{272ADB89-1411-8F24-0D6C-51C8B7CC2019}"/>
              </a:ext>
            </a:extLst>
          </p:cNvPr>
          <p:cNvSpPr/>
          <p:nvPr/>
        </p:nvSpPr>
        <p:spPr>
          <a:xfrm>
            <a:off x="8069466" y="3242928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5 w 72610"/>
              <a:gd name="connsiteY1" fmla="*/ 72611 h 72610"/>
              <a:gd name="connsiteX2" fmla="*/ 0 w 72610"/>
              <a:gd name="connsiteY2" fmla="*/ 36305 h 72610"/>
              <a:gd name="connsiteX3" fmla="*/ 36305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5" y="72611"/>
                </a:cubicBezTo>
                <a:cubicBezTo>
                  <a:pt x="16254" y="72611"/>
                  <a:pt x="0" y="56356"/>
                  <a:pt x="0" y="36305"/>
                </a:cubicBezTo>
                <a:cubicBezTo>
                  <a:pt x="0" y="16254"/>
                  <a:pt x="16254" y="0"/>
                  <a:pt x="36305" y="0"/>
                </a:cubicBezTo>
                <a:cubicBezTo>
                  <a:pt x="56356" y="0"/>
                  <a:pt x="72611" y="16254"/>
                  <a:pt x="72611" y="36305"/>
                </a:cubicBezTo>
                <a:close/>
              </a:path>
            </a:pathLst>
          </a:custGeom>
          <a:solidFill>
            <a:srgbClr val="E51636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Freeform: Shape 267">
            <a:extLst>
              <a:ext uri="{FF2B5EF4-FFF2-40B4-BE49-F238E27FC236}">
                <a16:creationId xmlns:a16="http://schemas.microsoft.com/office/drawing/2014/main" id="{44876EEE-5B78-41A6-7278-D8B61E55E99E}"/>
              </a:ext>
            </a:extLst>
          </p:cNvPr>
          <p:cNvSpPr/>
          <p:nvPr/>
        </p:nvSpPr>
        <p:spPr>
          <a:xfrm>
            <a:off x="8782190" y="2912488"/>
            <a:ext cx="7691" cy="757336"/>
          </a:xfrm>
          <a:custGeom>
            <a:avLst/>
            <a:gdLst>
              <a:gd name="connsiteX0" fmla="*/ 0 w 7691"/>
              <a:gd name="connsiteY0" fmla="*/ 757337 h 757336"/>
              <a:gd name="connsiteX1" fmla="*/ 0 w 7691"/>
              <a:gd name="connsiteY1" fmla="*/ 0 h 75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757336">
                <a:moveTo>
                  <a:pt x="0" y="757337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E51636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Freeform: Shape 268">
            <a:extLst>
              <a:ext uri="{FF2B5EF4-FFF2-40B4-BE49-F238E27FC236}">
                <a16:creationId xmlns:a16="http://schemas.microsoft.com/office/drawing/2014/main" id="{1812ACD9-37F8-278E-8076-F19BC6987853}"/>
              </a:ext>
            </a:extLst>
          </p:cNvPr>
          <p:cNvSpPr/>
          <p:nvPr/>
        </p:nvSpPr>
        <p:spPr>
          <a:xfrm>
            <a:off x="8745884" y="3263850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5 w 72610"/>
              <a:gd name="connsiteY1" fmla="*/ 72611 h 72610"/>
              <a:gd name="connsiteX2" fmla="*/ 0 w 72610"/>
              <a:gd name="connsiteY2" fmla="*/ 36305 h 72610"/>
              <a:gd name="connsiteX3" fmla="*/ 36305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5" y="72611"/>
                </a:cubicBezTo>
                <a:cubicBezTo>
                  <a:pt x="16254" y="72611"/>
                  <a:pt x="0" y="56356"/>
                  <a:pt x="0" y="36305"/>
                </a:cubicBezTo>
                <a:cubicBezTo>
                  <a:pt x="0" y="16254"/>
                  <a:pt x="16254" y="0"/>
                  <a:pt x="36305" y="0"/>
                </a:cubicBezTo>
                <a:cubicBezTo>
                  <a:pt x="56356" y="0"/>
                  <a:pt x="72611" y="16254"/>
                  <a:pt x="72611" y="36305"/>
                </a:cubicBezTo>
                <a:close/>
              </a:path>
            </a:pathLst>
          </a:custGeom>
          <a:solidFill>
            <a:srgbClr val="E51636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Freeform: Shape 269">
            <a:extLst>
              <a:ext uri="{FF2B5EF4-FFF2-40B4-BE49-F238E27FC236}">
                <a16:creationId xmlns:a16="http://schemas.microsoft.com/office/drawing/2014/main" id="{157521E1-5F67-1D5D-17FA-6C86557DC09E}"/>
              </a:ext>
            </a:extLst>
          </p:cNvPr>
          <p:cNvSpPr/>
          <p:nvPr/>
        </p:nvSpPr>
        <p:spPr>
          <a:xfrm>
            <a:off x="9458685" y="1930396"/>
            <a:ext cx="7691" cy="1444985"/>
          </a:xfrm>
          <a:custGeom>
            <a:avLst/>
            <a:gdLst>
              <a:gd name="connsiteX0" fmla="*/ 0 w 7691"/>
              <a:gd name="connsiteY0" fmla="*/ 1444985 h 1444985"/>
              <a:gd name="connsiteX1" fmla="*/ 0 w 7691"/>
              <a:gd name="connsiteY1" fmla="*/ 0 h 144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1444985">
                <a:moveTo>
                  <a:pt x="0" y="1444985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E51636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Freeform: Shape 270">
            <a:extLst>
              <a:ext uri="{FF2B5EF4-FFF2-40B4-BE49-F238E27FC236}">
                <a16:creationId xmlns:a16="http://schemas.microsoft.com/office/drawing/2014/main" id="{C414A427-6480-08B4-F5E9-0A655F2EC7F6}"/>
              </a:ext>
            </a:extLst>
          </p:cNvPr>
          <p:cNvSpPr/>
          <p:nvPr/>
        </p:nvSpPr>
        <p:spPr>
          <a:xfrm>
            <a:off x="9422380" y="2703962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5 w 72610"/>
              <a:gd name="connsiteY1" fmla="*/ 72611 h 72610"/>
              <a:gd name="connsiteX2" fmla="*/ 0 w 72610"/>
              <a:gd name="connsiteY2" fmla="*/ 36305 h 72610"/>
              <a:gd name="connsiteX3" fmla="*/ 36305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5" y="72611"/>
                </a:cubicBezTo>
                <a:cubicBezTo>
                  <a:pt x="16255" y="72611"/>
                  <a:pt x="0" y="56356"/>
                  <a:pt x="0" y="36305"/>
                </a:cubicBezTo>
                <a:cubicBezTo>
                  <a:pt x="0" y="16255"/>
                  <a:pt x="16255" y="0"/>
                  <a:pt x="36305" y="0"/>
                </a:cubicBezTo>
                <a:cubicBezTo>
                  <a:pt x="56356" y="0"/>
                  <a:pt x="72611" y="16255"/>
                  <a:pt x="72611" y="36305"/>
                </a:cubicBezTo>
                <a:close/>
              </a:path>
            </a:pathLst>
          </a:custGeom>
          <a:solidFill>
            <a:srgbClr val="E51636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Freeform: Shape 271">
            <a:extLst>
              <a:ext uri="{FF2B5EF4-FFF2-40B4-BE49-F238E27FC236}">
                <a16:creationId xmlns:a16="http://schemas.microsoft.com/office/drawing/2014/main" id="{6C47307D-F53C-5F19-CD33-5C19BA277845}"/>
              </a:ext>
            </a:extLst>
          </p:cNvPr>
          <p:cNvSpPr/>
          <p:nvPr/>
        </p:nvSpPr>
        <p:spPr>
          <a:xfrm>
            <a:off x="10135104" y="2819801"/>
            <a:ext cx="7691" cy="737260"/>
          </a:xfrm>
          <a:custGeom>
            <a:avLst/>
            <a:gdLst>
              <a:gd name="connsiteX0" fmla="*/ 0 w 7691"/>
              <a:gd name="connsiteY0" fmla="*/ 737261 h 737260"/>
              <a:gd name="connsiteX1" fmla="*/ 0 w 7691"/>
              <a:gd name="connsiteY1" fmla="*/ 0 h 73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737260">
                <a:moveTo>
                  <a:pt x="0" y="737261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E51636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Freeform: Shape 272">
            <a:extLst>
              <a:ext uri="{FF2B5EF4-FFF2-40B4-BE49-F238E27FC236}">
                <a16:creationId xmlns:a16="http://schemas.microsoft.com/office/drawing/2014/main" id="{899AF21C-0F7E-CDC2-A7A9-3289B2CFA2B7}"/>
              </a:ext>
            </a:extLst>
          </p:cNvPr>
          <p:cNvSpPr/>
          <p:nvPr/>
        </p:nvSpPr>
        <p:spPr>
          <a:xfrm>
            <a:off x="10098799" y="3209469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5 w 72610"/>
              <a:gd name="connsiteY1" fmla="*/ 72611 h 72610"/>
              <a:gd name="connsiteX2" fmla="*/ 0 w 72610"/>
              <a:gd name="connsiteY2" fmla="*/ 36305 h 72610"/>
              <a:gd name="connsiteX3" fmla="*/ 36305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5" y="72611"/>
                </a:cubicBezTo>
                <a:cubicBezTo>
                  <a:pt x="16254" y="72611"/>
                  <a:pt x="0" y="56356"/>
                  <a:pt x="0" y="36305"/>
                </a:cubicBezTo>
                <a:cubicBezTo>
                  <a:pt x="0" y="16254"/>
                  <a:pt x="16255" y="0"/>
                  <a:pt x="36305" y="0"/>
                </a:cubicBezTo>
                <a:cubicBezTo>
                  <a:pt x="56357" y="0"/>
                  <a:pt x="72611" y="16254"/>
                  <a:pt x="72611" y="36305"/>
                </a:cubicBezTo>
                <a:close/>
              </a:path>
            </a:pathLst>
          </a:custGeom>
          <a:solidFill>
            <a:srgbClr val="E51636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84DBE671-8310-4196-E36D-6D7D6E286C14}"/>
              </a:ext>
            </a:extLst>
          </p:cNvPr>
          <p:cNvSpPr/>
          <p:nvPr/>
        </p:nvSpPr>
        <p:spPr>
          <a:xfrm>
            <a:off x="10811600" y="2993329"/>
            <a:ext cx="7691" cy="628267"/>
          </a:xfrm>
          <a:custGeom>
            <a:avLst/>
            <a:gdLst>
              <a:gd name="connsiteX0" fmla="*/ 0 w 7691"/>
              <a:gd name="connsiteY0" fmla="*/ 628268 h 628267"/>
              <a:gd name="connsiteX1" fmla="*/ 0 w 7691"/>
              <a:gd name="connsiteY1" fmla="*/ 0 h 62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1" h="628267">
                <a:moveTo>
                  <a:pt x="0" y="628268"/>
                </a:moveTo>
                <a:lnTo>
                  <a:pt x="0" y="0"/>
                </a:lnTo>
              </a:path>
            </a:pathLst>
          </a:custGeom>
          <a:noFill/>
          <a:ln w="57630" cap="rnd">
            <a:solidFill>
              <a:srgbClr val="E51636">
                <a:alpha val="18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787E49B7-0848-0F8B-A496-261F7BD3A6ED}"/>
              </a:ext>
            </a:extLst>
          </p:cNvPr>
          <p:cNvSpPr/>
          <p:nvPr/>
        </p:nvSpPr>
        <p:spPr>
          <a:xfrm>
            <a:off x="10775294" y="3257696"/>
            <a:ext cx="72610" cy="72610"/>
          </a:xfrm>
          <a:custGeom>
            <a:avLst/>
            <a:gdLst>
              <a:gd name="connsiteX0" fmla="*/ 72611 w 72610"/>
              <a:gd name="connsiteY0" fmla="*/ 36305 h 72610"/>
              <a:gd name="connsiteX1" fmla="*/ 36306 w 72610"/>
              <a:gd name="connsiteY1" fmla="*/ 72611 h 72610"/>
              <a:gd name="connsiteX2" fmla="*/ 0 w 72610"/>
              <a:gd name="connsiteY2" fmla="*/ 36305 h 72610"/>
              <a:gd name="connsiteX3" fmla="*/ 36306 w 72610"/>
              <a:gd name="connsiteY3" fmla="*/ 0 h 72610"/>
              <a:gd name="connsiteX4" fmla="*/ 72611 w 72610"/>
              <a:gd name="connsiteY4" fmla="*/ 36305 h 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0" h="72610">
                <a:moveTo>
                  <a:pt x="72611" y="36305"/>
                </a:moveTo>
                <a:cubicBezTo>
                  <a:pt x="72611" y="56356"/>
                  <a:pt x="56356" y="72611"/>
                  <a:pt x="36306" y="72611"/>
                </a:cubicBezTo>
                <a:cubicBezTo>
                  <a:pt x="16254" y="72611"/>
                  <a:pt x="0" y="56356"/>
                  <a:pt x="0" y="36305"/>
                </a:cubicBezTo>
                <a:cubicBezTo>
                  <a:pt x="0" y="16255"/>
                  <a:pt x="16255" y="0"/>
                  <a:pt x="36306" y="0"/>
                </a:cubicBezTo>
                <a:cubicBezTo>
                  <a:pt x="56357" y="0"/>
                  <a:pt x="72611" y="16255"/>
                  <a:pt x="72611" y="36305"/>
                </a:cubicBezTo>
                <a:close/>
              </a:path>
            </a:pathLst>
          </a:custGeom>
          <a:solidFill>
            <a:srgbClr val="E51636"/>
          </a:solidFill>
          <a:ln w="5763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57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D3020BD-F81C-4BFA-A25F-5DBFF34E9799}"/>
              </a:ext>
            </a:extLst>
          </p:cNvPr>
          <p:cNvSpPr txBox="1"/>
          <p:nvPr/>
        </p:nvSpPr>
        <p:spPr>
          <a:xfrm>
            <a:off x="138578" y="167951"/>
            <a:ext cx="785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Movement preparation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D27B282-BB29-E926-9E85-13919B1C3BA2}"/>
              </a:ext>
            </a:extLst>
          </p:cNvPr>
          <p:cNvSpPr txBox="1"/>
          <p:nvPr/>
        </p:nvSpPr>
        <p:spPr>
          <a:xfrm>
            <a:off x="4819127" y="1604118"/>
            <a:ext cx="316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b="1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ERP time-locked to feedback onset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03F807F-D768-FD0A-F470-4CE4CC0C49B2}"/>
              </a:ext>
            </a:extLst>
          </p:cNvPr>
          <p:cNvSpPr txBox="1"/>
          <p:nvPr/>
        </p:nvSpPr>
        <p:spPr>
          <a:xfrm>
            <a:off x="5688309" y="5601893"/>
            <a:ext cx="833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Time (s)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7DC3A4F-412B-5528-3D6A-FCD73BF58B90}"/>
              </a:ext>
            </a:extLst>
          </p:cNvPr>
          <p:cNvSpPr txBox="1"/>
          <p:nvPr/>
        </p:nvSpPr>
        <p:spPr>
          <a:xfrm rot="16200000">
            <a:off x="810435" y="3510880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µV</a:t>
            </a:r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49C2E9D3-B45E-01E6-18C3-C3C641480A60}"/>
              </a:ext>
            </a:extLst>
          </p:cNvPr>
          <p:cNvSpPr/>
          <p:nvPr/>
        </p:nvSpPr>
        <p:spPr>
          <a:xfrm>
            <a:off x="1550638" y="3075802"/>
            <a:ext cx="9099216" cy="8683"/>
          </a:xfrm>
          <a:custGeom>
            <a:avLst/>
            <a:gdLst>
              <a:gd name="connsiteX0" fmla="*/ 0 w 9099216"/>
              <a:gd name="connsiteY0" fmla="*/ 0 h 8683"/>
              <a:gd name="connsiteX1" fmla="*/ 9099216 w 9099216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99216" h="8683">
                <a:moveTo>
                  <a:pt x="0" y="0"/>
                </a:moveTo>
                <a:lnTo>
                  <a:pt x="9099216" y="0"/>
                </a:lnTo>
              </a:path>
            </a:pathLst>
          </a:custGeom>
          <a:ln w="6511" cap="rnd">
            <a:solidFill>
              <a:srgbClr val="9E9E9E"/>
            </a:solidFill>
            <a:custDash>
              <a:ds d="300000" sp="300000"/>
            </a:custDash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E841CD58-792E-BE84-4B0D-8CC82FC8C3FF}"/>
              </a:ext>
            </a:extLst>
          </p:cNvPr>
          <p:cNvSpPr/>
          <p:nvPr/>
        </p:nvSpPr>
        <p:spPr>
          <a:xfrm>
            <a:off x="6100246" y="2026888"/>
            <a:ext cx="8683" cy="3034461"/>
          </a:xfrm>
          <a:custGeom>
            <a:avLst/>
            <a:gdLst>
              <a:gd name="connsiteX0" fmla="*/ 0 w 8683"/>
              <a:gd name="connsiteY0" fmla="*/ 3034462 h 3034461"/>
              <a:gd name="connsiteX1" fmla="*/ 0 w 8683"/>
              <a:gd name="connsiteY1" fmla="*/ 0 h 30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3034461">
                <a:moveTo>
                  <a:pt x="0" y="3034462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9E9E9E"/>
            </a:solidFill>
            <a:custDash>
              <a:ds d="300000" sp="300000"/>
            </a:custDash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9B76E419-4549-8FC5-5B7C-6ADBE4033A3A}"/>
              </a:ext>
            </a:extLst>
          </p:cNvPr>
          <p:cNvSpPr/>
          <p:nvPr/>
        </p:nvSpPr>
        <p:spPr>
          <a:xfrm>
            <a:off x="6495184" y="2026888"/>
            <a:ext cx="8683" cy="3034461"/>
          </a:xfrm>
          <a:custGeom>
            <a:avLst/>
            <a:gdLst>
              <a:gd name="connsiteX0" fmla="*/ 0 w 8683"/>
              <a:gd name="connsiteY0" fmla="*/ 3034462 h 3034461"/>
              <a:gd name="connsiteX1" fmla="*/ 0 w 8683"/>
              <a:gd name="connsiteY1" fmla="*/ 0 h 30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3034461">
                <a:moveTo>
                  <a:pt x="0" y="3034462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9E9E9E"/>
            </a:solidFill>
            <a:custDash>
              <a:ds d="75000" sp="225000"/>
            </a:custDash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6EA76817-6D11-B201-5B33-CFEAB33C4AA5}"/>
              </a:ext>
            </a:extLst>
          </p:cNvPr>
          <p:cNvSpPr/>
          <p:nvPr/>
        </p:nvSpPr>
        <p:spPr>
          <a:xfrm>
            <a:off x="6837412" y="2026888"/>
            <a:ext cx="8683" cy="3034461"/>
          </a:xfrm>
          <a:custGeom>
            <a:avLst/>
            <a:gdLst>
              <a:gd name="connsiteX0" fmla="*/ 0 w 8683"/>
              <a:gd name="connsiteY0" fmla="*/ 3034462 h 3034461"/>
              <a:gd name="connsiteX1" fmla="*/ 0 w 8683"/>
              <a:gd name="connsiteY1" fmla="*/ 0 h 30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3034461">
                <a:moveTo>
                  <a:pt x="0" y="3034462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9E9E9E"/>
            </a:solidFill>
            <a:custDash>
              <a:ds d="75000" sp="225000"/>
            </a:custDash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8387FAD5-91C8-8039-B18C-E85932B5E94A}"/>
              </a:ext>
            </a:extLst>
          </p:cNvPr>
          <p:cNvSpPr/>
          <p:nvPr/>
        </p:nvSpPr>
        <p:spPr>
          <a:xfrm>
            <a:off x="7416707" y="2026888"/>
            <a:ext cx="8683" cy="3034461"/>
          </a:xfrm>
          <a:custGeom>
            <a:avLst/>
            <a:gdLst>
              <a:gd name="connsiteX0" fmla="*/ 0 w 8683"/>
              <a:gd name="connsiteY0" fmla="*/ 3034462 h 3034461"/>
              <a:gd name="connsiteX1" fmla="*/ 0 w 8683"/>
              <a:gd name="connsiteY1" fmla="*/ 0 h 30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3034461">
                <a:moveTo>
                  <a:pt x="0" y="3034462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9E9E9E"/>
            </a:solidFill>
            <a:custDash>
              <a:ds d="75000" sp="225000"/>
            </a:custDash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1EFD7B0-B7EF-F90C-46BA-32C82BD4DD2E}"/>
              </a:ext>
            </a:extLst>
          </p:cNvPr>
          <p:cNvSpPr/>
          <p:nvPr/>
        </p:nvSpPr>
        <p:spPr>
          <a:xfrm>
            <a:off x="2150948" y="5061349"/>
            <a:ext cx="7898596" cy="8683"/>
          </a:xfrm>
          <a:custGeom>
            <a:avLst/>
            <a:gdLst>
              <a:gd name="connsiteX0" fmla="*/ 0 w 7898596"/>
              <a:gd name="connsiteY0" fmla="*/ 0 h 8683"/>
              <a:gd name="connsiteX1" fmla="*/ 7898596 w 7898596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98596" h="8683">
                <a:moveTo>
                  <a:pt x="0" y="0"/>
                </a:moveTo>
                <a:lnTo>
                  <a:pt x="7898596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CB1240CF-FB85-A3DC-5906-E9BC70BDBADF}"/>
              </a:ext>
            </a:extLst>
          </p:cNvPr>
          <p:cNvSpPr/>
          <p:nvPr/>
        </p:nvSpPr>
        <p:spPr>
          <a:xfrm>
            <a:off x="2150948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B568326B-1D2C-16BD-AA0F-06AB1FDA2931}"/>
              </a:ext>
            </a:extLst>
          </p:cNvPr>
          <p:cNvSpPr/>
          <p:nvPr/>
        </p:nvSpPr>
        <p:spPr>
          <a:xfrm>
            <a:off x="3467409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697FCC28-D51B-46C5-FA65-FFB3B0E6EE41}"/>
              </a:ext>
            </a:extLst>
          </p:cNvPr>
          <p:cNvSpPr/>
          <p:nvPr/>
        </p:nvSpPr>
        <p:spPr>
          <a:xfrm>
            <a:off x="4783784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AFACE56B-32E5-933F-8513-F99F9FFE6DB8}"/>
              </a:ext>
            </a:extLst>
          </p:cNvPr>
          <p:cNvSpPr/>
          <p:nvPr/>
        </p:nvSpPr>
        <p:spPr>
          <a:xfrm>
            <a:off x="5442015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6B285F3C-8B7D-D141-D028-49BA1CF98E74}"/>
              </a:ext>
            </a:extLst>
          </p:cNvPr>
          <p:cNvSpPr/>
          <p:nvPr/>
        </p:nvSpPr>
        <p:spPr>
          <a:xfrm>
            <a:off x="6100246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CD7B29BC-8E3B-90B2-3FB9-1243E6948050}"/>
              </a:ext>
            </a:extLst>
          </p:cNvPr>
          <p:cNvSpPr/>
          <p:nvPr/>
        </p:nvSpPr>
        <p:spPr>
          <a:xfrm>
            <a:off x="6495184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5D951E87-C365-7387-8CA0-8798F242CCB4}"/>
              </a:ext>
            </a:extLst>
          </p:cNvPr>
          <p:cNvSpPr/>
          <p:nvPr/>
        </p:nvSpPr>
        <p:spPr>
          <a:xfrm>
            <a:off x="6837412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A07BF2D8-9385-F249-D075-A653511E28FF}"/>
              </a:ext>
            </a:extLst>
          </p:cNvPr>
          <p:cNvSpPr/>
          <p:nvPr/>
        </p:nvSpPr>
        <p:spPr>
          <a:xfrm>
            <a:off x="7416707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0471AC10-EE14-7DFB-2D88-40BAEAF520A9}"/>
              </a:ext>
            </a:extLst>
          </p:cNvPr>
          <p:cNvSpPr/>
          <p:nvPr/>
        </p:nvSpPr>
        <p:spPr>
          <a:xfrm>
            <a:off x="8733082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4D9D7152-D9D3-630E-6CE6-16289C76DF62}"/>
              </a:ext>
            </a:extLst>
          </p:cNvPr>
          <p:cNvSpPr/>
          <p:nvPr/>
        </p:nvSpPr>
        <p:spPr>
          <a:xfrm>
            <a:off x="10049544" y="5061349"/>
            <a:ext cx="8683" cy="72943"/>
          </a:xfrm>
          <a:custGeom>
            <a:avLst/>
            <a:gdLst>
              <a:gd name="connsiteX0" fmla="*/ 0 w 8683"/>
              <a:gd name="connsiteY0" fmla="*/ 0 h 72943"/>
              <a:gd name="connsiteX1" fmla="*/ 0 w 8683"/>
              <a:gd name="connsiteY1" fmla="*/ 72944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72943">
                <a:moveTo>
                  <a:pt x="0" y="0"/>
                </a:moveTo>
                <a:lnTo>
                  <a:pt x="0" y="72944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4D422ECF-9BE1-EE81-263C-446D0EC5E2B0}"/>
              </a:ext>
            </a:extLst>
          </p:cNvPr>
          <p:cNvSpPr txBox="1"/>
          <p:nvPr/>
        </p:nvSpPr>
        <p:spPr>
          <a:xfrm>
            <a:off x="1855265" y="5104377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-1.50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EF2D170A-DCAA-5415-F12A-B51273C965CD}"/>
              </a:ext>
            </a:extLst>
          </p:cNvPr>
          <p:cNvSpPr txBox="1"/>
          <p:nvPr/>
        </p:nvSpPr>
        <p:spPr>
          <a:xfrm>
            <a:off x="3171727" y="5104377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-1.00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849CB510-2AFF-5028-8D94-4701F61CAE89}"/>
              </a:ext>
            </a:extLst>
          </p:cNvPr>
          <p:cNvSpPr txBox="1"/>
          <p:nvPr/>
        </p:nvSpPr>
        <p:spPr>
          <a:xfrm>
            <a:off x="4488102" y="5104377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-0.50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3001270-2985-ADDD-BC1F-648BEB03C235}"/>
              </a:ext>
            </a:extLst>
          </p:cNvPr>
          <p:cNvSpPr txBox="1"/>
          <p:nvPr/>
        </p:nvSpPr>
        <p:spPr>
          <a:xfrm>
            <a:off x="5146332" y="5104377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-0.25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F7DEBF21-0D47-CC52-C494-40B87F6361AF}"/>
              </a:ext>
            </a:extLst>
          </p:cNvPr>
          <p:cNvSpPr txBox="1"/>
          <p:nvPr/>
        </p:nvSpPr>
        <p:spPr>
          <a:xfrm>
            <a:off x="5966450" y="51043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0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0DB46A4-EEFD-3146-F98A-78EC4758CFD5}"/>
              </a:ext>
            </a:extLst>
          </p:cNvPr>
          <p:cNvSpPr txBox="1"/>
          <p:nvPr/>
        </p:nvSpPr>
        <p:spPr>
          <a:xfrm>
            <a:off x="6228831" y="510437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0.15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8FE4C5F-1FCE-8002-1175-3C54DE1F4A39}"/>
              </a:ext>
            </a:extLst>
          </p:cNvPr>
          <p:cNvSpPr txBox="1"/>
          <p:nvPr/>
        </p:nvSpPr>
        <p:spPr>
          <a:xfrm>
            <a:off x="6571059" y="525677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0.28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65E8D10-C2C2-E347-516B-8F1CBF66CB49}"/>
              </a:ext>
            </a:extLst>
          </p:cNvPr>
          <p:cNvSpPr txBox="1"/>
          <p:nvPr/>
        </p:nvSpPr>
        <p:spPr>
          <a:xfrm>
            <a:off x="7150354" y="510437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0.50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22F5CD2D-C307-897C-4F7C-CC1A76DF75FF}"/>
              </a:ext>
            </a:extLst>
          </p:cNvPr>
          <p:cNvSpPr txBox="1"/>
          <p:nvPr/>
        </p:nvSpPr>
        <p:spPr>
          <a:xfrm>
            <a:off x="8466729" y="510437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1.00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3C6BB459-349F-EE5A-7E04-6D639ECDB719}"/>
              </a:ext>
            </a:extLst>
          </p:cNvPr>
          <p:cNvSpPr txBox="1"/>
          <p:nvPr/>
        </p:nvSpPr>
        <p:spPr>
          <a:xfrm>
            <a:off x="9790810" y="510437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1.50</a:t>
            </a:r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5215DC41-DE85-3114-ECA2-E41C12B07470}"/>
              </a:ext>
            </a:extLst>
          </p:cNvPr>
          <p:cNvSpPr/>
          <p:nvPr/>
        </p:nvSpPr>
        <p:spPr>
          <a:xfrm>
            <a:off x="1550638" y="2490515"/>
            <a:ext cx="8683" cy="2341408"/>
          </a:xfrm>
          <a:custGeom>
            <a:avLst/>
            <a:gdLst>
              <a:gd name="connsiteX0" fmla="*/ 0 w 8683"/>
              <a:gd name="connsiteY0" fmla="*/ 2341409 h 2341408"/>
              <a:gd name="connsiteX1" fmla="*/ 0 w 8683"/>
              <a:gd name="connsiteY1" fmla="*/ 0 h 234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3" h="2341408">
                <a:moveTo>
                  <a:pt x="0" y="2341409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3C87698E-EC84-253A-D6F6-2B7D64DA84B2}"/>
              </a:ext>
            </a:extLst>
          </p:cNvPr>
          <p:cNvSpPr/>
          <p:nvPr/>
        </p:nvSpPr>
        <p:spPr>
          <a:xfrm>
            <a:off x="1477694" y="4831923"/>
            <a:ext cx="72943" cy="8683"/>
          </a:xfrm>
          <a:custGeom>
            <a:avLst/>
            <a:gdLst>
              <a:gd name="connsiteX0" fmla="*/ 72944 w 72943"/>
              <a:gd name="connsiteY0" fmla="*/ 0 h 8683"/>
              <a:gd name="connsiteX1" fmla="*/ 0 w 72943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43" h="8683">
                <a:moveTo>
                  <a:pt x="72944" y="0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6EF6CCE1-A3B3-93FB-5BD8-3F69BDA0C96A}"/>
              </a:ext>
            </a:extLst>
          </p:cNvPr>
          <p:cNvSpPr/>
          <p:nvPr/>
        </p:nvSpPr>
        <p:spPr>
          <a:xfrm>
            <a:off x="1477694" y="4246549"/>
            <a:ext cx="72943" cy="8683"/>
          </a:xfrm>
          <a:custGeom>
            <a:avLst/>
            <a:gdLst>
              <a:gd name="connsiteX0" fmla="*/ 72944 w 72943"/>
              <a:gd name="connsiteY0" fmla="*/ 0 h 8683"/>
              <a:gd name="connsiteX1" fmla="*/ 0 w 72943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43" h="8683">
                <a:moveTo>
                  <a:pt x="72944" y="0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18FEE48A-6312-F588-3924-D6BAE87DB707}"/>
              </a:ext>
            </a:extLst>
          </p:cNvPr>
          <p:cNvSpPr/>
          <p:nvPr/>
        </p:nvSpPr>
        <p:spPr>
          <a:xfrm>
            <a:off x="1477694" y="3661176"/>
            <a:ext cx="72943" cy="8683"/>
          </a:xfrm>
          <a:custGeom>
            <a:avLst/>
            <a:gdLst>
              <a:gd name="connsiteX0" fmla="*/ 72944 w 72943"/>
              <a:gd name="connsiteY0" fmla="*/ 0 h 8683"/>
              <a:gd name="connsiteX1" fmla="*/ 0 w 72943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43" h="8683">
                <a:moveTo>
                  <a:pt x="72944" y="0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9D59BA51-6154-22A2-6A86-BC1ED401EF11}"/>
              </a:ext>
            </a:extLst>
          </p:cNvPr>
          <p:cNvSpPr/>
          <p:nvPr/>
        </p:nvSpPr>
        <p:spPr>
          <a:xfrm>
            <a:off x="1477694" y="3075802"/>
            <a:ext cx="72943" cy="8683"/>
          </a:xfrm>
          <a:custGeom>
            <a:avLst/>
            <a:gdLst>
              <a:gd name="connsiteX0" fmla="*/ 72944 w 72943"/>
              <a:gd name="connsiteY0" fmla="*/ 0 h 8683"/>
              <a:gd name="connsiteX1" fmla="*/ 0 w 72943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43" h="8683">
                <a:moveTo>
                  <a:pt x="72944" y="0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F50BF996-77DB-D6F7-232E-32AA41C1A818}"/>
              </a:ext>
            </a:extLst>
          </p:cNvPr>
          <p:cNvSpPr/>
          <p:nvPr/>
        </p:nvSpPr>
        <p:spPr>
          <a:xfrm>
            <a:off x="1477694" y="2490515"/>
            <a:ext cx="72943" cy="8683"/>
          </a:xfrm>
          <a:custGeom>
            <a:avLst/>
            <a:gdLst>
              <a:gd name="connsiteX0" fmla="*/ 72944 w 72943"/>
              <a:gd name="connsiteY0" fmla="*/ 0 h 8683"/>
              <a:gd name="connsiteX1" fmla="*/ 0 w 72943"/>
              <a:gd name="connsiteY1" fmla="*/ 0 h 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943" h="8683">
                <a:moveTo>
                  <a:pt x="72944" y="0"/>
                </a:moveTo>
                <a:lnTo>
                  <a:pt x="0" y="0"/>
                </a:lnTo>
              </a:path>
            </a:pathLst>
          </a:custGeom>
          <a:ln w="651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D441C216-F3D2-957E-5DF1-2C7F70033C47}"/>
              </a:ext>
            </a:extLst>
          </p:cNvPr>
          <p:cNvSpPr txBox="1"/>
          <p:nvPr/>
        </p:nvSpPr>
        <p:spPr>
          <a:xfrm>
            <a:off x="1105551" y="4662845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-15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C16E7B3-8A85-673D-DC32-00DA34BAE7F6}"/>
              </a:ext>
            </a:extLst>
          </p:cNvPr>
          <p:cNvSpPr txBox="1"/>
          <p:nvPr/>
        </p:nvSpPr>
        <p:spPr>
          <a:xfrm>
            <a:off x="1105551" y="4077471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-10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1C53D9B4-BFE4-869B-1890-235DBE8203E6}"/>
              </a:ext>
            </a:extLst>
          </p:cNvPr>
          <p:cNvSpPr txBox="1"/>
          <p:nvPr/>
        </p:nvSpPr>
        <p:spPr>
          <a:xfrm>
            <a:off x="1175021" y="3492097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-5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114C03F-A37F-CA8B-9A00-EA9F56F3B800}"/>
              </a:ext>
            </a:extLst>
          </p:cNvPr>
          <p:cNvSpPr txBox="1"/>
          <p:nvPr/>
        </p:nvSpPr>
        <p:spPr>
          <a:xfrm>
            <a:off x="1218440" y="290681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0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C6ABF43C-FB1A-8294-2821-CD7889ED442F}"/>
              </a:ext>
            </a:extLst>
          </p:cNvPr>
          <p:cNvSpPr txBox="1"/>
          <p:nvPr/>
        </p:nvSpPr>
        <p:spPr>
          <a:xfrm>
            <a:off x="1218440" y="23214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5</a:t>
            </a:r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DB06C20F-41AC-EC04-E4E8-661CBCBF96A7}"/>
              </a:ext>
            </a:extLst>
          </p:cNvPr>
          <p:cNvSpPr/>
          <p:nvPr/>
        </p:nvSpPr>
        <p:spPr>
          <a:xfrm>
            <a:off x="2150947" y="2236514"/>
            <a:ext cx="7872284" cy="2108162"/>
          </a:xfrm>
          <a:custGeom>
            <a:avLst/>
            <a:gdLst>
              <a:gd name="connsiteX0" fmla="*/ 0 w 7872284"/>
              <a:gd name="connsiteY0" fmla="*/ 888525 h 2108162"/>
              <a:gd name="connsiteX1" fmla="*/ 26312 w 7872284"/>
              <a:gd name="connsiteY1" fmla="*/ 877496 h 2108162"/>
              <a:gd name="connsiteX2" fmla="*/ 52624 w 7872284"/>
              <a:gd name="connsiteY2" fmla="*/ 898772 h 2108162"/>
              <a:gd name="connsiteX3" fmla="*/ 78936 w 7872284"/>
              <a:gd name="connsiteY3" fmla="*/ 909713 h 2108162"/>
              <a:gd name="connsiteX4" fmla="*/ 105334 w 7872284"/>
              <a:gd name="connsiteY4" fmla="*/ 899119 h 2108162"/>
              <a:gd name="connsiteX5" fmla="*/ 131646 w 7872284"/>
              <a:gd name="connsiteY5" fmla="*/ 900074 h 2108162"/>
              <a:gd name="connsiteX6" fmla="*/ 157958 w 7872284"/>
              <a:gd name="connsiteY6" fmla="*/ 907803 h 2108162"/>
              <a:gd name="connsiteX7" fmla="*/ 184270 w 7872284"/>
              <a:gd name="connsiteY7" fmla="*/ 890783 h 2108162"/>
              <a:gd name="connsiteX8" fmla="*/ 210582 w 7872284"/>
              <a:gd name="connsiteY8" fmla="*/ 875847 h 2108162"/>
              <a:gd name="connsiteX9" fmla="*/ 236981 w 7872284"/>
              <a:gd name="connsiteY9" fmla="*/ 877931 h 2108162"/>
              <a:gd name="connsiteX10" fmla="*/ 263292 w 7872284"/>
              <a:gd name="connsiteY10" fmla="*/ 897469 h 2108162"/>
              <a:gd name="connsiteX11" fmla="*/ 289604 w 7872284"/>
              <a:gd name="connsiteY11" fmla="*/ 895211 h 2108162"/>
              <a:gd name="connsiteX12" fmla="*/ 315916 w 7872284"/>
              <a:gd name="connsiteY12" fmla="*/ 878799 h 2108162"/>
              <a:gd name="connsiteX13" fmla="*/ 342228 w 7872284"/>
              <a:gd name="connsiteY13" fmla="*/ 888959 h 2108162"/>
              <a:gd name="connsiteX14" fmla="*/ 368627 w 7872284"/>
              <a:gd name="connsiteY14" fmla="*/ 906240 h 2108162"/>
              <a:gd name="connsiteX15" fmla="*/ 394939 w 7872284"/>
              <a:gd name="connsiteY15" fmla="*/ 883488 h 2108162"/>
              <a:gd name="connsiteX16" fmla="*/ 421250 w 7872284"/>
              <a:gd name="connsiteY16" fmla="*/ 873936 h 2108162"/>
              <a:gd name="connsiteX17" fmla="*/ 447562 w 7872284"/>
              <a:gd name="connsiteY17" fmla="*/ 876454 h 2108162"/>
              <a:gd name="connsiteX18" fmla="*/ 473874 w 7872284"/>
              <a:gd name="connsiteY18" fmla="*/ 874197 h 2108162"/>
              <a:gd name="connsiteX19" fmla="*/ 500273 w 7872284"/>
              <a:gd name="connsiteY19" fmla="*/ 870984 h 2108162"/>
              <a:gd name="connsiteX20" fmla="*/ 526585 w 7872284"/>
              <a:gd name="connsiteY20" fmla="*/ 880623 h 2108162"/>
              <a:gd name="connsiteX21" fmla="*/ 552897 w 7872284"/>
              <a:gd name="connsiteY21" fmla="*/ 872981 h 2108162"/>
              <a:gd name="connsiteX22" fmla="*/ 579209 w 7872284"/>
              <a:gd name="connsiteY22" fmla="*/ 871678 h 2108162"/>
              <a:gd name="connsiteX23" fmla="*/ 605520 w 7872284"/>
              <a:gd name="connsiteY23" fmla="*/ 889654 h 2108162"/>
              <a:gd name="connsiteX24" fmla="*/ 631919 w 7872284"/>
              <a:gd name="connsiteY24" fmla="*/ 904416 h 2108162"/>
              <a:gd name="connsiteX25" fmla="*/ 658231 w 7872284"/>
              <a:gd name="connsiteY25" fmla="*/ 891738 h 2108162"/>
              <a:gd name="connsiteX26" fmla="*/ 684543 w 7872284"/>
              <a:gd name="connsiteY26" fmla="*/ 887135 h 2108162"/>
              <a:gd name="connsiteX27" fmla="*/ 710855 w 7872284"/>
              <a:gd name="connsiteY27" fmla="*/ 882707 h 2108162"/>
              <a:gd name="connsiteX28" fmla="*/ 737166 w 7872284"/>
              <a:gd name="connsiteY28" fmla="*/ 867250 h 2108162"/>
              <a:gd name="connsiteX29" fmla="*/ 763478 w 7872284"/>
              <a:gd name="connsiteY29" fmla="*/ 880623 h 2108162"/>
              <a:gd name="connsiteX30" fmla="*/ 789877 w 7872284"/>
              <a:gd name="connsiteY30" fmla="*/ 904590 h 2108162"/>
              <a:gd name="connsiteX31" fmla="*/ 816189 w 7872284"/>
              <a:gd name="connsiteY31" fmla="*/ 910668 h 2108162"/>
              <a:gd name="connsiteX32" fmla="*/ 842501 w 7872284"/>
              <a:gd name="connsiteY32" fmla="*/ 885486 h 2108162"/>
              <a:gd name="connsiteX33" fmla="*/ 868813 w 7872284"/>
              <a:gd name="connsiteY33" fmla="*/ 883662 h 2108162"/>
              <a:gd name="connsiteX34" fmla="*/ 895124 w 7872284"/>
              <a:gd name="connsiteY34" fmla="*/ 905458 h 2108162"/>
              <a:gd name="connsiteX35" fmla="*/ 921523 w 7872284"/>
              <a:gd name="connsiteY35" fmla="*/ 927081 h 2108162"/>
              <a:gd name="connsiteX36" fmla="*/ 947835 w 7872284"/>
              <a:gd name="connsiteY36" fmla="*/ 923347 h 2108162"/>
              <a:gd name="connsiteX37" fmla="*/ 974147 w 7872284"/>
              <a:gd name="connsiteY37" fmla="*/ 936199 h 2108162"/>
              <a:gd name="connsiteX38" fmla="*/ 1000459 w 7872284"/>
              <a:gd name="connsiteY38" fmla="*/ 962076 h 2108162"/>
              <a:gd name="connsiteX39" fmla="*/ 1026771 w 7872284"/>
              <a:gd name="connsiteY39" fmla="*/ 973105 h 2108162"/>
              <a:gd name="connsiteX40" fmla="*/ 1053169 w 7872284"/>
              <a:gd name="connsiteY40" fmla="*/ 960166 h 2108162"/>
              <a:gd name="connsiteX41" fmla="*/ 1079481 w 7872284"/>
              <a:gd name="connsiteY41" fmla="*/ 955216 h 2108162"/>
              <a:gd name="connsiteX42" fmla="*/ 1105793 w 7872284"/>
              <a:gd name="connsiteY42" fmla="*/ 964334 h 2108162"/>
              <a:gd name="connsiteX43" fmla="*/ 1132105 w 7872284"/>
              <a:gd name="connsiteY43" fmla="*/ 1003411 h 2108162"/>
              <a:gd name="connsiteX44" fmla="*/ 1158417 w 7872284"/>
              <a:gd name="connsiteY44" fmla="*/ 1030070 h 2108162"/>
              <a:gd name="connsiteX45" fmla="*/ 1184816 w 7872284"/>
              <a:gd name="connsiteY45" fmla="*/ 1073403 h 2108162"/>
              <a:gd name="connsiteX46" fmla="*/ 1211128 w 7872284"/>
              <a:gd name="connsiteY46" fmla="*/ 1105793 h 2108162"/>
              <a:gd name="connsiteX47" fmla="*/ 1237439 w 7872284"/>
              <a:gd name="connsiteY47" fmla="*/ 1141483 h 2108162"/>
              <a:gd name="connsiteX48" fmla="*/ 1263751 w 7872284"/>
              <a:gd name="connsiteY48" fmla="*/ 1161803 h 2108162"/>
              <a:gd name="connsiteX49" fmla="*/ 1290063 w 7872284"/>
              <a:gd name="connsiteY49" fmla="*/ 1166059 h 2108162"/>
              <a:gd name="connsiteX50" fmla="*/ 1316462 w 7872284"/>
              <a:gd name="connsiteY50" fmla="*/ 1207046 h 2108162"/>
              <a:gd name="connsiteX51" fmla="*/ 1342774 w 7872284"/>
              <a:gd name="connsiteY51" fmla="*/ 1250291 h 2108162"/>
              <a:gd name="connsiteX52" fmla="*/ 1369086 w 7872284"/>
              <a:gd name="connsiteY52" fmla="*/ 1257499 h 2108162"/>
              <a:gd name="connsiteX53" fmla="*/ 1395397 w 7872284"/>
              <a:gd name="connsiteY53" fmla="*/ 1234660 h 2108162"/>
              <a:gd name="connsiteX54" fmla="*/ 1421709 w 7872284"/>
              <a:gd name="connsiteY54" fmla="*/ 1273737 h 2108162"/>
              <a:gd name="connsiteX55" fmla="*/ 1448108 w 7872284"/>
              <a:gd name="connsiteY55" fmla="*/ 1295273 h 2108162"/>
              <a:gd name="connsiteX56" fmla="*/ 1474420 w 7872284"/>
              <a:gd name="connsiteY56" fmla="*/ 1281553 h 2108162"/>
              <a:gd name="connsiteX57" fmla="*/ 1500732 w 7872284"/>
              <a:gd name="connsiteY57" fmla="*/ 1314985 h 2108162"/>
              <a:gd name="connsiteX58" fmla="*/ 1527043 w 7872284"/>
              <a:gd name="connsiteY58" fmla="*/ 1342079 h 2108162"/>
              <a:gd name="connsiteX59" fmla="*/ 1553355 w 7872284"/>
              <a:gd name="connsiteY59" fmla="*/ 1330703 h 2108162"/>
              <a:gd name="connsiteX60" fmla="*/ 1579667 w 7872284"/>
              <a:gd name="connsiteY60" fmla="*/ 1347550 h 2108162"/>
              <a:gd name="connsiteX61" fmla="*/ 1606066 w 7872284"/>
              <a:gd name="connsiteY61" fmla="*/ 1357797 h 2108162"/>
              <a:gd name="connsiteX62" fmla="*/ 1632378 w 7872284"/>
              <a:gd name="connsiteY62" fmla="*/ 1348505 h 2108162"/>
              <a:gd name="connsiteX63" fmla="*/ 1658690 w 7872284"/>
              <a:gd name="connsiteY63" fmla="*/ 1361617 h 2108162"/>
              <a:gd name="connsiteX64" fmla="*/ 1685001 w 7872284"/>
              <a:gd name="connsiteY64" fmla="*/ 1393313 h 2108162"/>
              <a:gd name="connsiteX65" fmla="*/ 1711313 w 7872284"/>
              <a:gd name="connsiteY65" fmla="*/ 1420146 h 2108162"/>
              <a:gd name="connsiteX66" fmla="*/ 1737712 w 7872284"/>
              <a:gd name="connsiteY66" fmla="*/ 1440900 h 2108162"/>
              <a:gd name="connsiteX67" fmla="*/ 1764024 w 7872284"/>
              <a:gd name="connsiteY67" fmla="*/ 1464781 h 2108162"/>
              <a:gd name="connsiteX68" fmla="*/ 1790336 w 7872284"/>
              <a:gd name="connsiteY68" fmla="*/ 1483364 h 2108162"/>
              <a:gd name="connsiteX69" fmla="*/ 1816648 w 7872284"/>
              <a:gd name="connsiteY69" fmla="*/ 1505768 h 2108162"/>
              <a:gd name="connsiteX70" fmla="*/ 1842959 w 7872284"/>
              <a:gd name="connsiteY70" fmla="*/ 1518186 h 2108162"/>
              <a:gd name="connsiteX71" fmla="*/ 1869358 w 7872284"/>
              <a:gd name="connsiteY71" fmla="*/ 1527217 h 2108162"/>
              <a:gd name="connsiteX72" fmla="*/ 1895670 w 7872284"/>
              <a:gd name="connsiteY72" fmla="*/ 1513931 h 2108162"/>
              <a:gd name="connsiteX73" fmla="*/ 1921982 w 7872284"/>
              <a:gd name="connsiteY73" fmla="*/ 1507418 h 2108162"/>
              <a:gd name="connsiteX74" fmla="*/ 1948294 w 7872284"/>
              <a:gd name="connsiteY74" fmla="*/ 1518707 h 2108162"/>
              <a:gd name="connsiteX75" fmla="*/ 1974606 w 7872284"/>
              <a:gd name="connsiteY75" fmla="*/ 1535640 h 2108162"/>
              <a:gd name="connsiteX76" fmla="*/ 2001004 w 7872284"/>
              <a:gd name="connsiteY76" fmla="*/ 1563342 h 2108162"/>
              <a:gd name="connsiteX77" fmla="*/ 2027316 w 7872284"/>
              <a:gd name="connsiteY77" fmla="*/ 1572286 h 2108162"/>
              <a:gd name="connsiteX78" fmla="*/ 2053628 w 7872284"/>
              <a:gd name="connsiteY78" fmla="*/ 1578886 h 2108162"/>
              <a:gd name="connsiteX79" fmla="*/ 2079940 w 7872284"/>
              <a:gd name="connsiteY79" fmla="*/ 1573328 h 2108162"/>
              <a:gd name="connsiteX80" fmla="*/ 2106252 w 7872284"/>
              <a:gd name="connsiteY80" fmla="*/ 1600856 h 2108162"/>
              <a:gd name="connsiteX81" fmla="*/ 2132651 w 7872284"/>
              <a:gd name="connsiteY81" fmla="*/ 1616226 h 2108162"/>
              <a:gd name="connsiteX82" fmla="*/ 2158963 w 7872284"/>
              <a:gd name="connsiteY82" fmla="*/ 1602766 h 2108162"/>
              <a:gd name="connsiteX83" fmla="*/ 2185274 w 7872284"/>
              <a:gd name="connsiteY83" fmla="*/ 1628036 h 2108162"/>
              <a:gd name="connsiteX84" fmla="*/ 2211586 w 7872284"/>
              <a:gd name="connsiteY84" fmla="*/ 1646098 h 2108162"/>
              <a:gd name="connsiteX85" fmla="*/ 2237898 w 7872284"/>
              <a:gd name="connsiteY85" fmla="*/ 1647748 h 2108162"/>
              <a:gd name="connsiteX86" fmla="*/ 2264297 w 7872284"/>
              <a:gd name="connsiteY86" fmla="*/ 1635070 h 2108162"/>
              <a:gd name="connsiteX87" fmla="*/ 2290609 w 7872284"/>
              <a:gd name="connsiteY87" fmla="*/ 1642364 h 2108162"/>
              <a:gd name="connsiteX88" fmla="*/ 2316921 w 7872284"/>
              <a:gd name="connsiteY88" fmla="*/ 1658863 h 2108162"/>
              <a:gd name="connsiteX89" fmla="*/ 2343232 w 7872284"/>
              <a:gd name="connsiteY89" fmla="*/ 1670760 h 2108162"/>
              <a:gd name="connsiteX90" fmla="*/ 2369544 w 7872284"/>
              <a:gd name="connsiteY90" fmla="*/ 1661034 h 2108162"/>
              <a:gd name="connsiteX91" fmla="*/ 2395943 w 7872284"/>
              <a:gd name="connsiteY91" fmla="*/ 1667981 h 2108162"/>
              <a:gd name="connsiteX92" fmla="*/ 2422255 w 7872284"/>
              <a:gd name="connsiteY92" fmla="*/ 1700719 h 2108162"/>
              <a:gd name="connsiteX93" fmla="*/ 2448567 w 7872284"/>
              <a:gd name="connsiteY93" fmla="*/ 1694901 h 2108162"/>
              <a:gd name="connsiteX94" fmla="*/ 2474879 w 7872284"/>
              <a:gd name="connsiteY94" fmla="*/ 1676665 h 2108162"/>
              <a:gd name="connsiteX95" fmla="*/ 2501191 w 7872284"/>
              <a:gd name="connsiteY95" fmla="*/ 1663379 h 2108162"/>
              <a:gd name="connsiteX96" fmla="*/ 2527502 w 7872284"/>
              <a:gd name="connsiteY96" fmla="*/ 1712008 h 2108162"/>
              <a:gd name="connsiteX97" fmla="*/ 2553901 w 7872284"/>
              <a:gd name="connsiteY97" fmla="*/ 1729549 h 2108162"/>
              <a:gd name="connsiteX98" fmla="*/ 2580213 w 7872284"/>
              <a:gd name="connsiteY98" fmla="*/ 1745354 h 2108162"/>
              <a:gd name="connsiteX99" fmla="*/ 2606525 w 7872284"/>
              <a:gd name="connsiteY99" fmla="*/ 1734325 h 2108162"/>
              <a:gd name="connsiteX100" fmla="*/ 2632837 w 7872284"/>
              <a:gd name="connsiteY100" fmla="*/ 1728073 h 2108162"/>
              <a:gd name="connsiteX101" fmla="*/ 2659149 w 7872284"/>
              <a:gd name="connsiteY101" fmla="*/ 1748567 h 2108162"/>
              <a:gd name="connsiteX102" fmla="*/ 2685547 w 7872284"/>
              <a:gd name="connsiteY102" fmla="*/ 1774010 h 2108162"/>
              <a:gd name="connsiteX103" fmla="*/ 2711859 w 7872284"/>
              <a:gd name="connsiteY103" fmla="*/ 1778265 h 2108162"/>
              <a:gd name="connsiteX104" fmla="*/ 2738171 w 7872284"/>
              <a:gd name="connsiteY104" fmla="*/ 1746048 h 2108162"/>
              <a:gd name="connsiteX105" fmla="*/ 2764483 w 7872284"/>
              <a:gd name="connsiteY105" fmla="*/ 1738494 h 2108162"/>
              <a:gd name="connsiteX106" fmla="*/ 2790795 w 7872284"/>
              <a:gd name="connsiteY106" fmla="*/ 1753517 h 2108162"/>
              <a:gd name="connsiteX107" fmla="*/ 2817193 w 7872284"/>
              <a:gd name="connsiteY107" fmla="*/ 1746396 h 2108162"/>
              <a:gd name="connsiteX108" fmla="*/ 2843505 w 7872284"/>
              <a:gd name="connsiteY108" fmla="*/ 1723731 h 2108162"/>
              <a:gd name="connsiteX109" fmla="*/ 2869817 w 7872284"/>
              <a:gd name="connsiteY109" fmla="*/ 1725555 h 2108162"/>
              <a:gd name="connsiteX110" fmla="*/ 2896129 w 7872284"/>
              <a:gd name="connsiteY110" fmla="*/ 1704193 h 2108162"/>
              <a:gd name="connsiteX111" fmla="*/ 2922441 w 7872284"/>
              <a:gd name="connsiteY111" fmla="*/ 1701153 h 2108162"/>
              <a:gd name="connsiteX112" fmla="*/ 2948839 w 7872284"/>
              <a:gd name="connsiteY112" fmla="*/ 1670760 h 2108162"/>
              <a:gd name="connsiteX113" fmla="*/ 2975151 w 7872284"/>
              <a:gd name="connsiteY113" fmla="*/ 1665723 h 2108162"/>
              <a:gd name="connsiteX114" fmla="*/ 3001463 w 7872284"/>
              <a:gd name="connsiteY114" fmla="*/ 1650874 h 2108162"/>
              <a:gd name="connsiteX115" fmla="*/ 3027775 w 7872284"/>
              <a:gd name="connsiteY115" fmla="*/ 1630207 h 2108162"/>
              <a:gd name="connsiteX116" fmla="*/ 3054087 w 7872284"/>
              <a:gd name="connsiteY116" fmla="*/ 1651135 h 2108162"/>
              <a:gd name="connsiteX117" fmla="*/ 3080486 w 7872284"/>
              <a:gd name="connsiteY117" fmla="*/ 1633680 h 2108162"/>
              <a:gd name="connsiteX118" fmla="*/ 3106798 w 7872284"/>
              <a:gd name="connsiteY118" fmla="*/ 1622652 h 2108162"/>
              <a:gd name="connsiteX119" fmla="*/ 3133109 w 7872284"/>
              <a:gd name="connsiteY119" fmla="*/ 1603895 h 2108162"/>
              <a:gd name="connsiteX120" fmla="*/ 3159421 w 7872284"/>
              <a:gd name="connsiteY120" fmla="*/ 1612666 h 2108162"/>
              <a:gd name="connsiteX121" fmla="*/ 3185733 w 7872284"/>
              <a:gd name="connsiteY121" fmla="*/ 1606760 h 2108162"/>
              <a:gd name="connsiteX122" fmla="*/ 3212132 w 7872284"/>
              <a:gd name="connsiteY122" fmla="*/ 1606500 h 2108162"/>
              <a:gd name="connsiteX123" fmla="*/ 3238444 w 7872284"/>
              <a:gd name="connsiteY123" fmla="*/ 1590609 h 2108162"/>
              <a:gd name="connsiteX124" fmla="*/ 3264755 w 7872284"/>
              <a:gd name="connsiteY124" fmla="*/ 1606239 h 2108162"/>
              <a:gd name="connsiteX125" fmla="*/ 3291067 w 7872284"/>
              <a:gd name="connsiteY125" fmla="*/ 1595472 h 2108162"/>
              <a:gd name="connsiteX126" fmla="*/ 3317380 w 7872284"/>
              <a:gd name="connsiteY126" fmla="*/ 1610668 h 2108162"/>
              <a:gd name="connsiteX127" fmla="*/ 3343778 w 7872284"/>
              <a:gd name="connsiteY127" fmla="*/ 1586440 h 2108162"/>
              <a:gd name="connsiteX128" fmla="*/ 3370090 w 7872284"/>
              <a:gd name="connsiteY128" fmla="*/ 1589046 h 2108162"/>
              <a:gd name="connsiteX129" fmla="*/ 3396402 w 7872284"/>
              <a:gd name="connsiteY129" fmla="*/ 1595124 h 2108162"/>
              <a:gd name="connsiteX130" fmla="*/ 3422713 w 7872284"/>
              <a:gd name="connsiteY130" fmla="*/ 1643580 h 2108162"/>
              <a:gd name="connsiteX131" fmla="*/ 3449025 w 7872284"/>
              <a:gd name="connsiteY131" fmla="*/ 1712355 h 2108162"/>
              <a:gd name="connsiteX132" fmla="*/ 3475424 w 7872284"/>
              <a:gd name="connsiteY132" fmla="*/ 1721300 h 2108162"/>
              <a:gd name="connsiteX133" fmla="*/ 3501736 w 7872284"/>
              <a:gd name="connsiteY133" fmla="*/ 1781913 h 2108162"/>
              <a:gd name="connsiteX134" fmla="*/ 3528048 w 7872284"/>
              <a:gd name="connsiteY134" fmla="*/ 1801277 h 2108162"/>
              <a:gd name="connsiteX135" fmla="*/ 3554360 w 7872284"/>
              <a:gd name="connsiteY135" fmla="*/ 1829500 h 2108162"/>
              <a:gd name="connsiteX136" fmla="*/ 3580671 w 7872284"/>
              <a:gd name="connsiteY136" fmla="*/ 1888897 h 2108162"/>
              <a:gd name="connsiteX137" fmla="*/ 3606984 w 7872284"/>
              <a:gd name="connsiteY137" fmla="*/ 1925716 h 2108162"/>
              <a:gd name="connsiteX138" fmla="*/ 3633382 w 7872284"/>
              <a:gd name="connsiteY138" fmla="*/ 1979556 h 2108162"/>
              <a:gd name="connsiteX139" fmla="*/ 3659694 w 7872284"/>
              <a:gd name="connsiteY139" fmla="*/ 2038518 h 2108162"/>
              <a:gd name="connsiteX140" fmla="*/ 3686006 w 7872284"/>
              <a:gd name="connsiteY140" fmla="*/ 2073080 h 2108162"/>
              <a:gd name="connsiteX141" fmla="*/ 3712318 w 7872284"/>
              <a:gd name="connsiteY141" fmla="*/ 2073340 h 2108162"/>
              <a:gd name="connsiteX142" fmla="*/ 3738629 w 7872284"/>
              <a:gd name="connsiteY142" fmla="*/ 2087755 h 2108162"/>
              <a:gd name="connsiteX143" fmla="*/ 3765028 w 7872284"/>
              <a:gd name="connsiteY143" fmla="*/ 2108162 h 2108162"/>
              <a:gd name="connsiteX144" fmla="*/ 3791340 w 7872284"/>
              <a:gd name="connsiteY144" fmla="*/ 2085845 h 2108162"/>
              <a:gd name="connsiteX145" fmla="*/ 3817652 w 7872284"/>
              <a:gd name="connsiteY145" fmla="*/ 2069867 h 2108162"/>
              <a:gd name="connsiteX146" fmla="*/ 3843964 w 7872284"/>
              <a:gd name="connsiteY146" fmla="*/ 2056841 h 2108162"/>
              <a:gd name="connsiteX147" fmla="*/ 3870276 w 7872284"/>
              <a:gd name="connsiteY147" fmla="*/ 2064396 h 2108162"/>
              <a:gd name="connsiteX148" fmla="*/ 3896674 w 7872284"/>
              <a:gd name="connsiteY148" fmla="*/ 2012380 h 2108162"/>
              <a:gd name="connsiteX149" fmla="*/ 3922987 w 7872284"/>
              <a:gd name="connsiteY149" fmla="*/ 2013509 h 2108162"/>
              <a:gd name="connsiteX150" fmla="*/ 3949298 w 7872284"/>
              <a:gd name="connsiteY150" fmla="*/ 1993276 h 2108162"/>
              <a:gd name="connsiteX151" fmla="*/ 3975610 w 7872284"/>
              <a:gd name="connsiteY151" fmla="*/ 2005433 h 2108162"/>
              <a:gd name="connsiteX152" fmla="*/ 4001922 w 7872284"/>
              <a:gd name="connsiteY152" fmla="*/ 1967572 h 2108162"/>
              <a:gd name="connsiteX153" fmla="*/ 4028321 w 7872284"/>
              <a:gd name="connsiteY153" fmla="*/ 1926497 h 2108162"/>
              <a:gd name="connsiteX154" fmla="*/ 4054632 w 7872284"/>
              <a:gd name="connsiteY154" fmla="*/ 1878824 h 2108162"/>
              <a:gd name="connsiteX155" fmla="*/ 4080945 w 7872284"/>
              <a:gd name="connsiteY155" fmla="*/ 1848430 h 2108162"/>
              <a:gd name="connsiteX156" fmla="*/ 4107256 w 7872284"/>
              <a:gd name="connsiteY156" fmla="*/ 1801712 h 2108162"/>
              <a:gd name="connsiteX157" fmla="*/ 4133568 w 7872284"/>
              <a:gd name="connsiteY157" fmla="*/ 1743791 h 2108162"/>
              <a:gd name="connsiteX158" fmla="*/ 4159967 w 7872284"/>
              <a:gd name="connsiteY158" fmla="*/ 1687259 h 2108162"/>
              <a:gd name="connsiteX159" fmla="*/ 4186279 w 7872284"/>
              <a:gd name="connsiteY159" fmla="*/ 1650614 h 2108162"/>
              <a:gd name="connsiteX160" fmla="*/ 4212591 w 7872284"/>
              <a:gd name="connsiteY160" fmla="*/ 1605284 h 2108162"/>
              <a:gd name="connsiteX161" fmla="*/ 4238903 w 7872284"/>
              <a:gd name="connsiteY161" fmla="*/ 1554397 h 2108162"/>
              <a:gd name="connsiteX162" fmla="*/ 4265214 w 7872284"/>
              <a:gd name="connsiteY162" fmla="*/ 1523570 h 2108162"/>
              <a:gd name="connsiteX163" fmla="*/ 4291613 w 7872284"/>
              <a:gd name="connsiteY163" fmla="*/ 1486056 h 2108162"/>
              <a:gd name="connsiteX164" fmla="*/ 4317925 w 7872284"/>
              <a:gd name="connsiteY164" fmla="*/ 1498127 h 2108162"/>
              <a:gd name="connsiteX165" fmla="*/ 4344237 w 7872284"/>
              <a:gd name="connsiteY165" fmla="*/ 1478849 h 2108162"/>
              <a:gd name="connsiteX166" fmla="*/ 4370549 w 7872284"/>
              <a:gd name="connsiteY166" fmla="*/ 1434474 h 2108162"/>
              <a:gd name="connsiteX167" fmla="*/ 4396861 w 7872284"/>
              <a:gd name="connsiteY167" fmla="*/ 1386192 h 2108162"/>
              <a:gd name="connsiteX168" fmla="*/ 4423172 w 7872284"/>
              <a:gd name="connsiteY168" fmla="*/ 1367175 h 2108162"/>
              <a:gd name="connsiteX169" fmla="*/ 4449571 w 7872284"/>
              <a:gd name="connsiteY169" fmla="*/ 1354497 h 2108162"/>
              <a:gd name="connsiteX170" fmla="*/ 4475883 w 7872284"/>
              <a:gd name="connsiteY170" fmla="*/ 1320804 h 2108162"/>
              <a:gd name="connsiteX171" fmla="*/ 4502195 w 7872284"/>
              <a:gd name="connsiteY171" fmla="*/ 1257065 h 2108162"/>
              <a:gd name="connsiteX172" fmla="*/ 4528507 w 7872284"/>
              <a:gd name="connsiteY172" fmla="*/ 1213906 h 2108162"/>
              <a:gd name="connsiteX173" fmla="*/ 4554819 w 7872284"/>
              <a:gd name="connsiteY173" fmla="*/ 1167361 h 2108162"/>
              <a:gd name="connsiteX174" fmla="*/ 4581217 w 7872284"/>
              <a:gd name="connsiteY174" fmla="*/ 1132018 h 2108162"/>
              <a:gd name="connsiteX175" fmla="*/ 4607529 w 7872284"/>
              <a:gd name="connsiteY175" fmla="*/ 1101972 h 2108162"/>
              <a:gd name="connsiteX176" fmla="*/ 4633841 w 7872284"/>
              <a:gd name="connsiteY176" fmla="*/ 1135752 h 2108162"/>
              <a:gd name="connsiteX177" fmla="*/ 4660153 w 7872284"/>
              <a:gd name="connsiteY177" fmla="*/ 1083476 h 2108162"/>
              <a:gd name="connsiteX178" fmla="*/ 4686465 w 7872284"/>
              <a:gd name="connsiteY178" fmla="*/ 1031460 h 2108162"/>
              <a:gd name="connsiteX179" fmla="*/ 4712863 w 7872284"/>
              <a:gd name="connsiteY179" fmla="*/ 1044138 h 2108162"/>
              <a:gd name="connsiteX180" fmla="*/ 4739175 w 7872284"/>
              <a:gd name="connsiteY180" fmla="*/ 1057077 h 2108162"/>
              <a:gd name="connsiteX181" fmla="*/ 4765487 w 7872284"/>
              <a:gd name="connsiteY181" fmla="*/ 1086168 h 2108162"/>
              <a:gd name="connsiteX182" fmla="*/ 4791799 w 7872284"/>
              <a:gd name="connsiteY182" fmla="*/ 1103883 h 2108162"/>
              <a:gd name="connsiteX183" fmla="*/ 4818111 w 7872284"/>
              <a:gd name="connsiteY183" fmla="*/ 1117603 h 2108162"/>
              <a:gd name="connsiteX184" fmla="*/ 4844510 w 7872284"/>
              <a:gd name="connsiteY184" fmla="*/ 1140355 h 2108162"/>
              <a:gd name="connsiteX185" fmla="*/ 4870821 w 7872284"/>
              <a:gd name="connsiteY185" fmla="*/ 1116301 h 2108162"/>
              <a:gd name="connsiteX186" fmla="*/ 4897133 w 7872284"/>
              <a:gd name="connsiteY186" fmla="*/ 1087036 h 2108162"/>
              <a:gd name="connsiteX187" fmla="*/ 4923445 w 7872284"/>
              <a:gd name="connsiteY187" fmla="*/ 1131237 h 2108162"/>
              <a:gd name="connsiteX188" fmla="*/ 4949757 w 7872284"/>
              <a:gd name="connsiteY188" fmla="*/ 1176913 h 2108162"/>
              <a:gd name="connsiteX189" fmla="*/ 4976156 w 7872284"/>
              <a:gd name="connsiteY189" fmla="*/ 1213211 h 2108162"/>
              <a:gd name="connsiteX190" fmla="*/ 5002468 w 7872284"/>
              <a:gd name="connsiteY190" fmla="*/ 1235616 h 2108162"/>
              <a:gd name="connsiteX191" fmla="*/ 5028779 w 7872284"/>
              <a:gd name="connsiteY191" fmla="*/ 1271567 h 2108162"/>
              <a:gd name="connsiteX192" fmla="*/ 5055092 w 7872284"/>
              <a:gd name="connsiteY192" fmla="*/ 1271567 h 2108162"/>
              <a:gd name="connsiteX193" fmla="*/ 5081403 w 7872284"/>
              <a:gd name="connsiteY193" fmla="*/ 1324190 h 2108162"/>
              <a:gd name="connsiteX194" fmla="*/ 5107802 w 7872284"/>
              <a:gd name="connsiteY194" fmla="*/ 1352673 h 2108162"/>
              <a:gd name="connsiteX195" fmla="*/ 5134114 w 7872284"/>
              <a:gd name="connsiteY195" fmla="*/ 1384803 h 2108162"/>
              <a:gd name="connsiteX196" fmla="*/ 5160426 w 7872284"/>
              <a:gd name="connsiteY196" fmla="*/ 1425096 h 2108162"/>
              <a:gd name="connsiteX197" fmla="*/ 5186737 w 7872284"/>
              <a:gd name="connsiteY197" fmla="*/ 1455142 h 2108162"/>
              <a:gd name="connsiteX198" fmla="*/ 5213050 w 7872284"/>
              <a:gd name="connsiteY198" fmla="*/ 1445329 h 2108162"/>
              <a:gd name="connsiteX199" fmla="*/ 5239448 w 7872284"/>
              <a:gd name="connsiteY199" fmla="*/ 1411289 h 2108162"/>
              <a:gd name="connsiteX200" fmla="*/ 5265760 w 7872284"/>
              <a:gd name="connsiteY200" fmla="*/ 1453666 h 2108162"/>
              <a:gd name="connsiteX201" fmla="*/ 5292072 w 7872284"/>
              <a:gd name="connsiteY201" fmla="*/ 1449584 h 2108162"/>
              <a:gd name="connsiteX202" fmla="*/ 5318384 w 7872284"/>
              <a:gd name="connsiteY202" fmla="*/ 1462610 h 2108162"/>
              <a:gd name="connsiteX203" fmla="*/ 5344695 w 7872284"/>
              <a:gd name="connsiteY203" fmla="*/ 1440206 h 2108162"/>
              <a:gd name="connsiteX204" fmla="*/ 5371008 w 7872284"/>
              <a:gd name="connsiteY204" fmla="*/ 1437601 h 2108162"/>
              <a:gd name="connsiteX205" fmla="*/ 5397406 w 7872284"/>
              <a:gd name="connsiteY205" fmla="*/ 1421970 h 2108162"/>
              <a:gd name="connsiteX206" fmla="*/ 5423718 w 7872284"/>
              <a:gd name="connsiteY206" fmla="*/ 1366220 h 2108162"/>
              <a:gd name="connsiteX207" fmla="*/ 5450030 w 7872284"/>
              <a:gd name="connsiteY207" fmla="*/ 1365091 h 2108162"/>
              <a:gd name="connsiteX208" fmla="*/ 5476342 w 7872284"/>
              <a:gd name="connsiteY208" fmla="*/ 1366741 h 2108162"/>
              <a:gd name="connsiteX209" fmla="*/ 5502654 w 7872284"/>
              <a:gd name="connsiteY209" fmla="*/ 1380982 h 2108162"/>
              <a:gd name="connsiteX210" fmla="*/ 5529052 w 7872284"/>
              <a:gd name="connsiteY210" fmla="*/ 1384021 h 2108162"/>
              <a:gd name="connsiteX211" fmla="*/ 5555364 w 7872284"/>
              <a:gd name="connsiteY211" fmla="*/ 1371951 h 2108162"/>
              <a:gd name="connsiteX212" fmla="*/ 5581676 w 7872284"/>
              <a:gd name="connsiteY212" fmla="*/ 1349026 h 2108162"/>
              <a:gd name="connsiteX213" fmla="*/ 5607988 w 7872284"/>
              <a:gd name="connsiteY213" fmla="*/ 1325580 h 2108162"/>
              <a:gd name="connsiteX214" fmla="*/ 5634300 w 7872284"/>
              <a:gd name="connsiteY214" fmla="*/ 1299007 h 2108162"/>
              <a:gd name="connsiteX215" fmla="*/ 5660699 w 7872284"/>
              <a:gd name="connsiteY215" fmla="*/ 1299268 h 2108162"/>
              <a:gd name="connsiteX216" fmla="*/ 5687010 w 7872284"/>
              <a:gd name="connsiteY216" fmla="*/ 1295794 h 2108162"/>
              <a:gd name="connsiteX217" fmla="*/ 5713322 w 7872284"/>
              <a:gd name="connsiteY217" fmla="*/ 1275214 h 2108162"/>
              <a:gd name="connsiteX218" fmla="*/ 5739634 w 7872284"/>
              <a:gd name="connsiteY218" fmla="*/ 1292321 h 2108162"/>
              <a:gd name="connsiteX219" fmla="*/ 5765946 w 7872284"/>
              <a:gd name="connsiteY219" fmla="*/ 1292234 h 2108162"/>
              <a:gd name="connsiteX220" fmla="*/ 5792344 w 7872284"/>
              <a:gd name="connsiteY220" fmla="*/ 1266617 h 2108162"/>
              <a:gd name="connsiteX221" fmla="*/ 5818657 w 7872284"/>
              <a:gd name="connsiteY221" fmla="*/ 1267833 h 2108162"/>
              <a:gd name="connsiteX222" fmla="*/ 5844968 w 7872284"/>
              <a:gd name="connsiteY222" fmla="*/ 1254980 h 2108162"/>
              <a:gd name="connsiteX223" fmla="*/ 5871280 w 7872284"/>
              <a:gd name="connsiteY223" fmla="*/ 1294579 h 2108162"/>
              <a:gd name="connsiteX224" fmla="*/ 5897592 w 7872284"/>
              <a:gd name="connsiteY224" fmla="*/ 1294579 h 2108162"/>
              <a:gd name="connsiteX225" fmla="*/ 5923991 w 7872284"/>
              <a:gd name="connsiteY225" fmla="*/ 1303262 h 2108162"/>
              <a:gd name="connsiteX226" fmla="*/ 5950303 w 7872284"/>
              <a:gd name="connsiteY226" fmla="*/ 1289976 h 2108162"/>
              <a:gd name="connsiteX227" fmla="*/ 5976615 w 7872284"/>
              <a:gd name="connsiteY227" fmla="*/ 1311251 h 2108162"/>
              <a:gd name="connsiteX228" fmla="*/ 6002926 w 7872284"/>
              <a:gd name="connsiteY228" fmla="*/ 1326795 h 2108162"/>
              <a:gd name="connsiteX229" fmla="*/ 6029238 w 7872284"/>
              <a:gd name="connsiteY229" fmla="*/ 1336869 h 2108162"/>
              <a:gd name="connsiteX230" fmla="*/ 6055637 w 7872284"/>
              <a:gd name="connsiteY230" fmla="*/ 1323061 h 2108162"/>
              <a:gd name="connsiteX231" fmla="*/ 6081949 w 7872284"/>
              <a:gd name="connsiteY231" fmla="*/ 1290758 h 2108162"/>
              <a:gd name="connsiteX232" fmla="*/ 6108261 w 7872284"/>
              <a:gd name="connsiteY232" fmla="*/ 1297357 h 2108162"/>
              <a:gd name="connsiteX233" fmla="*/ 6134573 w 7872284"/>
              <a:gd name="connsiteY233" fmla="*/ 1277732 h 2108162"/>
              <a:gd name="connsiteX234" fmla="*/ 6160884 w 7872284"/>
              <a:gd name="connsiteY234" fmla="*/ 1266443 h 2108162"/>
              <a:gd name="connsiteX235" fmla="*/ 6187283 w 7872284"/>
              <a:gd name="connsiteY235" fmla="*/ 1285461 h 2108162"/>
              <a:gd name="connsiteX236" fmla="*/ 6213595 w 7872284"/>
              <a:gd name="connsiteY236" fmla="*/ 1299963 h 2108162"/>
              <a:gd name="connsiteX237" fmla="*/ 6239907 w 7872284"/>
              <a:gd name="connsiteY237" fmla="*/ 1295186 h 2108162"/>
              <a:gd name="connsiteX238" fmla="*/ 6266219 w 7872284"/>
              <a:gd name="connsiteY238" fmla="*/ 1307604 h 2108162"/>
              <a:gd name="connsiteX239" fmla="*/ 6292531 w 7872284"/>
              <a:gd name="connsiteY239" fmla="*/ 1321672 h 2108162"/>
              <a:gd name="connsiteX240" fmla="*/ 6318842 w 7872284"/>
              <a:gd name="connsiteY240" fmla="*/ 1303870 h 2108162"/>
              <a:gd name="connsiteX241" fmla="*/ 6345241 w 7872284"/>
              <a:gd name="connsiteY241" fmla="*/ 1299442 h 2108162"/>
              <a:gd name="connsiteX242" fmla="*/ 6371553 w 7872284"/>
              <a:gd name="connsiteY242" fmla="*/ 1281466 h 2108162"/>
              <a:gd name="connsiteX243" fmla="*/ 6397865 w 7872284"/>
              <a:gd name="connsiteY243" fmla="*/ 1312467 h 2108162"/>
              <a:gd name="connsiteX244" fmla="*/ 6424177 w 7872284"/>
              <a:gd name="connsiteY244" fmla="*/ 1324277 h 2108162"/>
              <a:gd name="connsiteX245" fmla="*/ 6450489 w 7872284"/>
              <a:gd name="connsiteY245" fmla="*/ 1339387 h 2108162"/>
              <a:gd name="connsiteX246" fmla="*/ 6476887 w 7872284"/>
              <a:gd name="connsiteY246" fmla="*/ 1361791 h 2108162"/>
              <a:gd name="connsiteX247" fmla="*/ 6503199 w 7872284"/>
              <a:gd name="connsiteY247" fmla="*/ 1346855 h 2108162"/>
              <a:gd name="connsiteX248" fmla="*/ 6529511 w 7872284"/>
              <a:gd name="connsiteY248" fmla="*/ 1327751 h 2108162"/>
              <a:gd name="connsiteX249" fmla="*/ 6555823 w 7872284"/>
              <a:gd name="connsiteY249" fmla="*/ 1315333 h 2108162"/>
              <a:gd name="connsiteX250" fmla="*/ 6582135 w 7872284"/>
              <a:gd name="connsiteY250" fmla="*/ 1284158 h 2108162"/>
              <a:gd name="connsiteX251" fmla="*/ 6608534 w 7872284"/>
              <a:gd name="connsiteY251" fmla="*/ 1287284 h 2108162"/>
              <a:gd name="connsiteX252" fmla="*/ 6634845 w 7872284"/>
              <a:gd name="connsiteY252" fmla="*/ 1276256 h 2108162"/>
              <a:gd name="connsiteX253" fmla="*/ 6661157 w 7872284"/>
              <a:gd name="connsiteY253" fmla="*/ 1266964 h 2108162"/>
              <a:gd name="connsiteX254" fmla="*/ 6687469 w 7872284"/>
              <a:gd name="connsiteY254" fmla="*/ 1263404 h 2108162"/>
              <a:gd name="connsiteX255" fmla="*/ 6713781 w 7872284"/>
              <a:gd name="connsiteY255" fmla="*/ 1282682 h 2108162"/>
              <a:gd name="connsiteX256" fmla="*/ 6740180 w 7872284"/>
              <a:gd name="connsiteY256" fmla="*/ 1299876 h 2108162"/>
              <a:gd name="connsiteX257" fmla="*/ 6766491 w 7872284"/>
              <a:gd name="connsiteY257" fmla="*/ 1322801 h 2108162"/>
              <a:gd name="connsiteX258" fmla="*/ 6792803 w 7872284"/>
              <a:gd name="connsiteY258" fmla="*/ 1320283 h 2108162"/>
              <a:gd name="connsiteX259" fmla="*/ 6819115 w 7872284"/>
              <a:gd name="connsiteY259" fmla="*/ 1327490 h 2108162"/>
              <a:gd name="connsiteX260" fmla="*/ 6845427 w 7872284"/>
              <a:gd name="connsiteY260" fmla="*/ 1326014 h 2108162"/>
              <a:gd name="connsiteX261" fmla="*/ 6871826 w 7872284"/>
              <a:gd name="connsiteY261" fmla="*/ 1285287 h 2108162"/>
              <a:gd name="connsiteX262" fmla="*/ 6898138 w 7872284"/>
              <a:gd name="connsiteY262" fmla="*/ 1260625 h 2108162"/>
              <a:gd name="connsiteX263" fmla="*/ 6924449 w 7872284"/>
              <a:gd name="connsiteY263" fmla="*/ 1250465 h 2108162"/>
              <a:gd name="connsiteX264" fmla="*/ 6950761 w 7872284"/>
              <a:gd name="connsiteY264" fmla="*/ 1222156 h 2108162"/>
              <a:gd name="connsiteX265" fmla="*/ 6977073 w 7872284"/>
              <a:gd name="connsiteY265" fmla="*/ 1197928 h 2108162"/>
              <a:gd name="connsiteX266" fmla="*/ 7003472 w 7872284"/>
              <a:gd name="connsiteY266" fmla="*/ 1169358 h 2108162"/>
              <a:gd name="connsiteX267" fmla="*/ 7029784 w 7872284"/>
              <a:gd name="connsiteY267" fmla="*/ 1173787 h 2108162"/>
              <a:gd name="connsiteX268" fmla="*/ 7056096 w 7872284"/>
              <a:gd name="connsiteY268" fmla="*/ 1124637 h 2108162"/>
              <a:gd name="connsiteX269" fmla="*/ 7082407 w 7872284"/>
              <a:gd name="connsiteY269" fmla="*/ 1033805 h 2108162"/>
              <a:gd name="connsiteX270" fmla="*/ 7108719 w 7872284"/>
              <a:gd name="connsiteY270" fmla="*/ 920915 h 2108162"/>
              <a:gd name="connsiteX271" fmla="*/ 7135118 w 7872284"/>
              <a:gd name="connsiteY271" fmla="*/ 783798 h 2108162"/>
              <a:gd name="connsiteX272" fmla="*/ 7161430 w 7872284"/>
              <a:gd name="connsiteY272" fmla="*/ 686714 h 2108162"/>
              <a:gd name="connsiteX273" fmla="*/ 7187742 w 7872284"/>
              <a:gd name="connsiteY273" fmla="*/ 643989 h 2108162"/>
              <a:gd name="connsiteX274" fmla="*/ 7214054 w 7872284"/>
              <a:gd name="connsiteY274" fmla="*/ 658231 h 2108162"/>
              <a:gd name="connsiteX275" fmla="*/ 7240365 w 7872284"/>
              <a:gd name="connsiteY275" fmla="*/ 702431 h 2108162"/>
              <a:gd name="connsiteX276" fmla="*/ 7266678 w 7872284"/>
              <a:gd name="connsiteY276" fmla="*/ 722143 h 2108162"/>
              <a:gd name="connsiteX277" fmla="*/ 7293076 w 7872284"/>
              <a:gd name="connsiteY277" fmla="*/ 774073 h 2108162"/>
              <a:gd name="connsiteX278" fmla="*/ 7319388 w 7872284"/>
              <a:gd name="connsiteY278" fmla="*/ 808287 h 2108162"/>
              <a:gd name="connsiteX279" fmla="*/ 7345700 w 7872284"/>
              <a:gd name="connsiteY279" fmla="*/ 838940 h 2108162"/>
              <a:gd name="connsiteX280" fmla="*/ 7372012 w 7872284"/>
              <a:gd name="connsiteY280" fmla="*/ 853442 h 2108162"/>
              <a:gd name="connsiteX281" fmla="*/ 7398323 w 7872284"/>
              <a:gd name="connsiteY281" fmla="*/ 838854 h 2108162"/>
              <a:gd name="connsiteX282" fmla="*/ 7424723 w 7872284"/>
              <a:gd name="connsiteY282" fmla="*/ 807505 h 2108162"/>
              <a:gd name="connsiteX283" fmla="*/ 7451034 w 7872284"/>
              <a:gd name="connsiteY283" fmla="*/ 784233 h 2108162"/>
              <a:gd name="connsiteX284" fmla="*/ 7477346 w 7872284"/>
              <a:gd name="connsiteY284" fmla="*/ 721709 h 2108162"/>
              <a:gd name="connsiteX285" fmla="*/ 7503658 w 7872284"/>
              <a:gd name="connsiteY285" fmla="*/ 650415 h 2108162"/>
              <a:gd name="connsiteX286" fmla="*/ 7529970 w 7872284"/>
              <a:gd name="connsiteY286" fmla="*/ 590324 h 2108162"/>
              <a:gd name="connsiteX287" fmla="*/ 7556368 w 7872284"/>
              <a:gd name="connsiteY287" fmla="*/ 535963 h 2108162"/>
              <a:gd name="connsiteX288" fmla="*/ 7582681 w 7872284"/>
              <a:gd name="connsiteY288" fmla="*/ 524066 h 2108162"/>
              <a:gd name="connsiteX289" fmla="*/ 7608992 w 7872284"/>
              <a:gd name="connsiteY289" fmla="*/ 573998 h 2108162"/>
              <a:gd name="connsiteX290" fmla="*/ 7635304 w 7872284"/>
              <a:gd name="connsiteY290" fmla="*/ 570698 h 2108162"/>
              <a:gd name="connsiteX291" fmla="*/ 7661616 w 7872284"/>
              <a:gd name="connsiteY291" fmla="*/ 552549 h 2108162"/>
              <a:gd name="connsiteX292" fmla="*/ 7688015 w 7872284"/>
              <a:gd name="connsiteY292" fmla="*/ 587632 h 2108162"/>
              <a:gd name="connsiteX293" fmla="*/ 7714326 w 7872284"/>
              <a:gd name="connsiteY293" fmla="*/ 670301 h 2108162"/>
              <a:gd name="connsiteX294" fmla="*/ 7740639 w 7872284"/>
              <a:gd name="connsiteY294" fmla="*/ 704863 h 2108162"/>
              <a:gd name="connsiteX295" fmla="*/ 7766951 w 7872284"/>
              <a:gd name="connsiteY295" fmla="*/ 765649 h 2108162"/>
              <a:gd name="connsiteX296" fmla="*/ 7793262 w 7872284"/>
              <a:gd name="connsiteY296" fmla="*/ 817405 h 2108162"/>
              <a:gd name="connsiteX297" fmla="*/ 7819661 w 7872284"/>
              <a:gd name="connsiteY297" fmla="*/ 821660 h 2108162"/>
              <a:gd name="connsiteX298" fmla="*/ 7845973 w 7872284"/>
              <a:gd name="connsiteY298" fmla="*/ 825220 h 2108162"/>
              <a:gd name="connsiteX299" fmla="*/ 7872285 w 7872284"/>
              <a:gd name="connsiteY299" fmla="*/ 849448 h 2108162"/>
              <a:gd name="connsiteX300" fmla="*/ 7872285 w 7872284"/>
              <a:gd name="connsiteY300" fmla="*/ 435058 h 2108162"/>
              <a:gd name="connsiteX301" fmla="*/ 7845973 w 7872284"/>
              <a:gd name="connsiteY301" fmla="*/ 373316 h 2108162"/>
              <a:gd name="connsiteX302" fmla="*/ 7819661 w 7872284"/>
              <a:gd name="connsiteY302" fmla="*/ 379308 h 2108162"/>
              <a:gd name="connsiteX303" fmla="*/ 7793262 w 7872284"/>
              <a:gd name="connsiteY303" fmla="*/ 360290 h 2108162"/>
              <a:gd name="connsiteX304" fmla="*/ 7766951 w 7872284"/>
              <a:gd name="connsiteY304" fmla="*/ 302630 h 2108162"/>
              <a:gd name="connsiteX305" fmla="*/ 7740639 w 7872284"/>
              <a:gd name="connsiteY305" fmla="*/ 260166 h 2108162"/>
              <a:gd name="connsiteX306" fmla="*/ 7714326 w 7872284"/>
              <a:gd name="connsiteY306" fmla="*/ 215966 h 2108162"/>
              <a:gd name="connsiteX307" fmla="*/ 7688015 w 7872284"/>
              <a:gd name="connsiteY307" fmla="*/ 150143 h 2108162"/>
              <a:gd name="connsiteX308" fmla="*/ 7661616 w 7872284"/>
              <a:gd name="connsiteY308" fmla="*/ 73899 h 2108162"/>
              <a:gd name="connsiteX309" fmla="*/ 7635304 w 7872284"/>
              <a:gd name="connsiteY309" fmla="*/ 87706 h 2108162"/>
              <a:gd name="connsiteX310" fmla="*/ 7608992 w 7872284"/>
              <a:gd name="connsiteY310" fmla="*/ 40640 h 2108162"/>
              <a:gd name="connsiteX311" fmla="*/ 7582681 w 7872284"/>
              <a:gd name="connsiteY311" fmla="*/ 0 h 2108162"/>
              <a:gd name="connsiteX312" fmla="*/ 7556368 w 7872284"/>
              <a:gd name="connsiteY312" fmla="*/ 782 h 2108162"/>
              <a:gd name="connsiteX313" fmla="*/ 7529970 w 7872284"/>
              <a:gd name="connsiteY313" fmla="*/ 25617 h 2108162"/>
              <a:gd name="connsiteX314" fmla="*/ 7503658 w 7872284"/>
              <a:gd name="connsiteY314" fmla="*/ 122355 h 2108162"/>
              <a:gd name="connsiteX315" fmla="*/ 7477346 w 7872284"/>
              <a:gd name="connsiteY315" fmla="*/ 188612 h 2108162"/>
              <a:gd name="connsiteX316" fmla="*/ 7451034 w 7872284"/>
              <a:gd name="connsiteY316" fmla="*/ 293772 h 2108162"/>
              <a:gd name="connsiteX317" fmla="*/ 7424723 w 7872284"/>
              <a:gd name="connsiteY317" fmla="*/ 320171 h 2108162"/>
              <a:gd name="connsiteX318" fmla="*/ 7398323 w 7872284"/>
              <a:gd name="connsiteY318" fmla="*/ 277707 h 2108162"/>
              <a:gd name="connsiteX319" fmla="*/ 7372012 w 7872284"/>
              <a:gd name="connsiteY319" fmla="*/ 325729 h 2108162"/>
              <a:gd name="connsiteX320" fmla="*/ 7345700 w 7872284"/>
              <a:gd name="connsiteY320" fmla="*/ 294554 h 2108162"/>
              <a:gd name="connsiteX321" fmla="*/ 7319388 w 7872284"/>
              <a:gd name="connsiteY321" fmla="*/ 261121 h 2108162"/>
              <a:gd name="connsiteX322" fmla="*/ 7293076 w 7872284"/>
              <a:gd name="connsiteY322" fmla="*/ 250093 h 2108162"/>
              <a:gd name="connsiteX323" fmla="*/ 7266678 w 7872284"/>
              <a:gd name="connsiteY323" fmla="*/ 222913 h 2108162"/>
              <a:gd name="connsiteX324" fmla="*/ 7240365 w 7872284"/>
              <a:gd name="connsiteY324" fmla="*/ 162908 h 2108162"/>
              <a:gd name="connsiteX325" fmla="*/ 7214054 w 7872284"/>
              <a:gd name="connsiteY325" fmla="*/ 103684 h 2108162"/>
              <a:gd name="connsiteX326" fmla="*/ 7187742 w 7872284"/>
              <a:gd name="connsiteY326" fmla="*/ 149622 h 2108162"/>
              <a:gd name="connsiteX327" fmla="*/ 7161430 w 7872284"/>
              <a:gd name="connsiteY327" fmla="*/ 186528 h 2108162"/>
              <a:gd name="connsiteX328" fmla="*/ 7135118 w 7872284"/>
              <a:gd name="connsiteY328" fmla="*/ 312443 h 2108162"/>
              <a:gd name="connsiteX329" fmla="*/ 7108719 w 7872284"/>
              <a:gd name="connsiteY329" fmla="*/ 457722 h 2108162"/>
              <a:gd name="connsiteX330" fmla="*/ 7082407 w 7872284"/>
              <a:gd name="connsiteY330" fmla="*/ 549770 h 2108162"/>
              <a:gd name="connsiteX331" fmla="*/ 7056096 w 7872284"/>
              <a:gd name="connsiteY331" fmla="*/ 649547 h 2108162"/>
              <a:gd name="connsiteX332" fmla="*/ 7029784 w 7872284"/>
              <a:gd name="connsiteY332" fmla="*/ 690795 h 2108162"/>
              <a:gd name="connsiteX333" fmla="*/ 7003472 w 7872284"/>
              <a:gd name="connsiteY333" fmla="*/ 697395 h 2108162"/>
              <a:gd name="connsiteX334" fmla="*/ 6977073 w 7872284"/>
              <a:gd name="connsiteY334" fmla="*/ 686627 h 2108162"/>
              <a:gd name="connsiteX335" fmla="*/ 6950761 w 7872284"/>
              <a:gd name="connsiteY335" fmla="*/ 718323 h 2108162"/>
              <a:gd name="connsiteX336" fmla="*/ 6924449 w 7872284"/>
              <a:gd name="connsiteY336" fmla="*/ 703126 h 2108162"/>
              <a:gd name="connsiteX337" fmla="*/ 6898138 w 7872284"/>
              <a:gd name="connsiteY337" fmla="*/ 703647 h 2108162"/>
              <a:gd name="connsiteX338" fmla="*/ 6871826 w 7872284"/>
              <a:gd name="connsiteY338" fmla="*/ 739164 h 2108162"/>
              <a:gd name="connsiteX339" fmla="*/ 6845427 w 7872284"/>
              <a:gd name="connsiteY339" fmla="*/ 781541 h 2108162"/>
              <a:gd name="connsiteX340" fmla="*/ 6819115 w 7872284"/>
              <a:gd name="connsiteY340" fmla="*/ 796390 h 2108162"/>
              <a:gd name="connsiteX341" fmla="*/ 6792803 w 7872284"/>
              <a:gd name="connsiteY341" fmla="*/ 774507 h 2108162"/>
              <a:gd name="connsiteX342" fmla="*/ 6766491 w 7872284"/>
              <a:gd name="connsiteY342" fmla="*/ 800819 h 2108162"/>
              <a:gd name="connsiteX343" fmla="*/ 6740180 w 7872284"/>
              <a:gd name="connsiteY343" fmla="*/ 754534 h 2108162"/>
              <a:gd name="connsiteX344" fmla="*/ 6713781 w 7872284"/>
              <a:gd name="connsiteY344" fmla="*/ 725878 h 2108162"/>
              <a:gd name="connsiteX345" fmla="*/ 6687469 w 7872284"/>
              <a:gd name="connsiteY345" fmla="*/ 711028 h 2108162"/>
              <a:gd name="connsiteX346" fmla="*/ 6661157 w 7872284"/>
              <a:gd name="connsiteY346" fmla="*/ 716239 h 2108162"/>
              <a:gd name="connsiteX347" fmla="*/ 6634845 w 7872284"/>
              <a:gd name="connsiteY347" fmla="*/ 700173 h 2108162"/>
              <a:gd name="connsiteX348" fmla="*/ 6608534 w 7872284"/>
              <a:gd name="connsiteY348" fmla="*/ 747327 h 2108162"/>
              <a:gd name="connsiteX349" fmla="*/ 6582135 w 7872284"/>
              <a:gd name="connsiteY349" fmla="*/ 724749 h 2108162"/>
              <a:gd name="connsiteX350" fmla="*/ 6555823 w 7872284"/>
              <a:gd name="connsiteY350" fmla="*/ 764347 h 2108162"/>
              <a:gd name="connsiteX351" fmla="*/ 6529511 w 7872284"/>
              <a:gd name="connsiteY351" fmla="*/ 797953 h 2108162"/>
              <a:gd name="connsiteX352" fmla="*/ 6503199 w 7872284"/>
              <a:gd name="connsiteY352" fmla="*/ 801513 h 2108162"/>
              <a:gd name="connsiteX353" fmla="*/ 6476887 w 7872284"/>
              <a:gd name="connsiteY353" fmla="*/ 784493 h 2108162"/>
              <a:gd name="connsiteX354" fmla="*/ 6450489 w 7872284"/>
              <a:gd name="connsiteY354" fmla="*/ 779977 h 2108162"/>
              <a:gd name="connsiteX355" fmla="*/ 6424177 w 7872284"/>
              <a:gd name="connsiteY355" fmla="*/ 765910 h 2108162"/>
              <a:gd name="connsiteX356" fmla="*/ 6397865 w 7872284"/>
              <a:gd name="connsiteY356" fmla="*/ 711462 h 2108162"/>
              <a:gd name="connsiteX357" fmla="*/ 6371553 w 7872284"/>
              <a:gd name="connsiteY357" fmla="*/ 701389 h 2108162"/>
              <a:gd name="connsiteX358" fmla="*/ 6345241 w 7872284"/>
              <a:gd name="connsiteY358" fmla="*/ 695919 h 2108162"/>
              <a:gd name="connsiteX359" fmla="*/ 6318842 w 7872284"/>
              <a:gd name="connsiteY359" fmla="*/ 723012 h 2108162"/>
              <a:gd name="connsiteX360" fmla="*/ 6292531 w 7872284"/>
              <a:gd name="connsiteY360" fmla="*/ 754274 h 2108162"/>
              <a:gd name="connsiteX361" fmla="*/ 6266219 w 7872284"/>
              <a:gd name="connsiteY361" fmla="*/ 765041 h 2108162"/>
              <a:gd name="connsiteX362" fmla="*/ 6239907 w 7872284"/>
              <a:gd name="connsiteY362" fmla="*/ 741943 h 2108162"/>
              <a:gd name="connsiteX363" fmla="*/ 6213595 w 7872284"/>
              <a:gd name="connsiteY363" fmla="*/ 752884 h 2108162"/>
              <a:gd name="connsiteX364" fmla="*/ 6187283 w 7872284"/>
              <a:gd name="connsiteY364" fmla="*/ 745329 h 2108162"/>
              <a:gd name="connsiteX365" fmla="*/ 6160884 w 7872284"/>
              <a:gd name="connsiteY365" fmla="*/ 696526 h 2108162"/>
              <a:gd name="connsiteX366" fmla="*/ 6134573 w 7872284"/>
              <a:gd name="connsiteY366" fmla="*/ 672646 h 2108162"/>
              <a:gd name="connsiteX367" fmla="*/ 6108261 w 7872284"/>
              <a:gd name="connsiteY367" fmla="*/ 718930 h 2108162"/>
              <a:gd name="connsiteX368" fmla="*/ 6081949 w 7872284"/>
              <a:gd name="connsiteY368" fmla="*/ 670041 h 2108162"/>
              <a:gd name="connsiteX369" fmla="*/ 6055637 w 7872284"/>
              <a:gd name="connsiteY369" fmla="*/ 737601 h 2108162"/>
              <a:gd name="connsiteX370" fmla="*/ 6029238 w 7872284"/>
              <a:gd name="connsiteY370" fmla="*/ 789616 h 2108162"/>
              <a:gd name="connsiteX371" fmla="*/ 6002926 w 7872284"/>
              <a:gd name="connsiteY371" fmla="*/ 776157 h 2108162"/>
              <a:gd name="connsiteX372" fmla="*/ 5976615 w 7872284"/>
              <a:gd name="connsiteY372" fmla="*/ 709552 h 2108162"/>
              <a:gd name="connsiteX373" fmla="*/ 5950303 w 7872284"/>
              <a:gd name="connsiteY373" fmla="*/ 716586 h 2108162"/>
              <a:gd name="connsiteX374" fmla="*/ 5923991 w 7872284"/>
              <a:gd name="connsiteY374" fmla="*/ 734561 h 2108162"/>
              <a:gd name="connsiteX375" fmla="*/ 5897592 w 7872284"/>
              <a:gd name="connsiteY375" fmla="*/ 726746 h 2108162"/>
              <a:gd name="connsiteX376" fmla="*/ 5871280 w 7872284"/>
              <a:gd name="connsiteY376" fmla="*/ 711810 h 2108162"/>
              <a:gd name="connsiteX377" fmla="*/ 5844968 w 7872284"/>
              <a:gd name="connsiteY377" fmla="*/ 676727 h 2108162"/>
              <a:gd name="connsiteX378" fmla="*/ 5818657 w 7872284"/>
              <a:gd name="connsiteY378" fmla="*/ 672559 h 2108162"/>
              <a:gd name="connsiteX379" fmla="*/ 5792344 w 7872284"/>
              <a:gd name="connsiteY379" fmla="*/ 699739 h 2108162"/>
              <a:gd name="connsiteX380" fmla="*/ 5765946 w 7872284"/>
              <a:gd name="connsiteY380" fmla="*/ 683848 h 2108162"/>
              <a:gd name="connsiteX381" fmla="*/ 5739634 w 7872284"/>
              <a:gd name="connsiteY381" fmla="*/ 703647 h 2108162"/>
              <a:gd name="connsiteX382" fmla="*/ 5713322 w 7872284"/>
              <a:gd name="connsiteY382" fmla="*/ 726225 h 2108162"/>
              <a:gd name="connsiteX383" fmla="*/ 5687010 w 7872284"/>
              <a:gd name="connsiteY383" fmla="*/ 754360 h 2108162"/>
              <a:gd name="connsiteX384" fmla="*/ 5660699 w 7872284"/>
              <a:gd name="connsiteY384" fmla="*/ 740293 h 2108162"/>
              <a:gd name="connsiteX385" fmla="*/ 5634300 w 7872284"/>
              <a:gd name="connsiteY385" fmla="*/ 730567 h 2108162"/>
              <a:gd name="connsiteX386" fmla="*/ 5607988 w 7872284"/>
              <a:gd name="connsiteY386" fmla="*/ 765215 h 2108162"/>
              <a:gd name="connsiteX387" fmla="*/ 5581676 w 7872284"/>
              <a:gd name="connsiteY387" fmla="*/ 753145 h 2108162"/>
              <a:gd name="connsiteX388" fmla="*/ 5555364 w 7872284"/>
              <a:gd name="connsiteY388" fmla="*/ 767733 h 2108162"/>
              <a:gd name="connsiteX389" fmla="*/ 5529052 w 7872284"/>
              <a:gd name="connsiteY389" fmla="*/ 797085 h 2108162"/>
              <a:gd name="connsiteX390" fmla="*/ 5502654 w 7872284"/>
              <a:gd name="connsiteY390" fmla="*/ 731175 h 2108162"/>
              <a:gd name="connsiteX391" fmla="*/ 5476342 w 7872284"/>
              <a:gd name="connsiteY391" fmla="*/ 798821 h 2108162"/>
              <a:gd name="connsiteX392" fmla="*/ 5450030 w 7872284"/>
              <a:gd name="connsiteY392" fmla="*/ 804118 h 2108162"/>
              <a:gd name="connsiteX393" fmla="*/ 5423718 w 7872284"/>
              <a:gd name="connsiteY393" fmla="*/ 808894 h 2108162"/>
              <a:gd name="connsiteX394" fmla="*/ 5397406 w 7872284"/>
              <a:gd name="connsiteY394" fmla="*/ 832167 h 2108162"/>
              <a:gd name="connsiteX395" fmla="*/ 5371008 w 7872284"/>
              <a:gd name="connsiteY395" fmla="*/ 876541 h 2108162"/>
              <a:gd name="connsiteX396" fmla="*/ 5344695 w 7872284"/>
              <a:gd name="connsiteY396" fmla="*/ 889480 h 2108162"/>
              <a:gd name="connsiteX397" fmla="*/ 5318384 w 7872284"/>
              <a:gd name="connsiteY397" fmla="*/ 917442 h 2108162"/>
              <a:gd name="connsiteX398" fmla="*/ 5292072 w 7872284"/>
              <a:gd name="connsiteY398" fmla="*/ 884791 h 2108162"/>
              <a:gd name="connsiteX399" fmla="*/ 5265760 w 7872284"/>
              <a:gd name="connsiteY399" fmla="*/ 831038 h 2108162"/>
              <a:gd name="connsiteX400" fmla="*/ 5239448 w 7872284"/>
              <a:gd name="connsiteY400" fmla="*/ 886875 h 2108162"/>
              <a:gd name="connsiteX401" fmla="*/ 5213050 w 7872284"/>
              <a:gd name="connsiteY401" fmla="*/ 913447 h 2108162"/>
              <a:gd name="connsiteX402" fmla="*/ 5186737 w 7872284"/>
              <a:gd name="connsiteY402" fmla="*/ 901724 h 2108162"/>
              <a:gd name="connsiteX403" fmla="*/ 5160426 w 7872284"/>
              <a:gd name="connsiteY403" fmla="*/ 886875 h 2108162"/>
              <a:gd name="connsiteX404" fmla="*/ 5134114 w 7872284"/>
              <a:gd name="connsiteY404" fmla="*/ 842240 h 2108162"/>
              <a:gd name="connsiteX405" fmla="*/ 5107802 w 7872284"/>
              <a:gd name="connsiteY405" fmla="*/ 812281 h 2108162"/>
              <a:gd name="connsiteX406" fmla="*/ 5081403 w 7872284"/>
              <a:gd name="connsiteY406" fmla="*/ 778588 h 2108162"/>
              <a:gd name="connsiteX407" fmla="*/ 5055092 w 7872284"/>
              <a:gd name="connsiteY407" fmla="*/ 749150 h 2108162"/>
              <a:gd name="connsiteX408" fmla="*/ 5028779 w 7872284"/>
              <a:gd name="connsiteY408" fmla="*/ 757747 h 2108162"/>
              <a:gd name="connsiteX409" fmla="*/ 5002468 w 7872284"/>
              <a:gd name="connsiteY409" fmla="*/ 738122 h 2108162"/>
              <a:gd name="connsiteX410" fmla="*/ 4976156 w 7872284"/>
              <a:gd name="connsiteY410" fmla="*/ 736993 h 2108162"/>
              <a:gd name="connsiteX411" fmla="*/ 4949757 w 7872284"/>
              <a:gd name="connsiteY411" fmla="*/ 697134 h 2108162"/>
              <a:gd name="connsiteX412" fmla="*/ 4923445 w 7872284"/>
              <a:gd name="connsiteY412" fmla="*/ 635132 h 2108162"/>
              <a:gd name="connsiteX413" fmla="*/ 4897133 w 7872284"/>
              <a:gd name="connsiteY413" fmla="*/ 597531 h 2108162"/>
              <a:gd name="connsiteX414" fmla="*/ 4870821 w 7872284"/>
              <a:gd name="connsiteY414" fmla="*/ 615767 h 2108162"/>
              <a:gd name="connsiteX415" fmla="*/ 4844510 w 7872284"/>
              <a:gd name="connsiteY415" fmla="*/ 566964 h 2108162"/>
              <a:gd name="connsiteX416" fmla="*/ 4818111 w 7872284"/>
              <a:gd name="connsiteY416" fmla="*/ 597271 h 2108162"/>
              <a:gd name="connsiteX417" fmla="*/ 4791799 w 7872284"/>
              <a:gd name="connsiteY417" fmla="*/ 577211 h 2108162"/>
              <a:gd name="connsiteX418" fmla="*/ 4765487 w 7872284"/>
              <a:gd name="connsiteY418" fmla="*/ 565054 h 2108162"/>
              <a:gd name="connsiteX419" fmla="*/ 4739175 w 7872284"/>
              <a:gd name="connsiteY419" fmla="*/ 542737 h 2108162"/>
              <a:gd name="connsiteX420" fmla="*/ 4712863 w 7872284"/>
              <a:gd name="connsiteY420" fmla="*/ 533184 h 2108162"/>
              <a:gd name="connsiteX421" fmla="*/ 4686465 w 7872284"/>
              <a:gd name="connsiteY421" fmla="*/ 536224 h 2108162"/>
              <a:gd name="connsiteX422" fmla="*/ 4660153 w 7872284"/>
              <a:gd name="connsiteY422" fmla="*/ 575214 h 2108162"/>
              <a:gd name="connsiteX423" fmla="*/ 4633841 w 7872284"/>
              <a:gd name="connsiteY423" fmla="*/ 612207 h 2108162"/>
              <a:gd name="connsiteX424" fmla="*/ 4607529 w 7872284"/>
              <a:gd name="connsiteY424" fmla="*/ 585721 h 2108162"/>
              <a:gd name="connsiteX425" fmla="*/ 4581217 w 7872284"/>
              <a:gd name="connsiteY425" fmla="*/ 602134 h 2108162"/>
              <a:gd name="connsiteX426" fmla="*/ 4554819 w 7872284"/>
              <a:gd name="connsiteY426" fmla="*/ 667436 h 2108162"/>
              <a:gd name="connsiteX427" fmla="*/ 4528507 w 7872284"/>
              <a:gd name="connsiteY427" fmla="*/ 700955 h 2108162"/>
              <a:gd name="connsiteX428" fmla="*/ 4502195 w 7872284"/>
              <a:gd name="connsiteY428" fmla="*/ 735343 h 2108162"/>
              <a:gd name="connsiteX429" fmla="*/ 4475883 w 7872284"/>
              <a:gd name="connsiteY429" fmla="*/ 792395 h 2108162"/>
              <a:gd name="connsiteX430" fmla="*/ 4449571 w 7872284"/>
              <a:gd name="connsiteY430" fmla="*/ 781541 h 2108162"/>
              <a:gd name="connsiteX431" fmla="*/ 4423172 w 7872284"/>
              <a:gd name="connsiteY431" fmla="*/ 798561 h 2108162"/>
              <a:gd name="connsiteX432" fmla="*/ 4396861 w 7872284"/>
              <a:gd name="connsiteY432" fmla="*/ 847190 h 2108162"/>
              <a:gd name="connsiteX433" fmla="*/ 4370549 w 7872284"/>
              <a:gd name="connsiteY433" fmla="*/ 860302 h 2108162"/>
              <a:gd name="connsiteX434" fmla="*/ 4344237 w 7872284"/>
              <a:gd name="connsiteY434" fmla="*/ 864905 h 2108162"/>
              <a:gd name="connsiteX435" fmla="*/ 4317925 w 7872284"/>
              <a:gd name="connsiteY435" fmla="*/ 962945 h 2108162"/>
              <a:gd name="connsiteX436" fmla="*/ 4291613 w 7872284"/>
              <a:gd name="connsiteY436" fmla="*/ 928557 h 2108162"/>
              <a:gd name="connsiteX437" fmla="*/ 4265214 w 7872284"/>
              <a:gd name="connsiteY437" fmla="*/ 1006624 h 2108162"/>
              <a:gd name="connsiteX438" fmla="*/ 4238903 w 7872284"/>
              <a:gd name="connsiteY438" fmla="*/ 1032849 h 2108162"/>
              <a:gd name="connsiteX439" fmla="*/ 4212591 w 7872284"/>
              <a:gd name="connsiteY439" fmla="*/ 1075921 h 2108162"/>
              <a:gd name="connsiteX440" fmla="*/ 4186279 w 7872284"/>
              <a:gd name="connsiteY440" fmla="*/ 1144436 h 2108162"/>
              <a:gd name="connsiteX441" fmla="*/ 4159967 w 7872284"/>
              <a:gd name="connsiteY441" fmla="*/ 1244473 h 2108162"/>
              <a:gd name="connsiteX442" fmla="*/ 4133568 w 7872284"/>
              <a:gd name="connsiteY442" fmla="*/ 1268440 h 2108162"/>
              <a:gd name="connsiteX443" fmla="*/ 4107256 w 7872284"/>
              <a:gd name="connsiteY443" fmla="*/ 1332700 h 2108162"/>
              <a:gd name="connsiteX444" fmla="*/ 4080945 w 7872284"/>
              <a:gd name="connsiteY444" fmla="*/ 1371777 h 2108162"/>
              <a:gd name="connsiteX445" fmla="*/ 4054632 w 7872284"/>
              <a:gd name="connsiteY445" fmla="*/ 1444982 h 2108162"/>
              <a:gd name="connsiteX446" fmla="*/ 4028321 w 7872284"/>
              <a:gd name="connsiteY446" fmla="*/ 1501600 h 2108162"/>
              <a:gd name="connsiteX447" fmla="*/ 4001922 w 7872284"/>
              <a:gd name="connsiteY447" fmla="*/ 1506636 h 2108162"/>
              <a:gd name="connsiteX448" fmla="*/ 3975610 w 7872284"/>
              <a:gd name="connsiteY448" fmla="*/ 1539461 h 2108162"/>
              <a:gd name="connsiteX449" fmla="*/ 3949298 w 7872284"/>
              <a:gd name="connsiteY449" fmla="*/ 1530170 h 2108162"/>
              <a:gd name="connsiteX450" fmla="*/ 3922987 w 7872284"/>
              <a:gd name="connsiteY450" fmla="*/ 1536683 h 2108162"/>
              <a:gd name="connsiteX451" fmla="*/ 3896674 w 7872284"/>
              <a:gd name="connsiteY451" fmla="*/ 1576281 h 2108162"/>
              <a:gd name="connsiteX452" fmla="*/ 3870276 w 7872284"/>
              <a:gd name="connsiteY452" fmla="*/ 1613013 h 2108162"/>
              <a:gd name="connsiteX453" fmla="*/ 3843964 w 7872284"/>
              <a:gd name="connsiteY453" fmla="*/ 1609887 h 2108162"/>
              <a:gd name="connsiteX454" fmla="*/ 3817652 w 7872284"/>
              <a:gd name="connsiteY454" fmla="*/ 1607889 h 2108162"/>
              <a:gd name="connsiteX455" fmla="*/ 3791340 w 7872284"/>
              <a:gd name="connsiteY455" fmla="*/ 1609018 h 2108162"/>
              <a:gd name="connsiteX456" fmla="*/ 3765028 w 7872284"/>
              <a:gd name="connsiteY456" fmla="*/ 1663292 h 2108162"/>
              <a:gd name="connsiteX457" fmla="*/ 3738629 w 7872284"/>
              <a:gd name="connsiteY457" fmla="*/ 1645664 h 2108162"/>
              <a:gd name="connsiteX458" fmla="*/ 3712318 w 7872284"/>
              <a:gd name="connsiteY458" fmla="*/ 1648964 h 2108162"/>
              <a:gd name="connsiteX459" fmla="*/ 3686006 w 7872284"/>
              <a:gd name="connsiteY459" fmla="*/ 1645056 h 2108162"/>
              <a:gd name="connsiteX460" fmla="*/ 3659694 w 7872284"/>
              <a:gd name="connsiteY460" fmla="*/ 1595993 h 2108162"/>
              <a:gd name="connsiteX461" fmla="*/ 3633382 w 7872284"/>
              <a:gd name="connsiteY461" fmla="*/ 1530951 h 2108162"/>
              <a:gd name="connsiteX462" fmla="*/ 3606984 w 7872284"/>
              <a:gd name="connsiteY462" fmla="*/ 1483364 h 2108162"/>
              <a:gd name="connsiteX463" fmla="*/ 3580671 w 7872284"/>
              <a:gd name="connsiteY463" fmla="*/ 1456010 h 2108162"/>
              <a:gd name="connsiteX464" fmla="*/ 3554360 w 7872284"/>
              <a:gd name="connsiteY464" fmla="*/ 1415283 h 2108162"/>
              <a:gd name="connsiteX465" fmla="*/ 3528048 w 7872284"/>
              <a:gd name="connsiteY465" fmla="*/ 1371951 h 2108162"/>
              <a:gd name="connsiteX466" fmla="*/ 3501736 w 7872284"/>
              <a:gd name="connsiteY466" fmla="*/ 1339908 h 2108162"/>
              <a:gd name="connsiteX467" fmla="*/ 3475424 w 7872284"/>
              <a:gd name="connsiteY467" fmla="*/ 1325927 h 2108162"/>
              <a:gd name="connsiteX468" fmla="*/ 3449025 w 7872284"/>
              <a:gd name="connsiteY468" fmla="*/ 1256283 h 2108162"/>
              <a:gd name="connsiteX469" fmla="*/ 3422713 w 7872284"/>
              <a:gd name="connsiteY469" fmla="*/ 1219203 h 2108162"/>
              <a:gd name="connsiteX470" fmla="*/ 3396402 w 7872284"/>
              <a:gd name="connsiteY470" fmla="*/ 1196278 h 2108162"/>
              <a:gd name="connsiteX471" fmla="*/ 3370090 w 7872284"/>
              <a:gd name="connsiteY471" fmla="*/ 1183426 h 2108162"/>
              <a:gd name="connsiteX472" fmla="*/ 3343778 w 7872284"/>
              <a:gd name="connsiteY472" fmla="*/ 1191502 h 2108162"/>
              <a:gd name="connsiteX473" fmla="*/ 3317380 w 7872284"/>
              <a:gd name="connsiteY473" fmla="*/ 1228582 h 2108162"/>
              <a:gd name="connsiteX474" fmla="*/ 3291067 w 7872284"/>
              <a:gd name="connsiteY474" fmla="*/ 1228061 h 2108162"/>
              <a:gd name="connsiteX475" fmla="*/ 3264755 w 7872284"/>
              <a:gd name="connsiteY475" fmla="*/ 1200620 h 2108162"/>
              <a:gd name="connsiteX476" fmla="*/ 3238444 w 7872284"/>
              <a:gd name="connsiteY476" fmla="*/ 1188376 h 2108162"/>
              <a:gd name="connsiteX477" fmla="*/ 3212132 w 7872284"/>
              <a:gd name="connsiteY477" fmla="*/ 1233879 h 2108162"/>
              <a:gd name="connsiteX478" fmla="*/ 3185733 w 7872284"/>
              <a:gd name="connsiteY478" fmla="*/ 1261146 h 2108162"/>
              <a:gd name="connsiteX479" fmla="*/ 3159421 w 7872284"/>
              <a:gd name="connsiteY479" fmla="*/ 1247512 h 2108162"/>
              <a:gd name="connsiteX480" fmla="*/ 3133109 w 7872284"/>
              <a:gd name="connsiteY480" fmla="*/ 1211214 h 2108162"/>
              <a:gd name="connsiteX481" fmla="*/ 3106798 w 7872284"/>
              <a:gd name="connsiteY481" fmla="*/ 1209304 h 2108162"/>
              <a:gd name="connsiteX482" fmla="*/ 3080486 w 7872284"/>
              <a:gd name="connsiteY482" fmla="*/ 1230926 h 2108162"/>
              <a:gd name="connsiteX483" fmla="*/ 3054087 w 7872284"/>
              <a:gd name="connsiteY483" fmla="*/ 1236137 h 2108162"/>
              <a:gd name="connsiteX484" fmla="*/ 3027775 w 7872284"/>
              <a:gd name="connsiteY484" fmla="*/ 1231795 h 2108162"/>
              <a:gd name="connsiteX485" fmla="*/ 3001463 w 7872284"/>
              <a:gd name="connsiteY485" fmla="*/ 1257412 h 2108162"/>
              <a:gd name="connsiteX486" fmla="*/ 2975151 w 7872284"/>
              <a:gd name="connsiteY486" fmla="*/ 1298139 h 2108162"/>
              <a:gd name="connsiteX487" fmla="*/ 2948839 w 7872284"/>
              <a:gd name="connsiteY487" fmla="*/ 1323496 h 2108162"/>
              <a:gd name="connsiteX488" fmla="*/ 2922441 w 7872284"/>
              <a:gd name="connsiteY488" fmla="*/ 1344423 h 2108162"/>
              <a:gd name="connsiteX489" fmla="*/ 2896129 w 7872284"/>
              <a:gd name="connsiteY489" fmla="*/ 1361270 h 2108162"/>
              <a:gd name="connsiteX490" fmla="*/ 2869817 w 7872284"/>
              <a:gd name="connsiteY490" fmla="*/ 1339213 h 2108162"/>
              <a:gd name="connsiteX491" fmla="*/ 2843505 w 7872284"/>
              <a:gd name="connsiteY491" fmla="*/ 1363875 h 2108162"/>
              <a:gd name="connsiteX492" fmla="*/ 2817193 w 7872284"/>
              <a:gd name="connsiteY492" fmla="*/ 1376553 h 2108162"/>
              <a:gd name="connsiteX493" fmla="*/ 2790795 w 7872284"/>
              <a:gd name="connsiteY493" fmla="*/ 1417888 h 2108162"/>
              <a:gd name="connsiteX494" fmla="*/ 2764483 w 7872284"/>
              <a:gd name="connsiteY494" fmla="*/ 1415457 h 2108162"/>
              <a:gd name="connsiteX495" fmla="*/ 2738171 w 7872284"/>
              <a:gd name="connsiteY495" fmla="*/ 1421275 h 2108162"/>
              <a:gd name="connsiteX496" fmla="*/ 2711859 w 7872284"/>
              <a:gd name="connsiteY496" fmla="*/ 1431001 h 2108162"/>
              <a:gd name="connsiteX497" fmla="*/ 2685547 w 7872284"/>
              <a:gd name="connsiteY497" fmla="*/ 1417194 h 2108162"/>
              <a:gd name="connsiteX498" fmla="*/ 2659149 w 7872284"/>
              <a:gd name="connsiteY498" fmla="*/ 1435430 h 2108162"/>
              <a:gd name="connsiteX499" fmla="*/ 2632837 w 7872284"/>
              <a:gd name="connsiteY499" fmla="*/ 1423967 h 2108162"/>
              <a:gd name="connsiteX500" fmla="*/ 2606525 w 7872284"/>
              <a:gd name="connsiteY500" fmla="*/ 1408249 h 2108162"/>
              <a:gd name="connsiteX501" fmla="*/ 2580213 w 7872284"/>
              <a:gd name="connsiteY501" fmla="*/ 1436124 h 2108162"/>
              <a:gd name="connsiteX502" fmla="*/ 2553901 w 7872284"/>
              <a:gd name="connsiteY502" fmla="*/ 1424054 h 2108162"/>
              <a:gd name="connsiteX503" fmla="*/ 2527502 w 7872284"/>
              <a:gd name="connsiteY503" fmla="*/ 1404515 h 2108162"/>
              <a:gd name="connsiteX504" fmla="*/ 2501191 w 7872284"/>
              <a:gd name="connsiteY504" fmla="*/ 1370822 h 2108162"/>
              <a:gd name="connsiteX505" fmla="*/ 2474879 w 7872284"/>
              <a:gd name="connsiteY505" fmla="*/ 1367609 h 2108162"/>
              <a:gd name="connsiteX506" fmla="*/ 2448567 w 7872284"/>
              <a:gd name="connsiteY506" fmla="*/ 1377161 h 2108162"/>
              <a:gd name="connsiteX507" fmla="*/ 2422255 w 7872284"/>
              <a:gd name="connsiteY507" fmla="*/ 1364483 h 2108162"/>
              <a:gd name="connsiteX508" fmla="*/ 2395943 w 7872284"/>
              <a:gd name="connsiteY508" fmla="*/ 1366133 h 2108162"/>
              <a:gd name="connsiteX509" fmla="*/ 2369544 w 7872284"/>
              <a:gd name="connsiteY509" fmla="*/ 1336000 h 2108162"/>
              <a:gd name="connsiteX510" fmla="*/ 2343232 w 7872284"/>
              <a:gd name="connsiteY510" fmla="*/ 1335913 h 2108162"/>
              <a:gd name="connsiteX511" fmla="*/ 2316921 w 7872284"/>
              <a:gd name="connsiteY511" fmla="*/ 1358665 h 2108162"/>
              <a:gd name="connsiteX512" fmla="*/ 2290609 w 7872284"/>
              <a:gd name="connsiteY512" fmla="*/ 1350502 h 2108162"/>
              <a:gd name="connsiteX513" fmla="*/ 2264297 w 7872284"/>
              <a:gd name="connsiteY513" fmla="*/ 1344337 h 2108162"/>
              <a:gd name="connsiteX514" fmla="*/ 2237898 w 7872284"/>
              <a:gd name="connsiteY514" fmla="*/ 1353541 h 2108162"/>
              <a:gd name="connsiteX515" fmla="*/ 2211586 w 7872284"/>
              <a:gd name="connsiteY515" fmla="*/ 1352065 h 2108162"/>
              <a:gd name="connsiteX516" fmla="*/ 2185274 w 7872284"/>
              <a:gd name="connsiteY516" fmla="*/ 1346768 h 2108162"/>
              <a:gd name="connsiteX517" fmla="*/ 2158963 w 7872284"/>
              <a:gd name="connsiteY517" fmla="*/ 1342513 h 2108162"/>
              <a:gd name="connsiteX518" fmla="*/ 2132651 w 7872284"/>
              <a:gd name="connsiteY518" fmla="*/ 1357362 h 2108162"/>
              <a:gd name="connsiteX519" fmla="*/ 2106252 w 7872284"/>
              <a:gd name="connsiteY519" fmla="*/ 1332440 h 2108162"/>
              <a:gd name="connsiteX520" fmla="*/ 2079940 w 7872284"/>
              <a:gd name="connsiteY520" fmla="*/ 1304304 h 2108162"/>
              <a:gd name="connsiteX521" fmla="*/ 2053628 w 7872284"/>
              <a:gd name="connsiteY521" fmla="*/ 1296923 h 2108162"/>
              <a:gd name="connsiteX522" fmla="*/ 2027316 w 7872284"/>
              <a:gd name="connsiteY522" fmla="*/ 1296663 h 2108162"/>
              <a:gd name="connsiteX523" fmla="*/ 2001004 w 7872284"/>
              <a:gd name="connsiteY523" fmla="*/ 1306823 h 2108162"/>
              <a:gd name="connsiteX524" fmla="*/ 1974606 w 7872284"/>
              <a:gd name="connsiteY524" fmla="*/ 1285808 h 2108162"/>
              <a:gd name="connsiteX525" fmla="*/ 1948294 w 7872284"/>
              <a:gd name="connsiteY525" fmla="*/ 1286589 h 2108162"/>
              <a:gd name="connsiteX526" fmla="*/ 1921982 w 7872284"/>
              <a:gd name="connsiteY526" fmla="*/ 1280858 h 2108162"/>
              <a:gd name="connsiteX527" fmla="*/ 1895670 w 7872284"/>
              <a:gd name="connsiteY527" fmla="*/ 1281553 h 2108162"/>
              <a:gd name="connsiteX528" fmla="*/ 1869358 w 7872284"/>
              <a:gd name="connsiteY528" fmla="*/ 1274258 h 2108162"/>
              <a:gd name="connsiteX529" fmla="*/ 1842959 w 7872284"/>
              <a:gd name="connsiteY529" fmla="*/ 1268614 h 2108162"/>
              <a:gd name="connsiteX530" fmla="*/ 1816648 w 7872284"/>
              <a:gd name="connsiteY530" fmla="*/ 1271219 h 2108162"/>
              <a:gd name="connsiteX531" fmla="*/ 1790336 w 7872284"/>
              <a:gd name="connsiteY531" fmla="*/ 1255675 h 2108162"/>
              <a:gd name="connsiteX532" fmla="*/ 1764024 w 7872284"/>
              <a:gd name="connsiteY532" fmla="*/ 1242563 h 2108162"/>
              <a:gd name="connsiteX533" fmla="*/ 1737712 w 7872284"/>
              <a:gd name="connsiteY533" fmla="*/ 1238916 h 2108162"/>
              <a:gd name="connsiteX534" fmla="*/ 1711313 w 7872284"/>
              <a:gd name="connsiteY534" fmla="*/ 1198536 h 2108162"/>
              <a:gd name="connsiteX535" fmla="*/ 1685001 w 7872284"/>
              <a:gd name="connsiteY535" fmla="*/ 1169966 h 2108162"/>
              <a:gd name="connsiteX536" fmla="*/ 1658690 w 7872284"/>
              <a:gd name="connsiteY536" fmla="*/ 1143481 h 2108162"/>
              <a:gd name="connsiteX537" fmla="*/ 1632378 w 7872284"/>
              <a:gd name="connsiteY537" fmla="*/ 1158764 h 2108162"/>
              <a:gd name="connsiteX538" fmla="*/ 1606066 w 7872284"/>
              <a:gd name="connsiteY538" fmla="*/ 1167448 h 2108162"/>
              <a:gd name="connsiteX539" fmla="*/ 1579667 w 7872284"/>
              <a:gd name="connsiteY539" fmla="*/ 1160761 h 2108162"/>
              <a:gd name="connsiteX540" fmla="*/ 1553355 w 7872284"/>
              <a:gd name="connsiteY540" fmla="*/ 1138184 h 2108162"/>
              <a:gd name="connsiteX541" fmla="*/ 1527043 w 7872284"/>
              <a:gd name="connsiteY541" fmla="*/ 1138705 h 2108162"/>
              <a:gd name="connsiteX542" fmla="*/ 1500732 w 7872284"/>
              <a:gd name="connsiteY542" fmla="*/ 1107617 h 2108162"/>
              <a:gd name="connsiteX543" fmla="*/ 1474420 w 7872284"/>
              <a:gd name="connsiteY543" fmla="*/ 1056903 h 2108162"/>
              <a:gd name="connsiteX544" fmla="*/ 1448108 w 7872284"/>
              <a:gd name="connsiteY544" fmla="*/ 1050564 h 2108162"/>
              <a:gd name="connsiteX545" fmla="*/ 1421709 w 7872284"/>
              <a:gd name="connsiteY545" fmla="*/ 1019563 h 2108162"/>
              <a:gd name="connsiteX546" fmla="*/ 1395397 w 7872284"/>
              <a:gd name="connsiteY546" fmla="*/ 1000198 h 2108162"/>
              <a:gd name="connsiteX547" fmla="*/ 1369086 w 7872284"/>
              <a:gd name="connsiteY547" fmla="*/ 1002109 h 2108162"/>
              <a:gd name="connsiteX548" fmla="*/ 1342774 w 7872284"/>
              <a:gd name="connsiteY548" fmla="*/ 996725 h 2108162"/>
              <a:gd name="connsiteX549" fmla="*/ 1316462 w 7872284"/>
              <a:gd name="connsiteY549" fmla="*/ 950006 h 2108162"/>
              <a:gd name="connsiteX550" fmla="*/ 1290063 w 7872284"/>
              <a:gd name="connsiteY550" fmla="*/ 919439 h 2108162"/>
              <a:gd name="connsiteX551" fmla="*/ 1263751 w 7872284"/>
              <a:gd name="connsiteY551" fmla="*/ 913968 h 2108162"/>
              <a:gd name="connsiteX552" fmla="*/ 1237439 w 7872284"/>
              <a:gd name="connsiteY552" fmla="*/ 894430 h 2108162"/>
              <a:gd name="connsiteX553" fmla="*/ 1211128 w 7872284"/>
              <a:gd name="connsiteY553" fmla="*/ 854571 h 2108162"/>
              <a:gd name="connsiteX554" fmla="*/ 1184816 w 7872284"/>
              <a:gd name="connsiteY554" fmla="*/ 817491 h 2108162"/>
              <a:gd name="connsiteX555" fmla="*/ 1158417 w 7872284"/>
              <a:gd name="connsiteY555" fmla="*/ 804205 h 2108162"/>
              <a:gd name="connsiteX556" fmla="*/ 1132105 w 7872284"/>
              <a:gd name="connsiteY556" fmla="*/ 782583 h 2108162"/>
              <a:gd name="connsiteX557" fmla="*/ 1105793 w 7872284"/>
              <a:gd name="connsiteY557" fmla="*/ 761394 h 2108162"/>
              <a:gd name="connsiteX558" fmla="*/ 1079481 w 7872284"/>
              <a:gd name="connsiteY558" fmla="*/ 752710 h 2108162"/>
              <a:gd name="connsiteX559" fmla="*/ 1053169 w 7872284"/>
              <a:gd name="connsiteY559" fmla="*/ 761047 h 2108162"/>
              <a:gd name="connsiteX560" fmla="*/ 1026771 w 7872284"/>
              <a:gd name="connsiteY560" fmla="*/ 769123 h 2108162"/>
              <a:gd name="connsiteX561" fmla="*/ 1000459 w 7872284"/>
              <a:gd name="connsiteY561" fmla="*/ 766952 h 2108162"/>
              <a:gd name="connsiteX562" fmla="*/ 974147 w 7872284"/>
              <a:gd name="connsiteY562" fmla="*/ 766778 h 2108162"/>
              <a:gd name="connsiteX563" fmla="*/ 947835 w 7872284"/>
              <a:gd name="connsiteY563" fmla="*/ 763913 h 2108162"/>
              <a:gd name="connsiteX564" fmla="*/ 921523 w 7872284"/>
              <a:gd name="connsiteY564" fmla="*/ 760005 h 2108162"/>
              <a:gd name="connsiteX565" fmla="*/ 895124 w 7872284"/>
              <a:gd name="connsiteY565" fmla="*/ 741421 h 2108162"/>
              <a:gd name="connsiteX566" fmla="*/ 868813 w 7872284"/>
              <a:gd name="connsiteY566" fmla="*/ 728222 h 2108162"/>
              <a:gd name="connsiteX567" fmla="*/ 842501 w 7872284"/>
              <a:gd name="connsiteY567" fmla="*/ 736732 h 2108162"/>
              <a:gd name="connsiteX568" fmla="*/ 816189 w 7872284"/>
              <a:gd name="connsiteY568" fmla="*/ 767994 h 2108162"/>
              <a:gd name="connsiteX569" fmla="*/ 789877 w 7872284"/>
              <a:gd name="connsiteY569" fmla="*/ 783885 h 2108162"/>
              <a:gd name="connsiteX570" fmla="*/ 763478 w 7872284"/>
              <a:gd name="connsiteY570" fmla="*/ 759310 h 2108162"/>
              <a:gd name="connsiteX571" fmla="*/ 737166 w 7872284"/>
              <a:gd name="connsiteY571" fmla="*/ 744895 h 2108162"/>
              <a:gd name="connsiteX572" fmla="*/ 710855 w 7872284"/>
              <a:gd name="connsiteY572" fmla="*/ 749758 h 2108162"/>
              <a:gd name="connsiteX573" fmla="*/ 684543 w 7872284"/>
              <a:gd name="connsiteY573" fmla="*/ 777546 h 2108162"/>
              <a:gd name="connsiteX574" fmla="*/ 658231 w 7872284"/>
              <a:gd name="connsiteY574" fmla="*/ 799082 h 2108162"/>
              <a:gd name="connsiteX575" fmla="*/ 631919 w 7872284"/>
              <a:gd name="connsiteY575" fmla="*/ 815407 h 2108162"/>
              <a:gd name="connsiteX576" fmla="*/ 605520 w 7872284"/>
              <a:gd name="connsiteY576" fmla="*/ 804205 h 2108162"/>
              <a:gd name="connsiteX577" fmla="*/ 579209 w 7872284"/>
              <a:gd name="connsiteY577" fmla="*/ 778935 h 2108162"/>
              <a:gd name="connsiteX578" fmla="*/ 552897 w 7872284"/>
              <a:gd name="connsiteY578" fmla="*/ 785188 h 2108162"/>
              <a:gd name="connsiteX579" fmla="*/ 526585 w 7872284"/>
              <a:gd name="connsiteY579" fmla="*/ 788748 h 2108162"/>
              <a:gd name="connsiteX580" fmla="*/ 500273 w 7872284"/>
              <a:gd name="connsiteY580" fmla="*/ 794219 h 2108162"/>
              <a:gd name="connsiteX581" fmla="*/ 473874 w 7872284"/>
              <a:gd name="connsiteY581" fmla="*/ 777025 h 2108162"/>
              <a:gd name="connsiteX582" fmla="*/ 447562 w 7872284"/>
              <a:gd name="connsiteY582" fmla="*/ 774073 h 2108162"/>
              <a:gd name="connsiteX583" fmla="*/ 421250 w 7872284"/>
              <a:gd name="connsiteY583" fmla="*/ 789269 h 2108162"/>
              <a:gd name="connsiteX584" fmla="*/ 394939 w 7872284"/>
              <a:gd name="connsiteY584" fmla="*/ 821486 h 2108162"/>
              <a:gd name="connsiteX585" fmla="*/ 368627 w 7872284"/>
              <a:gd name="connsiteY585" fmla="*/ 827130 h 2108162"/>
              <a:gd name="connsiteX586" fmla="*/ 342228 w 7872284"/>
              <a:gd name="connsiteY586" fmla="*/ 812455 h 2108162"/>
              <a:gd name="connsiteX587" fmla="*/ 315916 w 7872284"/>
              <a:gd name="connsiteY587" fmla="*/ 814278 h 2108162"/>
              <a:gd name="connsiteX588" fmla="*/ 289604 w 7872284"/>
              <a:gd name="connsiteY588" fmla="*/ 815928 h 2108162"/>
              <a:gd name="connsiteX589" fmla="*/ 263292 w 7872284"/>
              <a:gd name="connsiteY589" fmla="*/ 802121 h 2108162"/>
              <a:gd name="connsiteX590" fmla="*/ 236981 w 7872284"/>
              <a:gd name="connsiteY590" fmla="*/ 783364 h 2108162"/>
              <a:gd name="connsiteX591" fmla="*/ 210582 w 7872284"/>
              <a:gd name="connsiteY591" fmla="*/ 780498 h 2108162"/>
              <a:gd name="connsiteX592" fmla="*/ 184270 w 7872284"/>
              <a:gd name="connsiteY592" fmla="*/ 786751 h 2108162"/>
              <a:gd name="connsiteX593" fmla="*/ 157958 w 7872284"/>
              <a:gd name="connsiteY593" fmla="*/ 789269 h 2108162"/>
              <a:gd name="connsiteX594" fmla="*/ 131646 w 7872284"/>
              <a:gd name="connsiteY594" fmla="*/ 785796 h 2108162"/>
              <a:gd name="connsiteX595" fmla="*/ 105334 w 7872284"/>
              <a:gd name="connsiteY595" fmla="*/ 784233 h 2108162"/>
              <a:gd name="connsiteX596" fmla="*/ 78936 w 7872284"/>
              <a:gd name="connsiteY596" fmla="*/ 787880 h 2108162"/>
              <a:gd name="connsiteX597" fmla="*/ 52624 w 7872284"/>
              <a:gd name="connsiteY597" fmla="*/ 790398 h 2108162"/>
              <a:gd name="connsiteX598" fmla="*/ 26312 w 7872284"/>
              <a:gd name="connsiteY598" fmla="*/ 792482 h 2108162"/>
              <a:gd name="connsiteX599" fmla="*/ 0 w 7872284"/>
              <a:gd name="connsiteY599" fmla="*/ 795782 h 210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</a:cxnLst>
            <a:rect l="l" t="t" r="r" b="b"/>
            <a:pathLst>
              <a:path w="7872284" h="2108162">
                <a:moveTo>
                  <a:pt x="0" y="888525"/>
                </a:moveTo>
                <a:lnTo>
                  <a:pt x="26312" y="877496"/>
                </a:lnTo>
                <a:lnTo>
                  <a:pt x="52624" y="898772"/>
                </a:lnTo>
                <a:lnTo>
                  <a:pt x="78936" y="909713"/>
                </a:lnTo>
                <a:lnTo>
                  <a:pt x="105334" y="899119"/>
                </a:lnTo>
                <a:lnTo>
                  <a:pt x="131646" y="900074"/>
                </a:lnTo>
                <a:lnTo>
                  <a:pt x="157958" y="907803"/>
                </a:lnTo>
                <a:lnTo>
                  <a:pt x="184270" y="890783"/>
                </a:lnTo>
                <a:lnTo>
                  <a:pt x="210582" y="875847"/>
                </a:lnTo>
                <a:lnTo>
                  <a:pt x="236981" y="877931"/>
                </a:lnTo>
                <a:lnTo>
                  <a:pt x="263292" y="897469"/>
                </a:lnTo>
                <a:lnTo>
                  <a:pt x="289604" y="895211"/>
                </a:lnTo>
                <a:lnTo>
                  <a:pt x="315916" y="878799"/>
                </a:lnTo>
                <a:lnTo>
                  <a:pt x="342228" y="888959"/>
                </a:lnTo>
                <a:lnTo>
                  <a:pt x="368627" y="906240"/>
                </a:lnTo>
                <a:lnTo>
                  <a:pt x="394939" y="883488"/>
                </a:lnTo>
                <a:lnTo>
                  <a:pt x="421250" y="873936"/>
                </a:lnTo>
                <a:lnTo>
                  <a:pt x="447562" y="876454"/>
                </a:lnTo>
                <a:lnTo>
                  <a:pt x="473874" y="874197"/>
                </a:lnTo>
                <a:lnTo>
                  <a:pt x="500273" y="870984"/>
                </a:lnTo>
                <a:lnTo>
                  <a:pt x="526585" y="880623"/>
                </a:lnTo>
                <a:lnTo>
                  <a:pt x="552897" y="872981"/>
                </a:lnTo>
                <a:lnTo>
                  <a:pt x="579209" y="871678"/>
                </a:lnTo>
                <a:lnTo>
                  <a:pt x="605520" y="889654"/>
                </a:lnTo>
                <a:lnTo>
                  <a:pt x="631919" y="904416"/>
                </a:lnTo>
                <a:lnTo>
                  <a:pt x="658231" y="891738"/>
                </a:lnTo>
                <a:lnTo>
                  <a:pt x="684543" y="887135"/>
                </a:lnTo>
                <a:lnTo>
                  <a:pt x="710855" y="882707"/>
                </a:lnTo>
                <a:lnTo>
                  <a:pt x="737166" y="867250"/>
                </a:lnTo>
                <a:lnTo>
                  <a:pt x="763478" y="880623"/>
                </a:lnTo>
                <a:lnTo>
                  <a:pt x="789877" y="904590"/>
                </a:lnTo>
                <a:lnTo>
                  <a:pt x="816189" y="910668"/>
                </a:lnTo>
                <a:lnTo>
                  <a:pt x="842501" y="885486"/>
                </a:lnTo>
                <a:lnTo>
                  <a:pt x="868813" y="883662"/>
                </a:lnTo>
                <a:lnTo>
                  <a:pt x="895124" y="905458"/>
                </a:lnTo>
                <a:lnTo>
                  <a:pt x="921523" y="927081"/>
                </a:lnTo>
                <a:lnTo>
                  <a:pt x="947835" y="923347"/>
                </a:lnTo>
                <a:lnTo>
                  <a:pt x="974147" y="936199"/>
                </a:lnTo>
                <a:lnTo>
                  <a:pt x="1000459" y="962076"/>
                </a:lnTo>
                <a:lnTo>
                  <a:pt x="1026771" y="973105"/>
                </a:lnTo>
                <a:lnTo>
                  <a:pt x="1053169" y="960166"/>
                </a:lnTo>
                <a:lnTo>
                  <a:pt x="1079481" y="955216"/>
                </a:lnTo>
                <a:lnTo>
                  <a:pt x="1105793" y="964334"/>
                </a:lnTo>
                <a:lnTo>
                  <a:pt x="1132105" y="1003411"/>
                </a:lnTo>
                <a:lnTo>
                  <a:pt x="1158417" y="1030070"/>
                </a:lnTo>
                <a:lnTo>
                  <a:pt x="1184816" y="1073403"/>
                </a:lnTo>
                <a:lnTo>
                  <a:pt x="1211128" y="1105793"/>
                </a:lnTo>
                <a:lnTo>
                  <a:pt x="1237439" y="1141483"/>
                </a:lnTo>
                <a:lnTo>
                  <a:pt x="1263751" y="1161803"/>
                </a:lnTo>
                <a:lnTo>
                  <a:pt x="1290063" y="1166059"/>
                </a:lnTo>
                <a:lnTo>
                  <a:pt x="1316462" y="1207046"/>
                </a:lnTo>
                <a:lnTo>
                  <a:pt x="1342774" y="1250291"/>
                </a:lnTo>
                <a:lnTo>
                  <a:pt x="1369086" y="1257499"/>
                </a:lnTo>
                <a:lnTo>
                  <a:pt x="1395397" y="1234660"/>
                </a:lnTo>
                <a:lnTo>
                  <a:pt x="1421709" y="1273737"/>
                </a:lnTo>
                <a:lnTo>
                  <a:pt x="1448108" y="1295273"/>
                </a:lnTo>
                <a:lnTo>
                  <a:pt x="1474420" y="1281553"/>
                </a:lnTo>
                <a:lnTo>
                  <a:pt x="1500732" y="1314985"/>
                </a:lnTo>
                <a:lnTo>
                  <a:pt x="1527043" y="1342079"/>
                </a:lnTo>
                <a:lnTo>
                  <a:pt x="1553355" y="1330703"/>
                </a:lnTo>
                <a:lnTo>
                  <a:pt x="1579667" y="1347550"/>
                </a:lnTo>
                <a:lnTo>
                  <a:pt x="1606066" y="1357797"/>
                </a:lnTo>
                <a:lnTo>
                  <a:pt x="1632378" y="1348505"/>
                </a:lnTo>
                <a:lnTo>
                  <a:pt x="1658690" y="1361617"/>
                </a:lnTo>
                <a:lnTo>
                  <a:pt x="1685001" y="1393313"/>
                </a:lnTo>
                <a:lnTo>
                  <a:pt x="1711313" y="1420146"/>
                </a:lnTo>
                <a:lnTo>
                  <a:pt x="1737712" y="1440900"/>
                </a:lnTo>
                <a:lnTo>
                  <a:pt x="1764024" y="1464781"/>
                </a:lnTo>
                <a:lnTo>
                  <a:pt x="1790336" y="1483364"/>
                </a:lnTo>
                <a:lnTo>
                  <a:pt x="1816648" y="1505768"/>
                </a:lnTo>
                <a:lnTo>
                  <a:pt x="1842959" y="1518186"/>
                </a:lnTo>
                <a:lnTo>
                  <a:pt x="1869358" y="1527217"/>
                </a:lnTo>
                <a:lnTo>
                  <a:pt x="1895670" y="1513931"/>
                </a:lnTo>
                <a:lnTo>
                  <a:pt x="1921982" y="1507418"/>
                </a:lnTo>
                <a:lnTo>
                  <a:pt x="1948294" y="1518707"/>
                </a:lnTo>
                <a:lnTo>
                  <a:pt x="1974606" y="1535640"/>
                </a:lnTo>
                <a:lnTo>
                  <a:pt x="2001004" y="1563342"/>
                </a:lnTo>
                <a:lnTo>
                  <a:pt x="2027316" y="1572286"/>
                </a:lnTo>
                <a:lnTo>
                  <a:pt x="2053628" y="1578886"/>
                </a:lnTo>
                <a:lnTo>
                  <a:pt x="2079940" y="1573328"/>
                </a:lnTo>
                <a:lnTo>
                  <a:pt x="2106252" y="1600856"/>
                </a:lnTo>
                <a:lnTo>
                  <a:pt x="2132651" y="1616226"/>
                </a:lnTo>
                <a:lnTo>
                  <a:pt x="2158963" y="1602766"/>
                </a:lnTo>
                <a:lnTo>
                  <a:pt x="2185274" y="1628036"/>
                </a:lnTo>
                <a:lnTo>
                  <a:pt x="2211586" y="1646098"/>
                </a:lnTo>
                <a:lnTo>
                  <a:pt x="2237898" y="1647748"/>
                </a:lnTo>
                <a:lnTo>
                  <a:pt x="2264297" y="1635070"/>
                </a:lnTo>
                <a:lnTo>
                  <a:pt x="2290609" y="1642364"/>
                </a:lnTo>
                <a:lnTo>
                  <a:pt x="2316921" y="1658863"/>
                </a:lnTo>
                <a:lnTo>
                  <a:pt x="2343232" y="1670760"/>
                </a:lnTo>
                <a:lnTo>
                  <a:pt x="2369544" y="1661034"/>
                </a:lnTo>
                <a:lnTo>
                  <a:pt x="2395943" y="1667981"/>
                </a:lnTo>
                <a:lnTo>
                  <a:pt x="2422255" y="1700719"/>
                </a:lnTo>
                <a:lnTo>
                  <a:pt x="2448567" y="1694901"/>
                </a:lnTo>
                <a:lnTo>
                  <a:pt x="2474879" y="1676665"/>
                </a:lnTo>
                <a:lnTo>
                  <a:pt x="2501191" y="1663379"/>
                </a:lnTo>
                <a:lnTo>
                  <a:pt x="2527502" y="1712008"/>
                </a:lnTo>
                <a:lnTo>
                  <a:pt x="2553901" y="1729549"/>
                </a:lnTo>
                <a:lnTo>
                  <a:pt x="2580213" y="1745354"/>
                </a:lnTo>
                <a:lnTo>
                  <a:pt x="2606525" y="1734325"/>
                </a:lnTo>
                <a:lnTo>
                  <a:pt x="2632837" y="1728073"/>
                </a:lnTo>
                <a:lnTo>
                  <a:pt x="2659149" y="1748567"/>
                </a:lnTo>
                <a:lnTo>
                  <a:pt x="2685547" y="1774010"/>
                </a:lnTo>
                <a:lnTo>
                  <a:pt x="2711859" y="1778265"/>
                </a:lnTo>
                <a:lnTo>
                  <a:pt x="2738171" y="1746048"/>
                </a:lnTo>
                <a:lnTo>
                  <a:pt x="2764483" y="1738494"/>
                </a:lnTo>
                <a:lnTo>
                  <a:pt x="2790795" y="1753517"/>
                </a:lnTo>
                <a:lnTo>
                  <a:pt x="2817193" y="1746396"/>
                </a:lnTo>
                <a:lnTo>
                  <a:pt x="2843505" y="1723731"/>
                </a:lnTo>
                <a:lnTo>
                  <a:pt x="2869817" y="1725555"/>
                </a:lnTo>
                <a:lnTo>
                  <a:pt x="2896129" y="1704193"/>
                </a:lnTo>
                <a:lnTo>
                  <a:pt x="2922441" y="1701153"/>
                </a:lnTo>
                <a:lnTo>
                  <a:pt x="2948839" y="1670760"/>
                </a:lnTo>
                <a:lnTo>
                  <a:pt x="2975151" y="1665723"/>
                </a:lnTo>
                <a:lnTo>
                  <a:pt x="3001463" y="1650874"/>
                </a:lnTo>
                <a:lnTo>
                  <a:pt x="3027775" y="1630207"/>
                </a:lnTo>
                <a:lnTo>
                  <a:pt x="3054087" y="1651135"/>
                </a:lnTo>
                <a:lnTo>
                  <a:pt x="3080486" y="1633680"/>
                </a:lnTo>
                <a:lnTo>
                  <a:pt x="3106798" y="1622652"/>
                </a:lnTo>
                <a:lnTo>
                  <a:pt x="3133109" y="1603895"/>
                </a:lnTo>
                <a:lnTo>
                  <a:pt x="3159421" y="1612666"/>
                </a:lnTo>
                <a:lnTo>
                  <a:pt x="3185733" y="1606760"/>
                </a:lnTo>
                <a:lnTo>
                  <a:pt x="3212132" y="1606500"/>
                </a:lnTo>
                <a:lnTo>
                  <a:pt x="3238444" y="1590609"/>
                </a:lnTo>
                <a:lnTo>
                  <a:pt x="3264755" y="1606239"/>
                </a:lnTo>
                <a:lnTo>
                  <a:pt x="3291067" y="1595472"/>
                </a:lnTo>
                <a:lnTo>
                  <a:pt x="3317380" y="1610668"/>
                </a:lnTo>
                <a:lnTo>
                  <a:pt x="3343778" y="1586440"/>
                </a:lnTo>
                <a:lnTo>
                  <a:pt x="3370090" y="1589046"/>
                </a:lnTo>
                <a:lnTo>
                  <a:pt x="3396402" y="1595124"/>
                </a:lnTo>
                <a:lnTo>
                  <a:pt x="3422713" y="1643580"/>
                </a:lnTo>
                <a:lnTo>
                  <a:pt x="3449025" y="1712355"/>
                </a:lnTo>
                <a:lnTo>
                  <a:pt x="3475424" y="1721300"/>
                </a:lnTo>
                <a:lnTo>
                  <a:pt x="3501736" y="1781913"/>
                </a:lnTo>
                <a:lnTo>
                  <a:pt x="3528048" y="1801277"/>
                </a:lnTo>
                <a:lnTo>
                  <a:pt x="3554360" y="1829500"/>
                </a:lnTo>
                <a:lnTo>
                  <a:pt x="3580671" y="1888897"/>
                </a:lnTo>
                <a:lnTo>
                  <a:pt x="3606984" y="1925716"/>
                </a:lnTo>
                <a:lnTo>
                  <a:pt x="3633382" y="1979556"/>
                </a:lnTo>
                <a:lnTo>
                  <a:pt x="3659694" y="2038518"/>
                </a:lnTo>
                <a:lnTo>
                  <a:pt x="3686006" y="2073080"/>
                </a:lnTo>
                <a:lnTo>
                  <a:pt x="3712318" y="2073340"/>
                </a:lnTo>
                <a:lnTo>
                  <a:pt x="3738629" y="2087755"/>
                </a:lnTo>
                <a:lnTo>
                  <a:pt x="3765028" y="2108162"/>
                </a:lnTo>
                <a:lnTo>
                  <a:pt x="3791340" y="2085845"/>
                </a:lnTo>
                <a:lnTo>
                  <a:pt x="3817652" y="2069867"/>
                </a:lnTo>
                <a:lnTo>
                  <a:pt x="3843964" y="2056841"/>
                </a:lnTo>
                <a:lnTo>
                  <a:pt x="3870276" y="2064396"/>
                </a:lnTo>
                <a:lnTo>
                  <a:pt x="3896674" y="2012380"/>
                </a:lnTo>
                <a:lnTo>
                  <a:pt x="3922987" y="2013509"/>
                </a:lnTo>
                <a:lnTo>
                  <a:pt x="3949298" y="1993276"/>
                </a:lnTo>
                <a:lnTo>
                  <a:pt x="3975610" y="2005433"/>
                </a:lnTo>
                <a:lnTo>
                  <a:pt x="4001922" y="1967572"/>
                </a:lnTo>
                <a:lnTo>
                  <a:pt x="4028321" y="1926497"/>
                </a:lnTo>
                <a:lnTo>
                  <a:pt x="4054632" y="1878824"/>
                </a:lnTo>
                <a:lnTo>
                  <a:pt x="4080945" y="1848430"/>
                </a:lnTo>
                <a:lnTo>
                  <a:pt x="4107256" y="1801712"/>
                </a:lnTo>
                <a:lnTo>
                  <a:pt x="4133568" y="1743791"/>
                </a:lnTo>
                <a:lnTo>
                  <a:pt x="4159967" y="1687259"/>
                </a:lnTo>
                <a:lnTo>
                  <a:pt x="4186279" y="1650614"/>
                </a:lnTo>
                <a:lnTo>
                  <a:pt x="4212591" y="1605284"/>
                </a:lnTo>
                <a:lnTo>
                  <a:pt x="4238903" y="1554397"/>
                </a:lnTo>
                <a:lnTo>
                  <a:pt x="4265214" y="1523570"/>
                </a:lnTo>
                <a:lnTo>
                  <a:pt x="4291613" y="1486056"/>
                </a:lnTo>
                <a:lnTo>
                  <a:pt x="4317925" y="1498127"/>
                </a:lnTo>
                <a:lnTo>
                  <a:pt x="4344237" y="1478849"/>
                </a:lnTo>
                <a:lnTo>
                  <a:pt x="4370549" y="1434474"/>
                </a:lnTo>
                <a:lnTo>
                  <a:pt x="4396861" y="1386192"/>
                </a:lnTo>
                <a:lnTo>
                  <a:pt x="4423172" y="1367175"/>
                </a:lnTo>
                <a:lnTo>
                  <a:pt x="4449571" y="1354497"/>
                </a:lnTo>
                <a:lnTo>
                  <a:pt x="4475883" y="1320804"/>
                </a:lnTo>
                <a:lnTo>
                  <a:pt x="4502195" y="1257065"/>
                </a:lnTo>
                <a:lnTo>
                  <a:pt x="4528507" y="1213906"/>
                </a:lnTo>
                <a:lnTo>
                  <a:pt x="4554819" y="1167361"/>
                </a:lnTo>
                <a:lnTo>
                  <a:pt x="4581217" y="1132018"/>
                </a:lnTo>
                <a:lnTo>
                  <a:pt x="4607529" y="1101972"/>
                </a:lnTo>
                <a:lnTo>
                  <a:pt x="4633841" y="1135752"/>
                </a:lnTo>
                <a:lnTo>
                  <a:pt x="4660153" y="1083476"/>
                </a:lnTo>
                <a:lnTo>
                  <a:pt x="4686465" y="1031460"/>
                </a:lnTo>
                <a:lnTo>
                  <a:pt x="4712863" y="1044138"/>
                </a:lnTo>
                <a:lnTo>
                  <a:pt x="4739175" y="1057077"/>
                </a:lnTo>
                <a:lnTo>
                  <a:pt x="4765487" y="1086168"/>
                </a:lnTo>
                <a:lnTo>
                  <a:pt x="4791799" y="1103883"/>
                </a:lnTo>
                <a:lnTo>
                  <a:pt x="4818111" y="1117603"/>
                </a:lnTo>
                <a:lnTo>
                  <a:pt x="4844510" y="1140355"/>
                </a:lnTo>
                <a:lnTo>
                  <a:pt x="4870821" y="1116301"/>
                </a:lnTo>
                <a:lnTo>
                  <a:pt x="4897133" y="1087036"/>
                </a:lnTo>
                <a:lnTo>
                  <a:pt x="4923445" y="1131237"/>
                </a:lnTo>
                <a:lnTo>
                  <a:pt x="4949757" y="1176913"/>
                </a:lnTo>
                <a:lnTo>
                  <a:pt x="4976156" y="1213211"/>
                </a:lnTo>
                <a:lnTo>
                  <a:pt x="5002468" y="1235616"/>
                </a:lnTo>
                <a:lnTo>
                  <a:pt x="5028779" y="1271567"/>
                </a:lnTo>
                <a:lnTo>
                  <a:pt x="5055092" y="1271567"/>
                </a:lnTo>
                <a:lnTo>
                  <a:pt x="5081403" y="1324190"/>
                </a:lnTo>
                <a:lnTo>
                  <a:pt x="5107802" y="1352673"/>
                </a:lnTo>
                <a:lnTo>
                  <a:pt x="5134114" y="1384803"/>
                </a:lnTo>
                <a:lnTo>
                  <a:pt x="5160426" y="1425096"/>
                </a:lnTo>
                <a:lnTo>
                  <a:pt x="5186737" y="1455142"/>
                </a:lnTo>
                <a:lnTo>
                  <a:pt x="5213050" y="1445329"/>
                </a:lnTo>
                <a:lnTo>
                  <a:pt x="5239448" y="1411289"/>
                </a:lnTo>
                <a:lnTo>
                  <a:pt x="5265760" y="1453666"/>
                </a:lnTo>
                <a:lnTo>
                  <a:pt x="5292072" y="1449584"/>
                </a:lnTo>
                <a:lnTo>
                  <a:pt x="5318384" y="1462610"/>
                </a:lnTo>
                <a:lnTo>
                  <a:pt x="5344695" y="1440206"/>
                </a:lnTo>
                <a:lnTo>
                  <a:pt x="5371008" y="1437601"/>
                </a:lnTo>
                <a:lnTo>
                  <a:pt x="5397406" y="1421970"/>
                </a:lnTo>
                <a:lnTo>
                  <a:pt x="5423718" y="1366220"/>
                </a:lnTo>
                <a:lnTo>
                  <a:pt x="5450030" y="1365091"/>
                </a:lnTo>
                <a:lnTo>
                  <a:pt x="5476342" y="1366741"/>
                </a:lnTo>
                <a:lnTo>
                  <a:pt x="5502654" y="1380982"/>
                </a:lnTo>
                <a:lnTo>
                  <a:pt x="5529052" y="1384021"/>
                </a:lnTo>
                <a:lnTo>
                  <a:pt x="5555364" y="1371951"/>
                </a:lnTo>
                <a:lnTo>
                  <a:pt x="5581676" y="1349026"/>
                </a:lnTo>
                <a:lnTo>
                  <a:pt x="5607988" y="1325580"/>
                </a:lnTo>
                <a:lnTo>
                  <a:pt x="5634300" y="1299007"/>
                </a:lnTo>
                <a:lnTo>
                  <a:pt x="5660699" y="1299268"/>
                </a:lnTo>
                <a:lnTo>
                  <a:pt x="5687010" y="1295794"/>
                </a:lnTo>
                <a:lnTo>
                  <a:pt x="5713322" y="1275214"/>
                </a:lnTo>
                <a:lnTo>
                  <a:pt x="5739634" y="1292321"/>
                </a:lnTo>
                <a:lnTo>
                  <a:pt x="5765946" y="1292234"/>
                </a:lnTo>
                <a:lnTo>
                  <a:pt x="5792344" y="1266617"/>
                </a:lnTo>
                <a:lnTo>
                  <a:pt x="5818657" y="1267833"/>
                </a:lnTo>
                <a:lnTo>
                  <a:pt x="5844968" y="1254980"/>
                </a:lnTo>
                <a:lnTo>
                  <a:pt x="5871280" y="1294579"/>
                </a:lnTo>
                <a:lnTo>
                  <a:pt x="5897592" y="1294579"/>
                </a:lnTo>
                <a:lnTo>
                  <a:pt x="5923991" y="1303262"/>
                </a:lnTo>
                <a:lnTo>
                  <a:pt x="5950303" y="1289976"/>
                </a:lnTo>
                <a:lnTo>
                  <a:pt x="5976615" y="1311251"/>
                </a:lnTo>
                <a:lnTo>
                  <a:pt x="6002926" y="1326795"/>
                </a:lnTo>
                <a:lnTo>
                  <a:pt x="6029238" y="1336869"/>
                </a:lnTo>
                <a:lnTo>
                  <a:pt x="6055637" y="1323061"/>
                </a:lnTo>
                <a:lnTo>
                  <a:pt x="6081949" y="1290758"/>
                </a:lnTo>
                <a:lnTo>
                  <a:pt x="6108261" y="1297357"/>
                </a:lnTo>
                <a:lnTo>
                  <a:pt x="6134573" y="1277732"/>
                </a:lnTo>
                <a:lnTo>
                  <a:pt x="6160884" y="1266443"/>
                </a:lnTo>
                <a:lnTo>
                  <a:pt x="6187283" y="1285461"/>
                </a:lnTo>
                <a:lnTo>
                  <a:pt x="6213595" y="1299963"/>
                </a:lnTo>
                <a:lnTo>
                  <a:pt x="6239907" y="1295186"/>
                </a:lnTo>
                <a:lnTo>
                  <a:pt x="6266219" y="1307604"/>
                </a:lnTo>
                <a:lnTo>
                  <a:pt x="6292531" y="1321672"/>
                </a:lnTo>
                <a:lnTo>
                  <a:pt x="6318842" y="1303870"/>
                </a:lnTo>
                <a:lnTo>
                  <a:pt x="6345241" y="1299442"/>
                </a:lnTo>
                <a:lnTo>
                  <a:pt x="6371553" y="1281466"/>
                </a:lnTo>
                <a:lnTo>
                  <a:pt x="6397865" y="1312467"/>
                </a:lnTo>
                <a:lnTo>
                  <a:pt x="6424177" y="1324277"/>
                </a:lnTo>
                <a:lnTo>
                  <a:pt x="6450489" y="1339387"/>
                </a:lnTo>
                <a:lnTo>
                  <a:pt x="6476887" y="1361791"/>
                </a:lnTo>
                <a:lnTo>
                  <a:pt x="6503199" y="1346855"/>
                </a:lnTo>
                <a:lnTo>
                  <a:pt x="6529511" y="1327751"/>
                </a:lnTo>
                <a:lnTo>
                  <a:pt x="6555823" y="1315333"/>
                </a:lnTo>
                <a:lnTo>
                  <a:pt x="6582135" y="1284158"/>
                </a:lnTo>
                <a:lnTo>
                  <a:pt x="6608534" y="1287284"/>
                </a:lnTo>
                <a:lnTo>
                  <a:pt x="6634845" y="1276256"/>
                </a:lnTo>
                <a:lnTo>
                  <a:pt x="6661157" y="1266964"/>
                </a:lnTo>
                <a:lnTo>
                  <a:pt x="6687469" y="1263404"/>
                </a:lnTo>
                <a:lnTo>
                  <a:pt x="6713781" y="1282682"/>
                </a:lnTo>
                <a:lnTo>
                  <a:pt x="6740180" y="1299876"/>
                </a:lnTo>
                <a:lnTo>
                  <a:pt x="6766491" y="1322801"/>
                </a:lnTo>
                <a:lnTo>
                  <a:pt x="6792803" y="1320283"/>
                </a:lnTo>
                <a:lnTo>
                  <a:pt x="6819115" y="1327490"/>
                </a:lnTo>
                <a:lnTo>
                  <a:pt x="6845427" y="1326014"/>
                </a:lnTo>
                <a:lnTo>
                  <a:pt x="6871826" y="1285287"/>
                </a:lnTo>
                <a:lnTo>
                  <a:pt x="6898138" y="1260625"/>
                </a:lnTo>
                <a:lnTo>
                  <a:pt x="6924449" y="1250465"/>
                </a:lnTo>
                <a:lnTo>
                  <a:pt x="6950761" y="1222156"/>
                </a:lnTo>
                <a:lnTo>
                  <a:pt x="6977073" y="1197928"/>
                </a:lnTo>
                <a:lnTo>
                  <a:pt x="7003472" y="1169358"/>
                </a:lnTo>
                <a:lnTo>
                  <a:pt x="7029784" y="1173787"/>
                </a:lnTo>
                <a:lnTo>
                  <a:pt x="7056096" y="1124637"/>
                </a:lnTo>
                <a:lnTo>
                  <a:pt x="7082407" y="1033805"/>
                </a:lnTo>
                <a:lnTo>
                  <a:pt x="7108719" y="920915"/>
                </a:lnTo>
                <a:lnTo>
                  <a:pt x="7135118" y="783798"/>
                </a:lnTo>
                <a:lnTo>
                  <a:pt x="7161430" y="686714"/>
                </a:lnTo>
                <a:lnTo>
                  <a:pt x="7187742" y="643989"/>
                </a:lnTo>
                <a:lnTo>
                  <a:pt x="7214054" y="658231"/>
                </a:lnTo>
                <a:lnTo>
                  <a:pt x="7240365" y="702431"/>
                </a:lnTo>
                <a:lnTo>
                  <a:pt x="7266678" y="722143"/>
                </a:lnTo>
                <a:lnTo>
                  <a:pt x="7293076" y="774073"/>
                </a:lnTo>
                <a:lnTo>
                  <a:pt x="7319388" y="808287"/>
                </a:lnTo>
                <a:lnTo>
                  <a:pt x="7345700" y="838940"/>
                </a:lnTo>
                <a:lnTo>
                  <a:pt x="7372012" y="853442"/>
                </a:lnTo>
                <a:lnTo>
                  <a:pt x="7398323" y="838854"/>
                </a:lnTo>
                <a:lnTo>
                  <a:pt x="7424723" y="807505"/>
                </a:lnTo>
                <a:lnTo>
                  <a:pt x="7451034" y="784233"/>
                </a:lnTo>
                <a:lnTo>
                  <a:pt x="7477346" y="721709"/>
                </a:lnTo>
                <a:lnTo>
                  <a:pt x="7503658" y="650415"/>
                </a:lnTo>
                <a:lnTo>
                  <a:pt x="7529970" y="590324"/>
                </a:lnTo>
                <a:lnTo>
                  <a:pt x="7556368" y="535963"/>
                </a:lnTo>
                <a:lnTo>
                  <a:pt x="7582681" y="524066"/>
                </a:lnTo>
                <a:lnTo>
                  <a:pt x="7608992" y="573998"/>
                </a:lnTo>
                <a:lnTo>
                  <a:pt x="7635304" y="570698"/>
                </a:lnTo>
                <a:lnTo>
                  <a:pt x="7661616" y="552549"/>
                </a:lnTo>
                <a:lnTo>
                  <a:pt x="7688015" y="587632"/>
                </a:lnTo>
                <a:lnTo>
                  <a:pt x="7714326" y="670301"/>
                </a:lnTo>
                <a:lnTo>
                  <a:pt x="7740639" y="704863"/>
                </a:lnTo>
                <a:lnTo>
                  <a:pt x="7766951" y="765649"/>
                </a:lnTo>
                <a:lnTo>
                  <a:pt x="7793262" y="817405"/>
                </a:lnTo>
                <a:lnTo>
                  <a:pt x="7819661" y="821660"/>
                </a:lnTo>
                <a:lnTo>
                  <a:pt x="7845973" y="825220"/>
                </a:lnTo>
                <a:lnTo>
                  <a:pt x="7872285" y="849448"/>
                </a:lnTo>
                <a:lnTo>
                  <a:pt x="7872285" y="435058"/>
                </a:lnTo>
                <a:lnTo>
                  <a:pt x="7845973" y="373316"/>
                </a:lnTo>
                <a:lnTo>
                  <a:pt x="7819661" y="379308"/>
                </a:lnTo>
                <a:lnTo>
                  <a:pt x="7793262" y="360290"/>
                </a:lnTo>
                <a:lnTo>
                  <a:pt x="7766951" y="302630"/>
                </a:lnTo>
                <a:lnTo>
                  <a:pt x="7740639" y="260166"/>
                </a:lnTo>
                <a:lnTo>
                  <a:pt x="7714326" y="215966"/>
                </a:lnTo>
                <a:lnTo>
                  <a:pt x="7688015" y="150143"/>
                </a:lnTo>
                <a:lnTo>
                  <a:pt x="7661616" y="73899"/>
                </a:lnTo>
                <a:lnTo>
                  <a:pt x="7635304" y="87706"/>
                </a:lnTo>
                <a:lnTo>
                  <a:pt x="7608992" y="40640"/>
                </a:lnTo>
                <a:lnTo>
                  <a:pt x="7582681" y="0"/>
                </a:lnTo>
                <a:lnTo>
                  <a:pt x="7556368" y="782"/>
                </a:lnTo>
                <a:lnTo>
                  <a:pt x="7529970" y="25617"/>
                </a:lnTo>
                <a:lnTo>
                  <a:pt x="7503658" y="122355"/>
                </a:lnTo>
                <a:lnTo>
                  <a:pt x="7477346" y="188612"/>
                </a:lnTo>
                <a:lnTo>
                  <a:pt x="7451034" y="293772"/>
                </a:lnTo>
                <a:lnTo>
                  <a:pt x="7424723" y="320171"/>
                </a:lnTo>
                <a:lnTo>
                  <a:pt x="7398323" y="277707"/>
                </a:lnTo>
                <a:lnTo>
                  <a:pt x="7372012" y="325729"/>
                </a:lnTo>
                <a:lnTo>
                  <a:pt x="7345700" y="294554"/>
                </a:lnTo>
                <a:lnTo>
                  <a:pt x="7319388" y="261121"/>
                </a:lnTo>
                <a:lnTo>
                  <a:pt x="7293076" y="250093"/>
                </a:lnTo>
                <a:lnTo>
                  <a:pt x="7266678" y="222913"/>
                </a:lnTo>
                <a:lnTo>
                  <a:pt x="7240365" y="162908"/>
                </a:lnTo>
                <a:lnTo>
                  <a:pt x="7214054" y="103684"/>
                </a:lnTo>
                <a:lnTo>
                  <a:pt x="7187742" y="149622"/>
                </a:lnTo>
                <a:lnTo>
                  <a:pt x="7161430" y="186528"/>
                </a:lnTo>
                <a:lnTo>
                  <a:pt x="7135118" y="312443"/>
                </a:lnTo>
                <a:lnTo>
                  <a:pt x="7108719" y="457722"/>
                </a:lnTo>
                <a:lnTo>
                  <a:pt x="7082407" y="549770"/>
                </a:lnTo>
                <a:lnTo>
                  <a:pt x="7056096" y="649547"/>
                </a:lnTo>
                <a:lnTo>
                  <a:pt x="7029784" y="690795"/>
                </a:lnTo>
                <a:lnTo>
                  <a:pt x="7003472" y="697395"/>
                </a:lnTo>
                <a:lnTo>
                  <a:pt x="6977073" y="686627"/>
                </a:lnTo>
                <a:lnTo>
                  <a:pt x="6950761" y="718323"/>
                </a:lnTo>
                <a:lnTo>
                  <a:pt x="6924449" y="703126"/>
                </a:lnTo>
                <a:lnTo>
                  <a:pt x="6898138" y="703647"/>
                </a:lnTo>
                <a:lnTo>
                  <a:pt x="6871826" y="739164"/>
                </a:lnTo>
                <a:lnTo>
                  <a:pt x="6845427" y="781541"/>
                </a:lnTo>
                <a:lnTo>
                  <a:pt x="6819115" y="796390"/>
                </a:lnTo>
                <a:lnTo>
                  <a:pt x="6792803" y="774507"/>
                </a:lnTo>
                <a:lnTo>
                  <a:pt x="6766491" y="800819"/>
                </a:lnTo>
                <a:lnTo>
                  <a:pt x="6740180" y="754534"/>
                </a:lnTo>
                <a:lnTo>
                  <a:pt x="6713781" y="725878"/>
                </a:lnTo>
                <a:lnTo>
                  <a:pt x="6687469" y="711028"/>
                </a:lnTo>
                <a:lnTo>
                  <a:pt x="6661157" y="716239"/>
                </a:lnTo>
                <a:lnTo>
                  <a:pt x="6634845" y="700173"/>
                </a:lnTo>
                <a:lnTo>
                  <a:pt x="6608534" y="747327"/>
                </a:lnTo>
                <a:lnTo>
                  <a:pt x="6582135" y="724749"/>
                </a:lnTo>
                <a:lnTo>
                  <a:pt x="6555823" y="764347"/>
                </a:lnTo>
                <a:lnTo>
                  <a:pt x="6529511" y="797953"/>
                </a:lnTo>
                <a:lnTo>
                  <a:pt x="6503199" y="801513"/>
                </a:lnTo>
                <a:lnTo>
                  <a:pt x="6476887" y="784493"/>
                </a:lnTo>
                <a:lnTo>
                  <a:pt x="6450489" y="779977"/>
                </a:lnTo>
                <a:lnTo>
                  <a:pt x="6424177" y="765910"/>
                </a:lnTo>
                <a:lnTo>
                  <a:pt x="6397865" y="711462"/>
                </a:lnTo>
                <a:lnTo>
                  <a:pt x="6371553" y="701389"/>
                </a:lnTo>
                <a:lnTo>
                  <a:pt x="6345241" y="695919"/>
                </a:lnTo>
                <a:lnTo>
                  <a:pt x="6318842" y="723012"/>
                </a:lnTo>
                <a:lnTo>
                  <a:pt x="6292531" y="754274"/>
                </a:lnTo>
                <a:lnTo>
                  <a:pt x="6266219" y="765041"/>
                </a:lnTo>
                <a:lnTo>
                  <a:pt x="6239907" y="741943"/>
                </a:lnTo>
                <a:lnTo>
                  <a:pt x="6213595" y="752884"/>
                </a:lnTo>
                <a:lnTo>
                  <a:pt x="6187283" y="745329"/>
                </a:lnTo>
                <a:lnTo>
                  <a:pt x="6160884" y="696526"/>
                </a:lnTo>
                <a:lnTo>
                  <a:pt x="6134573" y="672646"/>
                </a:lnTo>
                <a:lnTo>
                  <a:pt x="6108261" y="718930"/>
                </a:lnTo>
                <a:lnTo>
                  <a:pt x="6081949" y="670041"/>
                </a:lnTo>
                <a:lnTo>
                  <a:pt x="6055637" y="737601"/>
                </a:lnTo>
                <a:lnTo>
                  <a:pt x="6029238" y="789616"/>
                </a:lnTo>
                <a:lnTo>
                  <a:pt x="6002926" y="776157"/>
                </a:lnTo>
                <a:lnTo>
                  <a:pt x="5976615" y="709552"/>
                </a:lnTo>
                <a:lnTo>
                  <a:pt x="5950303" y="716586"/>
                </a:lnTo>
                <a:lnTo>
                  <a:pt x="5923991" y="734561"/>
                </a:lnTo>
                <a:lnTo>
                  <a:pt x="5897592" y="726746"/>
                </a:lnTo>
                <a:lnTo>
                  <a:pt x="5871280" y="711810"/>
                </a:lnTo>
                <a:lnTo>
                  <a:pt x="5844968" y="676727"/>
                </a:lnTo>
                <a:lnTo>
                  <a:pt x="5818657" y="672559"/>
                </a:lnTo>
                <a:lnTo>
                  <a:pt x="5792344" y="699739"/>
                </a:lnTo>
                <a:lnTo>
                  <a:pt x="5765946" y="683848"/>
                </a:lnTo>
                <a:lnTo>
                  <a:pt x="5739634" y="703647"/>
                </a:lnTo>
                <a:lnTo>
                  <a:pt x="5713322" y="726225"/>
                </a:lnTo>
                <a:lnTo>
                  <a:pt x="5687010" y="754360"/>
                </a:lnTo>
                <a:lnTo>
                  <a:pt x="5660699" y="740293"/>
                </a:lnTo>
                <a:lnTo>
                  <a:pt x="5634300" y="730567"/>
                </a:lnTo>
                <a:lnTo>
                  <a:pt x="5607988" y="765215"/>
                </a:lnTo>
                <a:lnTo>
                  <a:pt x="5581676" y="753145"/>
                </a:lnTo>
                <a:lnTo>
                  <a:pt x="5555364" y="767733"/>
                </a:lnTo>
                <a:lnTo>
                  <a:pt x="5529052" y="797085"/>
                </a:lnTo>
                <a:lnTo>
                  <a:pt x="5502654" y="731175"/>
                </a:lnTo>
                <a:lnTo>
                  <a:pt x="5476342" y="798821"/>
                </a:lnTo>
                <a:lnTo>
                  <a:pt x="5450030" y="804118"/>
                </a:lnTo>
                <a:lnTo>
                  <a:pt x="5423718" y="808894"/>
                </a:lnTo>
                <a:lnTo>
                  <a:pt x="5397406" y="832167"/>
                </a:lnTo>
                <a:lnTo>
                  <a:pt x="5371008" y="876541"/>
                </a:lnTo>
                <a:lnTo>
                  <a:pt x="5344695" y="889480"/>
                </a:lnTo>
                <a:lnTo>
                  <a:pt x="5318384" y="917442"/>
                </a:lnTo>
                <a:lnTo>
                  <a:pt x="5292072" y="884791"/>
                </a:lnTo>
                <a:lnTo>
                  <a:pt x="5265760" y="831038"/>
                </a:lnTo>
                <a:lnTo>
                  <a:pt x="5239448" y="886875"/>
                </a:lnTo>
                <a:lnTo>
                  <a:pt x="5213050" y="913447"/>
                </a:lnTo>
                <a:lnTo>
                  <a:pt x="5186737" y="901724"/>
                </a:lnTo>
                <a:lnTo>
                  <a:pt x="5160426" y="886875"/>
                </a:lnTo>
                <a:lnTo>
                  <a:pt x="5134114" y="842240"/>
                </a:lnTo>
                <a:lnTo>
                  <a:pt x="5107802" y="812281"/>
                </a:lnTo>
                <a:lnTo>
                  <a:pt x="5081403" y="778588"/>
                </a:lnTo>
                <a:lnTo>
                  <a:pt x="5055092" y="749150"/>
                </a:lnTo>
                <a:lnTo>
                  <a:pt x="5028779" y="757747"/>
                </a:lnTo>
                <a:lnTo>
                  <a:pt x="5002468" y="738122"/>
                </a:lnTo>
                <a:lnTo>
                  <a:pt x="4976156" y="736993"/>
                </a:lnTo>
                <a:lnTo>
                  <a:pt x="4949757" y="697134"/>
                </a:lnTo>
                <a:lnTo>
                  <a:pt x="4923445" y="635132"/>
                </a:lnTo>
                <a:lnTo>
                  <a:pt x="4897133" y="597531"/>
                </a:lnTo>
                <a:lnTo>
                  <a:pt x="4870821" y="615767"/>
                </a:lnTo>
                <a:lnTo>
                  <a:pt x="4844510" y="566964"/>
                </a:lnTo>
                <a:lnTo>
                  <a:pt x="4818111" y="597271"/>
                </a:lnTo>
                <a:lnTo>
                  <a:pt x="4791799" y="577211"/>
                </a:lnTo>
                <a:lnTo>
                  <a:pt x="4765487" y="565054"/>
                </a:lnTo>
                <a:lnTo>
                  <a:pt x="4739175" y="542737"/>
                </a:lnTo>
                <a:lnTo>
                  <a:pt x="4712863" y="533184"/>
                </a:lnTo>
                <a:lnTo>
                  <a:pt x="4686465" y="536224"/>
                </a:lnTo>
                <a:lnTo>
                  <a:pt x="4660153" y="575214"/>
                </a:lnTo>
                <a:lnTo>
                  <a:pt x="4633841" y="612207"/>
                </a:lnTo>
                <a:lnTo>
                  <a:pt x="4607529" y="585721"/>
                </a:lnTo>
                <a:lnTo>
                  <a:pt x="4581217" y="602134"/>
                </a:lnTo>
                <a:lnTo>
                  <a:pt x="4554819" y="667436"/>
                </a:lnTo>
                <a:lnTo>
                  <a:pt x="4528507" y="700955"/>
                </a:lnTo>
                <a:lnTo>
                  <a:pt x="4502195" y="735343"/>
                </a:lnTo>
                <a:lnTo>
                  <a:pt x="4475883" y="792395"/>
                </a:lnTo>
                <a:lnTo>
                  <a:pt x="4449571" y="781541"/>
                </a:lnTo>
                <a:lnTo>
                  <a:pt x="4423172" y="798561"/>
                </a:lnTo>
                <a:lnTo>
                  <a:pt x="4396861" y="847190"/>
                </a:lnTo>
                <a:lnTo>
                  <a:pt x="4370549" y="860302"/>
                </a:lnTo>
                <a:lnTo>
                  <a:pt x="4344237" y="864905"/>
                </a:lnTo>
                <a:lnTo>
                  <a:pt x="4317925" y="962945"/>
                </a:lnTo>
                <a:lnTo>
                  <a:pt x="4291613" y="928557"/>
                </a:lnTo>
                <a:lnTo>
                  <a:pt x="4265214" y="1006624"/>
                </a:lnTo>
                <a:lnTo>
                  <a:pt x="4238903" y="1032849"/>
                </a:lnTo>
                <a:lnTo>
                  <a:pt x="4212591" y="1075921"/>
                </a:lnTo>
                <a:lnTo>
                  <a:pt x="4186279" y="1144436"/>
                </a:lnTo>
                <a:lnTo>
                  <a:pt x="4159967" y="1244473"/>
                </a:lnTo>
                <a:lnTo>
                  <a:pt x="4133568" y="1268440"/>
                </a:lnTo>
                <a:lnTo>
                  <a:pt x="4107256" y="1332700"/>
                </a:lnTo>
                <a:lnTo>
                  <a:pt x="4080945" y="1371777"/>
                </a:lnTo>
                <a:lnTo>
                  <a:pt x="4054632" y="1444982"/>
                </a:lnTo>
                <a:lnTo>
                  <a:pt x="4028321" y="1501600"/>
                </a:lnTo>
                <a:lnTo>
                  <a:pt x="4001922" y="1506636"/>
                </a:lnTo>
                <a:lnTo>
                  <a:pt x="3975610" y="1539461"/>
                </a:lnTo>
                <a:lnTo>
                  <a:pt x="3949298" y="1530170"/>
                </a:lnTo>
                <a:lnTo>
                  <a:pt x="3922987" y="1536683"/>
                </a:lnTo>
                <a:lnTo>
                  <a:pt x="3896674" y="1576281"/>
                </a:lnTo>
                <a:lnTo>
                  <a:pt x="3870276" y="1613013"/>
                </a:lnTo>
                <a:lnTo>
                  <a:pt x="3843964" y="1609887"/>
                </a:lnTo>
                <a:lnTo>
                  <a:pt x="3817652" y="1607889"/>
                </a:lnTo>
                <a:lnTo>
                  <a:pt x="3791340" y="1609018"/>
                </a:lnTo>
                <a:lnTo>
                  <a:pt x="3765028" y="1663292"/>
                </a:lnTo>
                <a:lnTo>
                  <a:pt x="3738629" y="1645664"/>
                </a:lnTo>
                <a:lnTo>
                  <a:pt x="3712318" y="1648964"/>
                </a:lnTo>
                <a:lnTo>
                  <a:pt x="3686006" y="1645056"/>
                </a:lnTo>
                <a:lnTo>
                  <a:pt x="3659694" y="1595993"/>
                </a:lnTo>
                <a:lnTo>
                  <a:pt x="3633382" y="1530951"/>
                </a:lnTo>
                <a:lnTo>
                  <a:pt x="3606984" y="1483364"/>
                </a:lnTo>
                <a:lnTo>
                  <a:pt x="3580671" y="1456010"/>
                </a:lnTo>
                <a:lnTo>
                  <a:pt x="3554360" y="1415283"/>
                </a:lnTo>
                <a:lnTo>
                  <a:pt x="3528048" y="1371951"/>
                </a:lnTo>
                <a:lnTo>
                  <a:pt x="3501736" y="1339908"/>
                </a:lnTo>
                <a:lnTo>
                  <a:pt x="3475424" y="1325927"/>
                </a:lnTo>
                <a:lnTo>
                  <a:pt x="3449025" y="1256283"/>
                </a:lnTo>
                <a:lnTo>
                  <a:pt x="3422713" y="1219203"/>
                </a:lnTo>
                <a:lnTo>
                  <a:pt x="3396402" y="1196278"/>
                </a:lnTo>
                <a:lnTo>
                  <a:pt x="3370090" y="1183426"/>
                </a:lnTo>
                <a:lnTo>
                  <a:pt x="3343778" y="1191502"/>
                </a:lnTo>
                <a:lnTo>
                  <a:pt x="3317380" y="1228582"/>
                </a:lnTo>
                <a:lnTo>
                  <a:pt x="3291067" y="1228061"/>
                </a:lnTo>
                <a:lnTo>
                  <a:pt x="3264755" y="1200620"/>
                </a:lnTo>
                <a:lnTo>
                  <a:pt x="3238444" y="1188376"/>
                </a:lnTo>
                <a:lnTo>
                  <a:pt x="3212132" y="1233879"/>
                </a:lnTo>
                <a:lnTo>
                  <a:pt x="3185733" y="1261146"/>
                </a:lnTo>
                <a:lnTo>
                  <a:pt x="3159421" y="1247512"/>
                </a:lnTo>
                <a:lnTo>
                  <a:pt x="3133109" y="1211214"/>
                </a:lnTo>
                <a:lnTo>
                  <a:pt x="3106798" y="1209304"/>
                </a:lnTo>
                <a:lnTo>
                  <a:pt x="3080486" y="1230926"/>
                </a:lnTo>
                <a:lnTo>
                  <a:pt x="3054087" y="1236137"/>
                </a:lnTo>
                <a:lnTo>
                  <a:pt x="3027775" y="1231795"/>
                </a:lnTo>
                <a:lnTo>
                  <a:pt x="3001463" y="1257412"/>
                </a:lnTo>
                <a:lnTo>
                  <a:pt x="2975151" y="1298139"/>
                </a:lnTo>
                <a:lnTo>
                  <a:pt x="2948839" y="1323496"/>
                </a:lnTo>
                <a:lnTo>
                  <a:pt x="2922441" y="1344423"/>
                </a:lnTo>
                <a:lnTo>
                  <a:pt x="2896129" y="1361270"/>
                </a:lnTo>
                <a:lnTo>
                  <a:pt x="2869817" y="1339213"/>
                </a:lnTo>
                <a:lnTo>
                  <a:pt x="2843505" y="1363875"/>
                </a:lnTo>
                <a:lnTo>
                  <a:pt x="2817193" y="1376553"/>
                </a:lnTo>
                <a:lnTo>
                  <a:pt x="2790795" y="1417888"/>
                </a:lnTo>
                <a:lnTo>
                  <a:pt x="2764483" y="1415457"/>
                </a:lnTo>
                <a:lnTo>
                  <a:pt x="2738171" y="1421275"/>
                </a:lnTo>
                <a:lnTo>
                  <a:pt x="2711859" y="1431001"/>
                </a:lnTo>
                <a:lnTo>
                  <a:pt x="2685547" y="1417194"/>
                </a:lnTo>
                <a:lnTo>
                  <a:pt x="2659149" y="1435430"/>
                </a:lnTo>
                <a:lnTo>
                  <a:pt x="2632837" y="1423967"/>
                </a:lnTo>
                <a:lnTo>
                  <a:pt x="2606525" y="1408249"/>
                </a:lnTo>
                <a:lnTo>
                  <a:pt x="2580213" y="1436124"/>
                </a:lnTo>
                <a:lnTo>
                  <a:pt x="2553901" y="1424054"/>
                </a:lnTo>
                <a:lnTo>
                  <a:pt x="2527502" y="1404515"/>
                </a:lnTo>
                <a:lnTo>
                  <a:pt x="2501191" y="1370822"/>
                </a:lnTo>
                <a:lnTo>
                  <a:pt x="2474879" y="1367609"/>
                </a:lnTo>
                <a:lnTo>
                  <a:pt x="2448567" y="1377161"/>
                </a:lnTo>
                <a:lnTo>
                  <a:pt x="2422255" y="1364483"/>
                </a:lnTo>
                <a:lnTo>
                  <a:pt x="2395943" y="1366133"/>
                </a:lnTo>
                <a:lnTo>
                  <a:pt x="2369544" y="1336000"/>
                </a:lnTo>
                <a:lnTo>
                  <a:pt x="2343232" y="1335913"/>
                </a:lnTo>
                <a:lnTo>
                  <a:pt x="2316921" y="1358665"/>
                </a:lnTo>
                <a:lnTo>
                  <a:pt x="2290609" y="1350502"/>
                </a:lnTo>
                <a:lnTo>
                  <a:pt x="2264297" y="1344337"/>
                </a:lnTo>
                <a:lnTo>
                  <a:pt x="2237898" y="1353541"/>
                </a:lnTo>
                <a:lnTo>
                  <a:pt x="2211586" y="1352065"/>
                </a:lnTo>
                <a:lnTo>
                  <a:pt x="2185274" y="1346768"/>
                </a:lnTo>
                <a:lnTo>
                  <a:pt x="2158963" y="1342513"/>
                </a:lnTo>
                <a:lnTo>
                  <a:pt x="2132651" y="1357362"/>
                </a:lnTo>
                <a:lnTo>
                  <a:pt x="2106252" y="1332440"/>
                </a:lnTo>
                <a:lnTo>
                  <a:pt x="2079940" y="1304304"/>
                </a:lnTo>
                <a:lnTo>
                  <a:pt x="2053628" y="1296923"/>
                </a:lnTo>
                <a:lnTo>
                  <a:pt x="2027316" y="1296663"/>
                </a:lnTo>
                <a:lnTo>
                  <a:pt x="2001004" y="1306823"/>
                </a:lnTo>
                <a:lnTo>
                  <a:pt x="1974606" y="1285808"/>
                </a:lnTo>
                <a:lnTo>
                  <a:pt x="1948294" y="1286589"/>
                </a:lnTo>
                <a:lnTo>
                  <a:pt x="1921982" y="1280858"/>
                </a:lnTo>
                <a:lnTo>
                  <a:pt x="1895670" y="1281553"/>
                </a:lnTo>
                <a:lnTo>
                  <a:pt x="1869358" y="1274258"/>
                </a:lnTo>
                <a:lnTo>
                  <a:pt x="1842959" y="1268614"/>
                </a:lnTo>
                <a:lnTo>
                  <a:pt x="1816648" y="1271219"/>
                </a:lnTo>
                <a:lnTo>
                  <a:pt x="1790336" y="1255675"/>
                </a:lnTo>
                <a:lnTo>
                  <a:pt x="1764024" y="1242563"/>
                </a:lnTo>
                <a:lnTo>
                  <a:pt x="1737712" y="1238916"/>
                </a:lnTo>
                <a:lnTo>
                  <a:pt x="1711313" y="1198536"/>
                </a:lnTo>
                <a:lnTo>
                  <a:pt x="1685001" y="1169966"/>
                </a:lnTo>
                <a:lnTo>
                  <a:pt x="1658690" y="1143481"/>
                </a:lnTo>
                <a:lnTo>
                  <a:pt x="1632378" y="1158764"/>
                </a:lnTo>
                <a:lnTo>
                  <a:pt x="1606066" y="1167448"/>
                </a:lnTo>
                <a:lnTo>
                  <a:pt x="1579667" y="1160761"/>
                </a:lnTo>
                <a:lnTo>
                  <a:pt x="1553355" y="1138184"/>
                </a:lnTo>
                <a:lnTo>
                  <a:pt x="1527043" y="1138705"/>
                </a:lnTo>
                <a:lnTo>
                  <a:pt x="1500732" y="1107617"/>
                </a:lnTo>
                <a:lnTo>
                  <a:pt x="1474420" y="1056903"/>
                </a:lnTo>
                <a:lnTo>
                  <a:pt x="1448108" y="1050564"/>
                </a:lnTo>
                <a:lnTo>
                  <a:pt x="1421709" y="1019563"/>
                </a:lnTo>
                <a:lnTo>
                  <a:pt x="1395397" y="1000198"/>
                </a:lnTo>
                <a:lnTo>
                  <a:pt x="1369086" y="1002109"/>
                </a:lnTo>
                <a:lnTo>
                  <a:pt x="1342774" y="996725"/>
                </a:lnTo>
                <a:lnTo>
                  <a:pt x="1316462" y="950006"/>
                </a:lnTo>
                <a:lnTo>
                  <a:pt x="1290063" y="919439"/>
                </a:lnTo>
                <a:lnTo>
                  <a:pt x="1263751" y="913968"/>
                </a:lnTo>
                <a:lnTo>
                  <a:pt x="1237439" y="894430"/>
                </a:lnTo>
                <a:lnTo>
                  <a:pt x="1211128" y="854571"/>
                </a:lnTo>
                <a:lnTo>
                  <a:pt x="1184816" y="817491"/>
                </a:lnTo>
                <a:lnTo>
                  <a:pt x="1158417" y="804205"/>
                </a:lnTo>
                <a:lnTo>
                  <a:pt x="1132105" y="782583"/>
                </a:lnTo>
                <a:lnTo>
                  <a:pt x="1105793" y="761394"/>
                </a:lnTo>
                <a:lnTo>
                  <a:pt x="1079481" y="752710"/>
                </a:lnTo>
                <a:lnTo>
                  <a:pt x="1053169" y="761047"/>
                </a:lnTo>
                <a:lnTo>
                  <a:pt x="1026771" y="769123"/>
                </a:lnTo>
                <a:lnTo>
                  <a:pt x="1000459" y="766952"/>
                </a:lnTo>
                <a:lnTo>
                  <a:pt x="974147" y="766778"/>
                </a:lnTo>
                <a:lnTo>
                  <a:pt x="947835" y="763913"/>
                </a:lnTo>
                <a:lnTo>
                  <a:pt x="921523" y="760005"/>
                </a:lnTo>
                <a:lnTo>
                  <a:pt x="895124" y="741421"/>
                </a:lnTo>
                <a:lnTo>
                  <a:pt x="868813" y="728222"/>
                </a:lnTo>
                <a:lnTo>
                  <a:pt x="842501" y="736732"/>
                </a:lnTo>
                <a:lnTo>
                  <a:pt x="816189" y="767994"/>
                </a:lnTo>
                <a:lnTo>
                  <a:pt x="789877" y="783885"/>
                </a:lnTo>
                <a:lnTo>
                  <a:pt x="763478" y="759310"/>
                </a:lnTo>
                <a:lnTo>
                  <a:pt x="737166" y="744895"/>
                </a:lnTo>
                <a:lnTo>
                  <a:pt x="710855" y="749758"/>
                </a:lnTo>
                <a:lnTo>
                  <a:pt x="684543" y="777546"/>
                </a:lnTo>
                <a:lnTo>
                  <a:pt x="658231" y="799082"/>
                </a:lnTo>
                <a:lnTo>
                  <a:pt x="631919" y="815407"/>
                </a:lnTo>
                <a:lnTo>
                  <a:pt x="605520" y="804205"/>
                </a:lnTo>
                <a:lnTo>
                  <a:pt x="579209" y="778935"/>
                </a:lnTo>
                <a:lnTo>
                  <a:pt x="552897" y="785188"/>
                </a:lnTo>
                <a:lnTo>
                  <a:pt x="526585" y="788748"/>
                </a:lnTo>
                <a:lnTo>
                  <a:pt x="500273" y="794219"/>
                </a:lnTo>
                <a:lnTo>
                  <a:pt x="473874" y="777025"/>
                </a:lnTo>
                <a:lnTo>
                  <a:pt x="447562" y="774073"/>
                </a:lnTo>
                <a:lnTo>
                  <a:pt x="421250" y="789269"/>
                </a:lnTo>
                <a:lnTo>
                  <a:pt x="394939" y="821486"/>
                </a:lnTo>
                <a:lnTo>
                  <a:pt x="368627" y="827130"/>
                </a:lnTo>
                <a:lnTo>
                  <a:pt x="342228" y="812455"/>
                </a:lnTo>
                <a:lnTo>
                  <a:pt x="315916" y="814278"/>
                </a:lnTo>
                <a:lnTo>
                  <a:pt x="289604" y="815928"/>
                </a:lnTo>
                <a:lnTo>
                  <a:pt x="263292" y="802121"/>
                </a:lnTo>
                <a:lnTo>
                  <a:pt x="236981" y="783364"/>
                </a:lnTo>
                <a:lnTo>
                  <a:pt x="210582" y="780498"/>
                </a:lnTo>
                <a:lnTo>
                  <a:pt x="184270" y="786751"/>
                </a:lnTo>
                <a:lnTo>
                  <a:pt x="157958" y="789269"/>
                </a:lnTo>
                <a:lnTo>
                  <a:pt x="131646" y="785796"/>
                </a:lnTo>
                <a:lnTo>
                  <a:pt x="105334" y="784233"/>
                </a:lnTo>
                <a:lnTo>
                  <a:pt x="78936" y="787880"/>
                </a:lnTo>
                <a:lnTo>
                  <a:pt x="52624" y="790398"/>
                </a:lnTo>
                <a:lnTo>
                  <a:pt x="26312" y="792482"/>
                </a:lnTo>
                <a:lnTo>
                  <a:pt x="0" y="795782"/>
                </a:lnTo>
                <a:close/>
              </a:path>
            </a:pathLst>
          </a:custGeom>
          <a:solidFill>
            <a:srgbClr val="A9A9A9">
              <a:alpha val="18000"/>
            </a:srgbClr>
          </a:solidFill>
          <a:ln w="6511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F2919C75-BEE2-DDE6-51EE-1B4D00BEC67B}"/>
              </a:ext>
            </a:extLst>
          </p:cNvPr>
          <p:cNvSpPr/>
          <p:nvPr/>
        </p:nvSpPr>
        <p:spPr>
          <a:xfrm>
            <a:off x="2150947" y="2350880"/>
            <a:ext cx="7872284" cy="2432240"/>
          </a:xfrm>
          <a:custGeom>
            <a:avLst/>
            <a:gdLst>
              <a:gd name="connsiteX0" fmla="*/ 0 w 7872284"/>
              <a:gd name="connsiteY0" fmla="*/ 829301 h 2432240"/>
              <a:gd name="connsiteX1" fmla="*/ 26312 w 7872284"/>
              <a:gd name="connsiteY1" fmla="*/ 808113 h 2432240"/>
              <a:gd name="connsiteX2" fmla="*/ 52624 w 7872284"/>
              <a:gd name="connsiteY2" fmla="*/ 803511 h 2432240"/>
              <a:gd name="connsiteX3" fmla="*/ 78936 w 7872284"/>
              <a:gd name="connsiteY3" fmla="*/ 809155 h 2432240"/>
              <a:gd name="connsiteX4" fmla="*/ 105334 w 7872284"/>
              <a:gd name="connsiteY4" fmla="*/ 822441 h 2432240"/>
              <a:gd name="connsiteX5" fmla="*/ 131646 w 7872284"/>
              <a:gd name="connsiteY5" fmla="*/ 808200 h 2432240"/>
              <a:gd name="connsiteX6" fmla="*/ 157958 w 7872284"/>
              <a:gd name="connsiteY6" fmla="*/ 817926 h 2432240"/>
              <a:gd name="connsiteX7" fmla="*/ 184270 w 7872284"/>
              <a:gd name="connsiteY7" fmla="*/ 845019 h 2432240"/>
              <a:gd name="connsiteX8" fmla="*/ 210582 w 7872284"/>
              <a:gd name="connsiteY8" fmla="*/ 849621 h 2432240"/>
              <a:gd name="connsiteX9" fmla="*/ 236981 w 7872284"/>
              <a:gd name="connsiteY9" fmla="*/ 840330 h 2432240"/>
              <a:gd name="connsiteX10" fmla="*/ 263292 w 7872284"/>
              <a:gd name="connsiteY10" fmla="*/ 859608 h 2432240"/>
              <a:gd name="connsiteX11" fmla="*/ 289604 w 7872284"/>
              <a:gd name="connsiteY11" fmla="*/ 840851 h 2432240"/>
              <a:gd name="connsiteX12" fmla="*/ 315916 w 7872284"/>
              <a:gd name="connsiteY12" fmla="*/ 807505 h 2432240"/>
              <a:gd name="connsiteX13" fmla="*/ 342228 w 7872284"/>
              <a:gd name="connsiteY13" fmla="*/ 801513 h 2432240"/>
              <a:gd name="connsiteX14" fmla="*/ 368627 w 7872284"/>
              <a:gd name="connsiteY14" fmla="*/ 795782 h 2432240"/>
              <a:gd name="connsiteX15" fmla="*/ 394939 w 7872284"/>
              <a:gd name="connsiteY15" fmla="*/ 793177 h 2432240"/>
              <a:gd name="connsiteX16" fmla="*/ 421250 w 7872284"/>
              <a:gd name="connsiteY16" fmla="*/ 839809 h 2432240"/>
              <a:gd name="connsiteX17" fmla="*/ 447562 w 7872284"/>
              <a:gd name="connsiteY17" fmla="*/ 846322 h 2432240"/>
              <a:gd name="connsiteX18" fmla="*/ 473874 w 7872284"/>
              <a:gd name="connsiteY18" fmla="*/ 835727 h 2432240"/>
              <a:gd name="connsiteX19" fmla="*/ 500273 w 7872284"/>
              <a:gd name="connsiteY19" fmla="*/ 827999 h 2432240"/>
              <a:gd name="connsiteX20" fmla="*/ 526585 w 7872284"/>
              <a:gd name="connsiteY20" fmla="*/ 814278 h 2432240"/>
              <a:gd name="connsiteX21" fmla="*/ 552897 w 7872284"/>
              <a:gd name="connsiteY21" fmla="*/ 794914 h 2432240"/>
              <a:gd name="connsiteX22" fmla="*/ 579209 w 7872284"/>
              <a:gd name="connsiteY22" fmla="*/ 778067 h 2432240"/>
              <a:gd name="connsiteX23" fmla="*/ 605520 w 7872284"/>
              <a:gd name="connsiteY23" fmla="*/ 796042 h 2432240"/>
              <a:gd name="connsiteX24" fmla="*/ 631919 w 7872284"/>
              <a:gd name="connsiteY24" fmla="*/ 787445 h 2432240"/>
              <a:gd name="connsiteX25" fmla="*/ 658231 w 7872284"/>
              <a:gd name="connsiteY25" fmla="*/ 770860 h 2432240"/>
              <a:gd name="connsiteX26" fmla="*/ 684543 w 7872284"/>
              <a:gd name="connsiteY26" fmla="*/ 763478 h 2432240"/>
              <a:gd name="connsiteX27" fmla="*/ 710855 w 7872284"/>
              <a:gd name="connsiteY27" fmla="*/ 714675 h 2432240"/>
              <a:gd name="connsiteX28" fmla="*/ 737166 w 7872284"/>
              <a:gd name="connsiteY28" fmla="*/ 709726 h 2432240"/>
              <a:gd name="connsiteX29" fmla="*/ 763478 w 7872284"/>
              <a:gd name="connsiteY29" fmla="*/ 776591 h 2432240"/>
              <a:gd name="connsiteX30" fmla="*/ 789877 w 7872284"/>
              <a:gd name="connsiteY30" fmla="*/ 797519 h 2432240"/>
              <a:gd name="connsiteX31" fmla="*/ 816189 w 7872284"/>
              <a:gd name="connsiteY31" fmla="*/ 769644 h 2432240"/>
              <a:gd name="connsiteX32" fmla="*/ 842501 w 7872284"/>
              <a:gd name="connsiteY32" fmla="*/ 753839 h 2432240"/>
              <a:gd name="connsiteX33" fmla="*/ 868813 w 7872284"/>
              <a:gd name="connsiteY33" fmla="*/ 775722 h 2432240"/>
              <a:gd name="connsiteX34" fmla="*/ 895124 w 7872284"/>
              <a:gd name="connsiteY34" fmla="*/ 814105 h 2432240"/>
              <a:gd name="connsiteX35" fmla="*/ 921523 w 7872284"/>
              <a:gd name="connsiteY35" fmla="*/ 845366 h 2432240"/>
              <a:gd name="connsiteX36" fmla="*/ 947835 w 7872284"/>
              <a:gd name="connsiteY36" fmla="*/ 860910 h 2432240"/>
              <a:gd name="connsiteX37" fmla="*/ 974147 w 7872284"/>
              <a:gd name="connsiteY37" fmla="*/ 858826 h 2432240"/>
              <a:gd name="connsiteX38" fmla="*/ 1000459 w 7872284"/>
              <a:gd name="connsiteY38" fmla="*/ 868986 h 2432240"/>
              <a:gd name="connsiteX39" fmla="*/ 1026771 w 7872284"/>
              <a:gd name="connsiteY39" fmla="*/ 869768 h 2432240"/>
              <a:gd name="connsiteX40" fmla="*/ 1053169 w 7872284"/>
              <a:gd name="connsiteY40" fmla="*/ 907282 h 2432240"/>
              <a:gd name="connsiteX41" fmla="*/ 1079481 w 7872284"/>
              <a:gd name="connsiteY41" fmla="*/ 995596 h 2432240"/>
              <a:gd name="connsiteX42" fmla="*/ 1105793 w 7872284"/>
              <a:gd name="connsiteY42" fmla="*/ 995248 h 2432240"/>
              <a:gd name="connsiteX43" fmla="*/ 1132105 w 7872284"/>
              <a:gd name="connsiteY43" fmla="*/ 972150 h 2432240"/>
              <a:gd name="connsiteX44" fmla="*/ 1158417 w 7872284"/>
              <a:gd name="connsiteY44" fmla="*/ 1005148 h 2432240"/>
              <a:gd name="connsiteX45" fmla="*/ 1184816 w 7872284"/>
              <a:gd name="connsiteY45" fmla="*/ 1041359 h 2432240"/>
              <a:gd name="connsiteX46" fmla="*/ 1211128 w 7872284"/>
              <a:gd name="connsiteY46" fmla="*/ 983873 h 2432240"/>
              <a:gd name="connsiteX47" fmla="*/ 1237439 w 7872284"/>
              <a:gd name="connsiteY47" fmla="*/ 982744 h 2432240"/>
              <a:gd name="connsiteX48" fmla="*/ 1263751 w 7872284"/>
              <a:gd name="connsiteY48" fmla="*/ 1077310 h 2432240"/>
              <a:gd name="connsiteX49" fmla="*/ 1290063 w 7872284"/>
              <a:gd name="connsiteY49" fmla="*/ 1081999 h 2432240"/>
              <a:gd name="connsiteX50" fmla="*/ 1316462 w 7872284"/>
              <a:gd name="connsiteY50" fmla="*/ 1079481 h 2432240"/>
              <a:gd name="connsiteX51" fmla="*/ 1342774 w 7872284"/>
              <a:gd name="connsiteY51" fmla="*/ 1120555 h 2432240"/>
              <a:gd name="connsiteX52" fmla="*/ 1369086 w 7872284"/>
              <a:gd name="connsiteY52" fmla="*/ 1158504 h 2432240"/>
              <a:gd name="connsiteX53" fmla="*/ 1395397 w 7872284"/>
              <a:gd name="connsiteY53" fmla="*/ 1159546 h 2432240"/>
              <a:gd name="connsiteX54" fmla="*/ 1421709 w 7872284"/>
              <a:gd name="connsiteY54" fmla="*/ 1171877 h 2432240"/>
              <a:gd name="connsiteX55" fmla="*/ 1448108 w 7872284"/>
              <a:gd name="connsiteY55" fmla="*/ 1154162 h 2432240"/>
              <a:gd name="connsiteX56" fmla="*/ 1474420 w 7872284"/>
              <a:gd name="connsiteY56" fmla="*/ 1112045 h 2432240"/>
              <a:gd name="connsiteX57" fmla="*/ 1500732 w 7872284"/>
              <a:gd name="connsiteY57" fmla="*/ 1107269 h 2432240"/>
              <a:gd name="connsiteX58" fmla="*/ 1527043 w 7872284"/>
              <a:gd name="connsiteY58" fmla="*/ 1166666 h 2432240"/>
              <a:gd name="connsiteX59" fmla="*/ 1553355 w 7872284"/>
              <a:gd name="connsiteY59" fmla="*/ 1232924 h 2432240"/>
              <a:gd name="connsiteX60" fmla="*/ 1579667 w 7872284"/>
              <a:gd name="connsiteY60" fmla="*/ 1211562 h 2432240"/>
              <a:gd name="connsiteX61" fmla="*/ 1606066 w 7872284"/>
              <a:gd name="connsiteY61" fmla="*/ 1209651 h 2432240"/>
              <a:gd name="connsiteX62" fmla="*/ 1632378 w 7872284"/>
              <a:gd name="connsiteY62" fmla="*/ 1231968 h 2432240"/>
              <a:gd name="connsiteX63" fmla="*/ 1658690 w 7872284"/>
              <a:gd name="connsiteY63" fmla="*/ 1257325 h 2432240"/>
              <a:gd name="connsiteX64" fmla="*/ 1685001 w 7872284"/>
              <a:gd name="connsiteY64" fmla="*/ 1262709 h 2432240"/>
              <a:gd name="connsiteX65" fmla="*/ 1711313 w 7872284"/>
              <a:gd name="connsiteY65" fmla="*/ 1268701 h 2432240"/>
              <a:gd name="connsiteX66" fmla="*/ 1737712 w 7872284"/>
              <a:gd name="connsiteY66" fmla="*/ 1303176 h 2432240"/>
              <a:gd name="connsiteX67" fmla="*/ 1764024 w 7872284"/>
              <a:gd name="connsiteY67" fmla="*/ 1342513 h 2432240"/>
              <a:gd name="connsiteX68" fmla="*/ 1790336 w 7872284"/>
              <a:gd name="connsiteY68" fmla="*/ 1313075 h 2432240"/>
              <a:gd name="connsiteX69" fmla="*/ 1816648 w 7872284"/>
              <a:gd name="connsiteY69" fmla="*/ 1306215 h 2432240"/>
              <a:gd name="connsiteX70" fmla="*/ 1842959 w 7872284"/>
              <a:gd name="connsiteY70" fmla="*/ 1350849 h 2432240"/>
              <a:gd name="connsiteX71" fmla="*/ 1869358 w 7872284"/>
              <a:gd name="connsiteY71" fmla="*/ 1410507 h 2432240"/>
              <a:gd name="connsiteX72" fmla="*/ 1895670 w 7872284"/>
              <a:gd name="connsiteY72" fmla="*/ 1436124 h 2432240"/>
              <a:gd name="connsiteX73" fmla="*/ 1921982 w 7872284"/>
              <a:gd name="connsiteY73" fmla="*/ 1443766 h 2432240"/>
              <a:gd name="connsiteX74" fmla="*/ 1948294 w 7872284"/>
              <a:gd name="connsiteY74" fmla="*/ 1472075 h 2432240"/>
              <a:gd name="connsiteX75" fmla="*/ 1974606 w 7872284"/>
              <a:gd name="connsiteY75" fmla="*/ 1511413 h 2432240"/>
              <a:gd name="connsiteX76" fmla="*/ 2001004 w 7872284"/>
              <a:gd name="connsiteY76" fmla="*/ 1519054 h 2432240"/>
              <a:gd name="connsiteX77" fmla="*/ 2027316 w 7872284"/>
              <a:gd name="connsiteY77" fmla="*/ 1533556 h 2432240"/>
              <a:gd name="connsiteX78" fmla="*/ 2053628 w 7872284"/>
              <a:gd name="connsiteY78" fmla="*/ 1537290 h 2432240"/>
              <a:gd name="connsiteX79" fmla="*/ 2079940 w 7872284"/>
              <a:gd name="connsiteY79" fmla="*/ 1538419 h 2432240"/>
              <a:gd name="connsiteX80" fmla="*/ 2106252 w 7872284"/>
              <a:gd name="connsiteY80" fmla="*/ 1482409 h 2432240"/>
              <a:gd name="connsiteX81" fmla="*/ 2132651 w 7872284"/>
              <a:gd name="connsiteY81" fmla="*/ 1456271 h 2432240"/>
              <a:gd name="connsiteX82" fmla="*/ 2158963 w 7872284"/>
              <a:gd name="connsiteY82" fmla="*/ 1455228 h 2432240"/>
              <a:gd name="connsiteX83" fmla="*/ 2185274 w 7872284"/>
              <a:gd name="connsiteY83" fmla="*/ 1497779 h 2432240"/>
              <a:gd name="connsiteX84" fmla="*/ 2211586 w 7872284"/>
              <a:gd name="connsiteY84" fmla="*/ 1543716 h 2432240"/>
              <a:gd name="connsiteX85" fmla="*/ 2237898 w 7872284"/>
              <a:gd name="connsiteY85" fmla="*/ 1557610 h 2432240"/>
              <a:gd name="connsiteX86" fmla="*/ 2264297 w 7872284"/>
              <a:gd name="connsiteY86" fmla="*/ 1594082 h 2432240"/>
              <a:gd name="connsiteX87" fmla="*/ 2290609 w 7872284"/>
              <a:gd name="connsiteY87" fmla="*/ 1587222 h 2432240"/>
              <a:gd name="connsiteX88" fmla="*/ 2316921 w 7872284"/>
              <a:gd name="connsiteY88" fmla="*/ 1603461 h 2432240"/>
              <a:gd name="connsiteX89" fmla="*/ 2343232 w 7872284"/>
              <a:gd name="connsiteY89" fmla="*/ 1589393 h 2432240"/>
              <a:gd name="connsiteX90" fmla="*/ 2369544 w 7872284"/>
              <a:gd name="connsiteY90" fmla="*/ 1585659 h 2432240"/>
              <a:gd name="connsiteX91" fmla="*/ 2395943 w 7872284"/>
              <a:gd name="connsiteY91" fmla="*/ 1562213 h 2432240"/>
              <a:gd name="connsiteX92" fmla="*/ 2422255 w 7872284"/>
              <a:gd name="connsiteY92" fmla="*/ 1545279 h 2432240"/>
              <a:gd name="connsiteX93" fmla="*/ 2448567 w 7872284"/>
              <a:gd name="connsiteY93" fmla="*/ 1555439 h 2432240"/>
              <a:gd name="connsiteX94" fmla="*/ 2474879 w 7872284"/>
              <a:gd name="connsiteY94" fmla="*/ 1560563 h 2432240"/>
              <a:gd name="connsiteX95" fmla="*/ 2501191 w 7872284"/>
              <a:gd name="connsiteY95" fmla="*/ 1569333 h 2432240"/>
              <a:gd name="connsiteX96" fmla="*/ 2527502 w 7872284"/>
              <a:gd name="connsiteY96" fmla="*/ 1597121 h 2432240"/>
              <a:gd name="connsiteX97" fmla="*/ 2553901 w 7872284"/>
              <a:gd name="connsiteY97" fmla="*/ 1644535 h 2432240"/>
              <a:gd name="connsiteX98" fmla="*/ 2580213 w 7872284"/>
              <a:gd name="connsiteY98" fmla="*/ 1706885 h 2432240"/>
              <a:gd name="connsiteX99" fmla="*/ 2606525 w 7872284"/>
              <a:gd name="connsiteY99" fmla="*/ 1769929 h 2432240"/>
              <a:gd name="connsiteX100" fmla="*/ 2632837 w 7872284"/>
              <a:gd name="connsiteY100" fmla="*/ 1729810 h 2432240"/>
              <a:gd name="connsiteX101" fmla="*/ 2659149 w 7872284"/>
              <a:gd name="connsiteY101" fmla="*/ 1714526 h 2432240"/>
              <a:gd name="connsiteX102" fmla="*/ 2685547 w 7872284"/>
              <a:gd name="connsiteY102" fmla="*/ 1734673 h 2432240"/>
              <a:gd name="connsiteX103" fmla="*/ 2711859 w 7872284"/>
              <a:gd name="connsiteY103" fmla="*/ 1697767 h 2432240"/>
              <a:gd name="connsiteX104" fmla="*/ 2738171 w 7872284"/>
              <a:gd name="connsiteY104" fmla="*/ 1664855 h 2432240"/>
              <a:gd name="connsiteX105" fmla="*/ 2764483 w 7872284"/>
              <a:gd name="connsiteY105" fmla="*/ 1700111 h 2432240"/>
              <a:gd name="connsiteX106" fmla="*/ 2790795 w 7872284"/>
              <a:gd name="connsiteY106" fmla="*/ 1765500 h 2432240"/>
              <a:gd name="connsiteX107" fmla="*/ 2817193 w 7872284"/>
              <a:gd name="connsiteY107" fmla="*/ 1752040 h 2432240"/>
              <a:gd name="connsiteX108" fmla="*/ 2843505 w 7872284"/>
              <a:gd name="connsiteY108" fmla="*/ 1765848 h 2432240"/>
              <a:gd name="connsiteX109" fmla="*/ 2869817 w 7872284"/>
              <a:gd name="connsiteY109" fmla="*/ 1811177 h 2432240"/>
              <a:gd name="connsiteX110" fmla="*/ 2896129 w 7872284"/>
              <a:gd name="connsiteY110" fmla="*/ 1797370 h 2432240"/>
              <a:gd name="connsiteX111" fmla="*/ 2922441 w 7872284"/>
              <a:gd name="connsiteY111" fmla="*/ 1822987 h 2432240"/>
              <a:gd name="connsiteX112" fmla="*/ 2948839 w 7872284"/>
              <a:gd name="connsiteY112" fmla="*/ 1848430 h 2432240"/>
              <a:gd name="connsiteX113" fmla="*/ 2975151 w 7872284"/>
              <a:gd name="connsiteY113" fmla="*/ 1841570 h 2432240"/>
              <a:gd name="connsiteX114" fmla="*/ 3001463 w 7872284"/>
              <a:gd name="connsiteY114" fmla="*/ 1808398 h 2432240"/>
              <a:gd name="connsiteX115" fmla="*/ 3027775 w 7872284"/>
              <a:gd name="connsiteY115" fmla="*/ 1788946 h 2432240"/>
              <a:gd name="connsiteX116" fmla="*/ 3054087 w 7872284"/>
              <a:gd name="connsiteY116" fmla="*/ 1756643 h 2432240"/>
              <a:gd name="connsiteX117" fmla="*/ 3080486 w 7872284"/>
              <a:gd name="connsiteY117" fmla="*/ 1721908 h 2432240"/>
              <a:gd name="connsiteX118" fmla="*/ 3106798 w 7872284"/>
              <a:gd name="connsiteY118" fmla="*/ 1747004 h 2432240"/>
              <a:gd name="connsiteX119" fmla="*/ 3133109 w 7872284"/>
              <a:gd name="connsiteY119" fmla="*/ 1723731 h 2432240"/>
              <a:gd name="connsiteX120" fmla="*/ 3159421 w 7872284"/>
              <a:gd name="connsiteY120" fmla="*/ 1761940 h 2432240"/>
              <a:gd name="connsiteX121" fmla="*/ 3185733 w 7872284"/>
              <a:gd name="connsiteY121" fmla="*/ 1766976 h 2432240"/>
              <a:gd name="connsiteX122" fmla="*/ 3212132 w 7872284"/>
              <a:gd name="connsiteY122" fmla="*/ 1740665 h 2432240"/>
              <a:gd name="connsiteX123" fmla="*/ 3238444 w 7872284"/>
              <a:gd name="connsiteY123" fmla="*/ 1719216 h 2432240"/>
              <a:gd name="connsiteX124" fmla="*/ 3264755 w 7872284"/>
              <a:gd name="connsiteY124" fmla="*/ 1738494 h 2432240"/>
              <a:gd name="connsiteX125" fmla="*/ 3291067 w 7872284"/>
              <a:gd name="connsiteY125" fmla="*/ 1762287 h 2432240"/>
              <a:gd name="connsiteX126" fmla="*/ 3317380 w 7872284"/>
              <a:gd name="connsiteY126" fmla="*/ 1806401 h 2432240"/>
              <a:gd name="connsiteX127" fmla="*/ 3343778 w 7872284"/>
              <a:gd name="connsiteY127" fmla="*/ 1799193 h 2432240"/>
              <a:gd name="connsiteX128" fmla="*/ 3370090 w 7872284"/>
              <a:gd name="connsiteY128" fmla="*/ 1822639 h 2432240"/>
              <a:gd name="connsiteX129" fmla="*/ 3396402 w 7872284"/>
              <a:gd name="connsiteY129" fmla="*/ 1830194 h 2432240"/>
              <a:gd name="connsiteX130" fmla="*/ 3422713 w 7872284"/>
              <a:gd name="connsiteY130" fmla="*/ 1886465 h 2432240"/>
              <a:gd name="connsiteX131" fmla="*/ 3449025 w 7872284"/>
              <a:gd name="connsiteY131" fmla="*/ 1869185 h 2432240"/>
              <a:gd name="connsiteX132" fmla="*/ 3475424 w 7872284"/>
              <a:gd name="connsiteY132" fmla="*/ 1908435 h 2432240"/>
              <a:gd name="connsiteX133" fmla="*/ 3501736 w 7872284"/>
              <a:gd name="connsiteY133" fmla="*/ 1965661 h 2432240"/>
              <a:gd name="connsiteX134" fmla="*/ 3528048 w 7872284"/>
              <a:gd name="connsiteY134" fmla="*/ 2051370 h 2432240"/>
              <a:gd name="connsiteX135" fmla="*/ 3554360 w 7872284"/>
              <a:gd name="connsiteY135" fmla="*/ 2107641 h 2432240"/>
              <a:gd name="connsiteX136" fmla="*/ 3580671 w 7872284"/>
              <a:gd name="connsiteY136" fmla="*/ 2220878 h 2432240"/>
              <a:gd name="connsiteX137" fmla="*/ 3606984 w 7872284"/>
              <a:gd name="connsiteY137" fmla="*/ 2279320 h 2432240"/>
              <a:gd name="connsiteX138" fmla="*/ 3633382 w 7872284"/>
              <a:gd name="connsiteY138" fmla="*/ 2303374 h 2432240"/>
              <a:gd name="connsiteX139" fmla="*/ 3659694 w 7872284"/>
              <a:gd name="connsiteY139" fmla="*/ 2349572 h 2432240"/>
              <a:gd name="connsiteX140" fmla="*/ 3686006 w 7872284"/>
              <a:gd name="connsiteY140" fmla="*/ 2386825 h 2432240"/>
              <a:gd name="connsiteX141" fmla="*/ 3712318 w 7872284"/>
              <a:gd name="connsiteY141" fmla="*/ 2395248 h 2432240"/>
              <a:gd name="connsiteX142" fmla="*/ 3738629 w 7872284"/>
              <a:gd name="connsiteY142" fmla="*/ 2375623 h 2432240"/>
              <a:gd name="connsiteX143" fmla="*/ 3765028 w 7872284"/>
              <a:gd name="connsiteY143" fmla="*/ 2400024 h 2432240"/>
              <a:gd name="connsiteX144" fmla="*/ 3791340 w 7872284"/>
              <a:gd name="connsiteY144" fmla="*/ 2421299 h 2432240"/>
              <a:gd name="connsiteX145" fmla="*/ 3817652 w 7872284"/>
              <a:gd name="connsiteY145" fmla="*/ 2432241 h 2432240"/>
              <a:gd name="connsiteX146" fmla="*/ 3843964 w 7872284"/>
              <a:gd name="connsiteY146" fmla="*/ 2388301 h 2432240"/>
              <a:gd name="connsiteX147" fmla="*/ 3870276 w 7872284"/>
              <a:gd name="connsiteY147" fmla="*/ 2341669 h 2432240"/>
              <a:gd name="connsiteX148" fmla="*/ 3896674 w 7872284"/>
              <a:gd name="connsiteY148" fmla="*/ 2261084 h 2432240"/>
              <a:gd name="connsiteX149" fmla="*/ 3922987 w 7872284"/>
              <a:gd name="connsiteY149" fmla="*/ 2247190 h 2432240"/>
              <a:gd name="connsiteX150" fmla="*/ 3949298 w 7872284"/>
              <a:gd name="connsiteY150" fmla="*/ 2215233 h 2432240"/>
              <a:gd name="connsiteX151" fmla="*/ 3975610 w 7872284"/>
              <a:gd name="connsiteY151" fmla="*/ 2197779 h 2432240"/>
              <a:gd name="connsiteX152" fmla="*/ 4001922 w 7872284"/>
              <a:gd name="connsiteY152" fmla="*/ 2159744 h 2432240"/>
              <a:gd name="connsiteX153" fmla="*/ 4028321 w 7872284"/>
              <a:gd name="connsiteY153" fmla="*/ 2116151 h 2432240"/>
              <a:gd name="connsiteX154" fmla="*/ 4054632 w 7872284"/>
              <a:gd name="connsiteY154" fmla="*/ 2042426 h 2432240"/>
              <a:gd name="connsiteX155" fmla="*/ 4080945 w 7872284"/>
              <a:gd name="connsiteY155" fmla="*/ 1957933 h 2432240"/>
              <a:gd name="connsiteX156" fmla="*/ 4107256 w 7872284"/>
              <a:gd name="connsiteY156" fmla="*/ 1854075 h 2432240"/>
              <a:gd name="connsiteX157" fmla="*/ 4133568 w 7872284"/>
              <a:gd name="connsiteY157" fmla="*/ 1735454 h 2432240"/>
              <a:gd name="connsiteX158" fmla="*/ 4159967 w 7872284"/>
              <a:gd name="connsiteY158" fmla="*/ 1646880 h 2432240"/>
              <a:gd name="connsiteX159" fmla="*/ 4186279 w 7872284"/>
              <a:gd name="connsiteY159" fmla="*/ 1540069 h 2432240"/>
              <a:gd name="connsiteX160" fmla="*/ 4212591 w 7872284"/>
              <a:gd name="connsiteY160" fmla="*/ 1393226 h 2432240"/>
              <a:gd name="connsiteX161" fmla="*/ 4238903 w 7872284"/>
              <a:gd name="connsiteY161" fmla="*/ 1277645 h 2432240"/>
              <a:gd name="connsiteX162" fmla="*/ 4265214 w 7872284"/>
              <a:gd name="connsiteY162" fmla="*/ 1197494 h 2432240"/>
              <a:gd name="connsiteX163" fmla="*/ 4291613 w 7872284"/>
              <a:gd name="connsiteY163" fmla="*/ 1176219 h 2432240"/>
              <a:gd name="connsiteX164" fmla="*/ 4317925 w 7872284"/>
              <a:gd name="connsiteY164" fmla="*/ 1130542 h 2432240"/>
              <a:gd name="connsiteX165" fmla="*/ 4344237 w 7872284"/>
              <a:gd name="connsiteY165" fmla="*/ 1093202 h 2432240"/>
              <a:gd name="connsiteX166" fmla="*/ 4370549 w 7872284"/>
              <a:gd name="connsiteY166" fmla="*/ 1030852 h 2432240"/>
              <a:gd name="connsiteX167" fmla="*/ 4396861 w 7872284"/>
              <a:gd name="connsiteY167" fmla="*/ 970673 h 2432240"/>
              <a:gd name="connsiteX168" fmla="*/ 4423172 w 7872284"/>
              <a:gd name="connsiteY168" fmla="*/ 914229 h 2432240"/>
              <a:gd name="connsiteX169" fmla="*/ 4449571 w 7872284"/>
              <a:gd name="connsiteY169" fmla="*/ 912839 h 2432240"/>
              <a:gd name="connsiteX170" fmla="*/ 4475883 w 7872284"/>
              <a:gd name="connsiteY170" fmla="*/ 872373 h 2432240"/>
              <a:gd name="connsiteX171" fmla="*/ 4502195 w 7872284"/>
              <a:gd name="connsiteY171" fmla="*/ 802555 h 2432240"/>
              <a:gd name="connsiteX172" fmla="*/ 4528507 w 7872284"/>
              <a:gd name="connsiteY172" fmla="*/ 742116 h 2432240"/>
              <a:gd name="connsiteX173" fmla="*/ 4554819 w 7872284"/>
              <a:gd name="connsiteY173" fmla="*/ 718149 h 2432240"/>
              <a:gd name="connsiteX174" fmla="*/ 4581217 w 7872284"/>
              <a:gd name="connsiteY174" fmla="*/ 736211 h 2432240"/>
              <a:gd name="connsiteX175" fmla="*/ 4607529 w 7872284"/>
              <a:gd name="connsiteY175" fmla="*/ 757313 h 2432240"/>
              <a:gd name="connsiteX176" fmla="*/ 4633841 w 7872284"/>
              <a:gd name="connsiteY176" fmla="*/ 795608 h 2432240"/>
              <a:gd name="connsiteX177" fmla="*/ 4660153 w 7872284"/>
              <a:gd name="connsiteY177" fmla="*/ 816623 h 2432240"/>
              <a:gd name="connsiteX178" fmla="*/ 4686465 w 7872284"/>
              <a:gd name="connsiteY178" fmla="*/ 849014 h 2432240"/>
              <a:gd name="connsiteX179" fmla="*/ 4712863 w 7872284"/>
              <a:gd name="connsiteY179" fmla="*/ 900248 h 2432240"/>
              <a:gd name="connsiteX180" fmla="*/ 4739175 w 7872284"/>
              <a:gd name="connsiteY180" fmla="*/ 926299 h 2432240"/>
              <a:gd name="connsiteX181" fmla="*/ 4765487 w 7872284"/>
              <a:gd name="connsiteY181" fmla="*/ 950440 h 2432240"/>
              <a:gd name="connsiteX182" fmla="*/ 4791799 w 7872284"/>
              <a:gd name="connsiteY182" fmla="*/ 972410 h 2432240"/>
              <a:gd name="connsiteX183" fmla="*/ 4818111 w 7872284"/>
              <a:gd name="connsiteY183" fmla="*/ 1047177 h 2432240"/>
              <a:gd name="connsiteX184" fmla="*/ 4844510 w 7872284"/>
              <a:gd name="connsiteY184" fmla="*/ 1147562 h 2432240"/>
              <a:gd name="connsiteX185" fmla="*/ 4870821 w 7872284"/>
              <a:gd name="connsiteY185" fmla="*/ 1200273 h 2432240"/>
              <a:gd name="connsiteX186" fmla="*/ 4897133 w 7872284"/>
              <a:gd name="connsiteY186" fmla="*/ 1230753 h 2432240"/>
              <a:gd name="connsiteX187" fmla="*/ 4923445 w 7872284"/>
              <a:gd name="connsiteY187" fmla="*/ 1314204 h 2432240"/>
              <a:gd name="connsiteX188" fmla="*/ 4949757 w 7872284"/>
              <a:gd name="connsiteY188" fmla="*/ 1398263 h 2432240"/>
              <a:gd name="connsiteX189" fmla="*/ 4976156 w 7872284"/>
              <a:gd name="connsiteY189" fmla="*/ 1409465 h 2432240"/>
              <a:gd name="connsiteX190" fmla="*/ 5002468 w 7872284"/>
              <a:gd name="connsiteY190" fmla="*/ 1358491 h 2432240"/>
              <a:gd name="connsiteX191" fmla="*/ 5028779 w 7872284"/>
              <a:gd name="connsiteY191" fmla="*/ 1352586 h 2432240"/>
              <a:gd name="connsiteX192" fmla="*/ 5055092 w 7872284"/>
              <a:gd name="connsiteY192" fmla="*/ 1394616 h 2432240"/>
              <a:gd name="connsiteX193" fmla="*/ 5081403 w 7872284"/>
              <a:gd name="connsiteY193" fmla="*/ 1412938 h 2432240"/>
              <a:gd name="connsiteX194" fmla="*/ 5107802 w 7872284"/>
              <a:gd name="connsiteY194" fmla="*/ 1411549 h 2432240"/>
              <a:gd name="connsiteX195" fmla="*/ 5134114 w 7872284"/>
              <a:gd name="connsiteY195" fmla="*/ 1417801 h 2432240"/>
              <a:gd name="connsiteX196" fmla="*/ 5160426 w 7872284"/>
              <a:gd name="connsiteY196" fmla="*/ 1504553 h 2432240"/>
              <a:gd name="connsiteX197" fmla="*/ 5186737 w 7872284"/>
              <a:gd name="connsiteY197" fmla="*/ 1516536 h 2432240"/>
              <a:gd name="connsiteX198" fmla="*/ 5213050 w 7872284"/>
              <a:gd name="connsiteY198" fmla="*/ 1515407 h 2432240"/>
              <a:gd name="connsiteX199" fmla="*/ 5239448 w 7872284"/>
              <a:gd name="connsiteY199" fmla="*/ 1551879 h 2432240"/>
              <a:gd name="connsiteX200" fmla="*/ 5265760 w 7872284"/>
              <a:gd name="connsiteY200" fmla="*/ 1536682 h 2432240"/>
              <a:gd name="connsiteX201" fmla="*/ 5292072 w 7872284"/>
              <a:gd name="connsiteY201" fmla="*/ 1505074 h 2432240"/>
              <a:gd name="connsiteX202" fmla="*/ 5318384 w 7872284"/>
              <a:gd name="connsiteY202" fmla="*/ 1519575 h 2432240"/>
              <a:gd name="connsiteX203" fmla="*/ 5344695 w 7872284"/>
              <a:gd name="connsiteY203" fmla="*/ 1533990 h 2432240"/>
              <a:gd name="connsiteX204" fmla="*/ 5371008 w 7872284"/>
              <a:gd name="connsiteY204" fmla="*/ 1499690 h 2432240"/>
              <a:gd name="connsiteX205" fmla="*/ 5397406 w 7872284"/>
              <a:gd name="connsiteY205" fmla="*/ 1468081 h 2432240"/>
              <a:gd name="connsiteX206" fmla="*/ 5423718 w 7872284"/>
              <a:gd name="connsiteY206" fmla="*/ 1426919 h 2432240"/>
              <a:gd name="connsiteX207" fmla="*/ 5450030 w 7872284"/>
              <a:gd name="connsiteY207" fmla="*/ 1406252 h 2432240"/>
              <a:gd name="connsiteX208" fmla="*/ 5476342 w 7872284"/>
              <a:gd name="connsiteY208" fmla="*/ 1477285 h 2432240"/>
              <a:gd name="connsiteX209" fmla="*/ 5502654 w 7872284"/>
              <a:gd name="connsiteY209" fmla="*/ 1445242 h 2432240"/>
              <a:gd name="connsiteX210" fmla="*/ 5529052 w 7872284"/>
              <a:gd name="connsiteY210" fmla="*/ 1463652 h 2432240"/>
              <a:gd name="connsiteX211" fmla="*/ 5555364 w 7872284"/>
              <a:gd name="connsiteY211" fmla="*/ 1441942 h 2432240"/>
              <a:gd name="connsiteX212" fmla="*/ 5581676 w 7872284"/>
              <a:gd name="connsiteY212" fmla="*/ 1415457 h 2432240"/>
              <a:gd name="connsiteX213" fmla="*/ 5607988 w 7872284"/>
              <a:gd name="connsiteY213" fmla="*/ 1464260 h 2432240"/>
              <a:gd name="connsiteX214" fmla="*/ 5634300 w 7872284"/>
              <a:gd name="connsiteY214" fmla="*/ 1420233 h 2432240"/>
              <a:gd name="connsiteX215" fmla="*/ 5660699 w 7872284"/>
              <a:gd name="connsiteY215" fmla="*/ 1421970 h 2432240"/>
              <a:gd name="connsiteX216" fmla="*/ 5687010 w 7872284"/>
              <a:gd name="connsiteY216" fmla="*/ 1451755 h 2432240"/>
              <a:gd name="connsiteX217" fmla="*/ 5713322 w 7872284"/>
              <a:gd name="connsiteY217" fmla="*/ 1460352 h 2432240"/>
              <a:gd name="connsiteX218" fmla="*/ 5739634 w 7872284"/>
              <a:gd name="connsiteY218" fmla="*/ 1465215 h 2432240"/>
              <a:gd name="connsiteX219" fmla="*/ 5765946 w 7872284"/>
              <a:gd name="connsiteY219" fmla="*/ 1476504 h 2432240"/>
              <a:gd name="connsiteX220" fmla="*/ 5792344 w 7872284"/>
              <a:gd name="connsiteY220" fmla="*/ 1462610 h 2432240"/>
              <a:gd name="connsiteX221" fmla="*/ 5818657 w 7872284"/>
              <a:gd name="connsiteY221" fmla="*/ 1423620 h 2432240"/>
              <a:gd name="connsiteX222" fmla="*/ 5844968 w 7872284"/>
              <a:gd name="connsiteY222" fmla="*/ 1414936 h 2432240"/>
              <a:gd name="connsiteX223" fmla="*/ 5871280 w 7872284"/>
              <a:gd name="connsiteY223" fmla="*/ 1355625 h 2432240"/>
              <a:gd name="connsiteX224" fmla="*/ 5897592 w 7872284"/>
              <a:gd name="connsiteY224" fmla="*/ 1330269 h 2432240"/>
              <a:gd name="connsiteX225" fmla="*/ 5923991 w 7872284"/>
              <a:gd name="connsiteY225" fmla="*/ 1357015 h 2432240"/>
              <a:gd name="connsiteX226" fmla="*/ 5950303 w 7872284"/>
              <a:gd name="connsiteY226" fmla="*/ 1384456 h 2432240"/>
              <a:gd name="connsiteX227" fmla="*/ 5976615 w 7872284"/>
              <a:gd name="connsiteY227" fmla="*/ 1392879 h 2432240"/>
              <a:gd name="connsiteX228" fmla="*/ 6002926 w 7872284"/>
              <a:gd name="connsiteY228" fmla="*/ 1386974 h 2432240"/>
              <a:gd name="connsiteX229" fmla="*/ 6029238 w 7872284"/>
              <a:gd name="connsiteY229" fmla="*/ 1410333 h 2432240"/>
              <a:gd name="connsiteX230" fmla="*/ 6055637 w 7872284"/>
              <a:gd name="connsiteY230" fmla="*/ 1387148 h 2432240"/>
              <a:gd name="connsiteX231" fmla="*/ 6081949 w 7872284"/>
              <a:gd name="connsiteY231" fmla="*/ 1390274 h 2432240"/>
              <a:gd name="connsiteX232" fmla="*/ 6108261 w 7872284"/>
              <a:gd name="connsiteY232" fmla="*/ 1374469 h 2432240"/>
              <a:gd name="connsiteX233" fmla="*/ 6134573 w 7872284"/>
              <a:gd name="connsiteY233" fmla="*/ 1382893 h 2432240"/>
              <a:gd name="connsiteX234" fmla="*/ 6160884 w 7872284"/>
              <a:gd name="connsiteY234" fmla="*/ 1330790 h 2432240"/>
              <a:gd name="connsiteX235" fmla="*/ 6187283 w 7872284"/>
              <a:gd name="connsiteY235" fmla="*/ 1325580 h 2432240"/>
              <a:gd name="connsiteX236" fmla="*/ 6213595 w 7872284"/>
              <a:gd name="connsiteY236" fmla="*/ 1351370 h 2432240"/>
              <a:gd name="connsiteX237" fmla="*/ 6239907 w 7872284"/>
              <a:gd name="connsiteY237" fmla="*/ 1390013 h 2432240"/>
              <a:gd name="connsiteX238" fmla="*/ 6266219 w 7872284"/>
              <a:gd name="connsiteY238" fmla="*/ 1333482 h 2432240"/>
              <a:gd name="connsiteX239" fmla="*/ 6292531 w 7872284"/>
              <a:gd name="connsiteY239" fmla="*/ 1311425 h 2432240"/>
              <a:gd name="connsiteX240" fmla="*/ 6318842 w 7872284"/>
              <a:gd name="connsiteY240" fmla="*/ 1293623 h 2432240"/>
              <a:gd name="connsiteX241" fmla="*/ 6345241 w 7872284"/>
              <a:gd name="connsiteY241" fmla="*/ 1273651 h 2432240"/>
              <a:gd name="connsiteX242" fmla="*/ 6371553 w 7872284"/>
              <a:gd name="connsiteY242" fmla="*/ 1284158 h 2432240"/>
              <a:gd name="connsiteX243" fmla="*/ 6397865 w 7872284"/>
              <a:gd name="connsiteY243" fmla="*/ 1305086 h 2432240"/>
              <a:gd name="connsiteX244" fmla="*/ 6424177 w 7872284"/>
              <a:gd name="connsiteY244" fmla="*/ 1266877 h 2432240"/>
              <a:gd name="connsiteX245" fmla="*/ 6450489 w 7872284"/>
              <a:gd name="connsiteY245" fmla="*/ 1282421 h 2432240"/>
              <a:gd name="connsiteX246" fmla="*/ 6476887 w 7872284"/>
              <a:gd name="connsiteY246" fmla="*/ 1315767 h 2432240"/>
              <a:gd name="connsiteX247" fmla="*/ 6503199 w 7872284"/>
              <a:gd name="connsiteY247" fmla="*/ 1318806 h 2432240"/>
              <a:gd name="connsiteX248" fmla="*/ 6529511 w 7872284"/>
              <a:gd name="connsiteY248" fmla="*/ 1275040 h 2432240"/>
              <a:gd name="connsiteX249" fmla="*/ 6555823 w 7872284"/>
              <a:gd name="connsiteY249" fmla="*/ 1273564 h 2432240"/>
              <a:gd name="connsiteX250" fmla="*/ 6582135 w 7872284"/>
              <a:gd name="connsiteY250" fmla="*/ 1264012 h 2432240"/>
              <a:gd name="connsiteX251" fmla="*/ 6608534 w 7872284"/>
              <a:gd name="connsiteY251" fmla="*/ 1237613 h 2432240"/>
              <a:gd name="connsiteX252" fmla="*/ 6634845 w 7872284"/>
              <a:gd name="connsiteY252" fmla="*/ 1221374 h 2432240"/>
              <a:gd name="connsiteX253" fmla="*/ 6661157 w 7872284"/>
              <a:gd name="connsiteY253" fmla="*/ 1238481 h 2432240"/>
              <a:gd name="connsiteX254" fmla="*/ 6687469 w 7872284"/>
              <a:gd name="connsiteY254" fmla="*/ 1252028 h 2432240"/>
              <a:gd name="connsiteX255" fmla="*/ 6713781 w 7872284"/>
              <a:gd name="connsiteY255" fmla="*/ 1258280 h 2432240"/>
              <a:gd name="connsiteX256" fmla="*/ 6740180 w 7872284"/>
              <a:gd name="connsiteY256" fmla="*/ 1249162 h 2432240"/>
              <a:gd name="connsiteX257" fmla="*/ 6766491 w 7872284"/>
              <a:gd name="connsiteY257" fmla="*/ 1252028 h 2432240"/>
              <a:gd name="connsiteX258" fmla="*/ 6792803 w 7872284"/>
              <a:gd name="connsiteY258" fmla="*/ 1308038 h 2432240"/>
              <a:gd name="connsiteX259" fmla="*/ 6819115 w 7872284"/>
              <a:gd name="connsiteY259" fmla="*/ 1372472 h 2432240"/>
              <a:gd name="connsiteX260" fmla="*/ 6845427 w 7872284"/>
              <a:gd name="connsiteY260" fmla="*/ 1319067 h 2432240"/>
              <a:gd name="connsiteX261" fmla="*/ 6871826 w 7872284"/>
              <a:gd name="connsiteY261" fmla="*/ 1266356 h 2432240"/>
              <a:gd name="connsiteX262" fmla="*/ 6898138 w 7872284"/>
              <a:gd name="connsiteY262" fmla="*/ 1261406 h 2432240"/>
              <a:gd name="connsiteX263" fmla="*/ 6924449 w 7872284"/>
              <a:gd name="connsiteY263" fmla="*/ 1276256 h 2432240"/>
              <a:gd name="connsiteX264" fmla="*/ 6950761 w 7872284"/>
              <a:gd name="connsiteY264" fmla="*/ 1268701 h 2432240"/>
              <a:gd name="connsiteX265" fmla="*/ 6977073 w 7872284"/>
              <a:gd name="connsiteY265" fmla="*/ 1261059 h 2432240"/>
              <a:gd name="connsiteX266" fmla="*/ 7003472 w 7872284"/>
              <a:gd name="connsiteY266" fmla="*/ 1236050 h 2432240"/>
              <a:gd name="connsiteX267" fmla="*/ 7029784 w 7872284"/>
              <a:gd name="connsiteY267" fmla="*/ 1149733 h 2432240"/>
              <a:gd name="connsiteX268" fmla="*/ 7056096 w 7872284"/>
              <a:gd name="connsiteY268" fmla="*/ 1072968 h 2432240"/>
              <a:gd name="connsiteX269" fmla="*/ 7082407 w 7872284"/>
              <a:gd name="connsiteY269" fmla="*/ 1026597 h 2432240"/>
              <a:gd name="connsiteX270" fmla="*/ 7108719 w 7872284"/>
              <a:gd name="connsiteY270" fmla="*/ 886701 h 2432240"/>
              <a:gd name="connsiteX271" fmla="*/ 7135118 w 7872284"/>
              <a:gd name="connsiteY271" fmla="*/ 758528 h 2432240"/>
              <a:gd name="connsiteX272" fmla="*/ 7161430 w 7872284"/>
              <a:gd name="connsiteY272" fmla="*/ 649373 h 2432240"/>
              <a:gd name="connsiteX273" fmla="*/ 7187742 w 7872284"/>
              <a:gd name="connsiteY273" fmla="*/ 569135 h 2432240"/>
              <a:gd name="connsiteX274" fmla="*/ 7214054 w 7872284"/>
              <a:gd name="connsiteY274" fmla="*/ 541781 h 2432240"/>
              <a:gd name="connsiteX275" fmla="*/ 7240365 w 7872284"/>
              <a:gd name="connsiteY275" fmla="*/ 583984 h 2432240"/>
              <a:gd name="connsiteX276" fmla="*/ 7266678 w 7872284"/>
              <a:gd name="connsiteY276" fmla="*/ 598747 h 2432240"/>
              <a:gd name="connsiteX277" fmla="*/ 7293076 w 7872284"/>
              <a:gd name="connsiteY277" fmla="*/ 631224 h 2432240"/>
              <a:gd name="connsiteX278" fmla="*/ 7319388 w 7872284"/>
              <a:gd name="connsiteY278" fmla="*/ 666567 h 2432240"/>
              <a:gd name="connsiteX279" fmla="*/ 7345700 w 7872284"/>
              <a:gd name="connsiteY279" fmla="*/ 740640 h 2432240"/>
              <a:gd name="connsiteX280" fmla="*/ 7372012 w 7872284"/>
              <a:gd name="connsiteY280" fmla="*/ 828693 h 2432240"/>
              <a:gd name="connsiteX281" fmla="*/ 7398323 w 7872284"/>
              <a:gd name="connsiteY281" fmla="*/ 858305 h 2432240"/>
              <a:gd name="connsiteX282" fmla="*/ 7424723 w 7872284"/>
              <a:gd name="connsiteY282" fmla="*/ 843282 h 2432240"/>
              <a:gd name="connsiteX283" fmla="*/ 7451034 w 7872284"/>
              <a:gd name="connsiteY283" fmla="*/ 854484 h 2432240"/>
              <a:gd name="connsiteX284" fmla="*/ 7477346 w 7872284"/>
              <a:gd name="connsiteY284" fmla="*/ 836683 h 2432240"/>
              <a:gd name="connsiteX285" fmla="*/ 7503658 w 7872284"/>
              <a:gd name="connsiteY285" fmla="*/ 817231 h 2432240"/>
              <a:gd name="connsiteX286" fmla="*/ 7529970 w 7872284"/>
              <a:gd name="connsiteY286" fmla="*/ 783451 h 2432240"/>
              <a:gd name="connsiteX287" fmla="*/ 7556368 w 7872284"/>
              <a:gd name="connsiteY287" fmla="*/ 768862 h 2432240"/>
              <a:gd name="connsiteX288" fmla="*/ 7582681 w 7872284"/>
              <a:gd name="connsiteY288" fmla="*/ 717888 h 2432240"/>
              <a:gd name="connsiteX289" fmla="*/ 7608992 w 7872284"/>
              <a:gd name="connsiteY289" fmla="*/ 705297 h 2432240"/>
              <a:gd name="connsiteX290" fmla="*/ 7635304 w 7872284"/>
              <a:gd name="connsiteY290" fmla="*/ 703994 h 2432240"/>
              <a:gd name="connsiteX291" fmla="*/ 7661616 w 7872284"/>
              <a:gd name="connsiteY291" fmla="*/ 747326 h 2432240"/>
              <a:gd name="connsiteX292" fmla="*/ 7688015 w 7872284"/>
              <a:gd name="connsiteY292" fmla="*/ 766865 h 2432240"/>
              <a:gd name="connsiteX293" fmla="*/ 7714326 w 7872284"/>
              <a:gd name="connsiteY293" fmla="*/ 813323 h 2432240"/>
              <a:gd name="connsiteX294" fmla="*/ 7740639 w 7872284"/>
              <a:gd name="connsiteY294" fmla="*/ 890869 h 2432240"/>
              <a:gd name="connsiteX295" fmla="*/ 7766951 w 7872284"/>
              <a:gd name="connsiteY295" fmla="*/ 921697 h 2432240"/>
              <a:gd name="connsiteX296" fmla="*/ 7793262 w 7872284"/>
              <a:gd name="connsiteY296" fmla="*/ 964942 h 2432240"/>
              <a:gd name="connsiteX297" fmla="*/ 7819661 w 7872284"/>
              <a:gd name="connsiteY297" fmla="*/ 965550 h 2432240"/>
              <a:gd name="connsiteX298" fmla="*/ 7845973 w 7872284"/>
              <a:gd name="connsiteY298" fmla="*/ 954087 h 2432240"/>
              <a:gd name="connsiteX299" fmla="*/ 7872285 w 7872284"/>
              <a:gd name="connsiteY299" fmla="*/ 982049 h 2432240"/>
              <a:gd name="connsiteX300" fmla="*/ 7872285 w 7872284"/>
              <a:gd name="connsiteY300" fmla="*/ 501315 h 2432240"/>
              <a:gd name="connsiteX301" fmla="*/ 7845973 w 7872284"/>
              <a:gd name="connsiteY301" fmla="*/ 498797 h 2432240"/>
              <a:gd name="connsiteX302" fmla="*/ 7819661 w 7872284"/>
              <a:gd name="connsiteY302" fmla="*/ 525195 h 2432240"/>
              <a:gd name="connsiteX303" fmla="*/ 7793262 w 7872284"/>
              <a:gd name="connsiteY303" fmla="*/ 519030 h 2432240"/>
              <a:gd name="connsiteX304" fmla="*/ 7766951 w 7872284"/>
              <a:gd name="connsiteY304" fmla="*/ 475177 h 2432240"/>
              <a:gd name="connsiteX305" fmla="*/ 7740639 w 7872284"/>
              <a:gd name="connsiteY305" fmla="*/ 458851 h 2432240"/>
              <a:gd name="connsiteX306" fmla="*/ 7714326 w 7872284"/>
              <a:gd name="connsiteY306" fmla="*/ 402146 h 2432240"/>
              <a:gd name="connsiteX307" fmla="*/ 7688015 w 7872284"/>
              <a:gd name="connsiteY307" fmla="*/ 368713 h 2432240"/>
              <a:gd name="connsiteX308" fmla="*/ 7661616 w 7872284"/>
              <a:gd name="connsiteY308" fmla="*/ 317045 h 2432240"/>
              <a:gd name="connsiteX309" fmla="*/ 7635304 w 7872284"/>
              <a:gd name="connsiteY309" fmla="*/ 285002 h 2432240"/>
              <a:gd name="connsiteX310" fmla="*/ 7608992 w 7872284"/>
              <a:gd name="connsiteY310" fmla="*/ 215618 h 2432240"/>
              <a:gd name="connsiteX311" fmla="*/ 7582681 w 7872284"/>
              <a:gd name="connsiteY311" fmla="*/ 239672 h 2432240"/>
              <a:gd name="connsiteX312" fmla="*/ 7556368 w 7872284"/>
              <a:gd name="connsiteY312" fmla="*/ 279705 h 2432240"/>
              <a:gd name="connsiteX313" fmla="*/ 7529970 w 7872284"/>
              <a:gd name="connsiteY313" fmla="*/ 296204 h 2432240"/>
              <a:gd name="connsiteX314" fmla="*/ 7503658 w 7872284"/>
              <a:gd name="connsiteY314" fmla="*/ 318782 h 2432240"/>
              <a:gd name="connsiteX315" fmla="*/ 7477346 w 7872284"/>
              <a:gd name="connsiteY315" fmla="*/ 338060 h 2432240"/>
              <a:gd name="connsiteX316" fmla="*/ 7451034 w 7872284"/>
              <a:gd name="connsiteY316" fmla="*/ 393636 h 2432240"/>
              <a:gd name="connsiteX317" fmla="*/ 7424723 w 7872284"/>
              <a:gd name="connsiteY317" fmla="*/ 398933 h 2432240"/>
              <a:gd name="connsiteX318" fmla="*/ 7398323 w 7872284"/>
              <a:gd name="connsiteY318" fmla="*/ 382868 h 2432240"/>
              <a:gd name="connsiteX319" fmla="*/ 7372012 w 7872284"/>
              <a:gd name="connsiteY319" fmla="*/ 346222 h 2432240"/>
              <a:gd name="connsiteX320" fmla="*/ 7345700 w 7872284"/>
              <a:gd name="connsiteY320" fmla="*/ 267026 h 2432240"/>
              <a:gd name="connsiteX321" fmla="*/ 7319388 w 7872284"/>
              <a:gd name="connsiteY321" fmla="*/ 160911 h 2432240"/>
              <a:gd name="connsiteX322" fmla="*/ 7293076 w 7872284"/>
              <a:gd name="connsiteY322" fmla="*/ 76765 h 2432240"/>
              <a:gd name="connsiteX323" fmla="*/ 7266678 w 7872284"/>
              <a:gd name="connsiteY323" fmla="*/ 73117 h 2432240"/>
              <a:gd name="connsiteX324" fmla="*/ 7240365 w 7872284"/>
              <a:gd name="connsiteY324" fmla="*/ 22317 h 2432240"/>
              <a:gd name="connsiteX325" fmla="*/ 7214054 w 7872284"/>
              <a:gd name="connsiteY325" fmla="*/ 0 h 2432240"/>
              <a:gd name="connsiteX326" fmla="*/ 7187742 w 7872284"/>
              <a:gd name="connsiteY326" fmla="*/ 53666 h 2432240"/>
              <a:gd name="connsiteX327" fmla="*/ 7161430 w 7872284"/>
              <a:gd name="connsiteY327" fmla="*/ 151358 h 2432240"/>
              <a:gd name="connsiteX328" fmla="*/ 7135118 w 7872284"/>
              <a:gd name="connsiteY328" fmla="*/ 267026 h 2432240"/>
              <a:gd name="connsiteX329" fmla="*/ 7108719 w 7872284"/>
              <a:gd name="connsiteY329" fmla="*/ 408919 h 2432240"/>
              <a:gd name="connsiteX330" fmla="*/ 7082407 w 7872284"/>
              <a:gd name="connsiteY330" fmla="*/ 500968 h 2432240"/>
              <a:gd name="connsiteX331" fmla="*/ 7056096 w 7872284"/>
              <a:gd name="connsiteY331" fmla="*/ 536310 h 2432240"/>
              <a:gd name="connsiteX332" fmla="*/ 7029784 w 7872284"/>
              <a:gd name="connsiteY332" fmla="*/ 595273 h 2432240"/>
              <a:gd name="connsiteX333" fmla="*/ 7003472 w 7872284"/>
              <a:gd name="connsiteY333" fmla="*/ 630269 h 2432240"/>
              <a:gd name="connsiteX334" fmla="*/ 6977073 w 7872284"/>
              <a:gd name="connsiteY334" fmla="*/ 694963 h 2432240"/>
              <a:gd name="connsiteX335" fmla="*/ 6950761 w 7872284"/>
              <a:gd name="connsiteY335" fmla="*/ 738035 h 2432240"/>
              <a:gd name="connsiteX336" fmla="*/ 6924449 w 7872284"/>
              <a:gd name="connsiteY336" fmla="*/ 765302 h 2432240"/>
              <a:gd name="connsiteX337" fmla="*/ 6898138 w 7872284"/>
              <a:gd name="connsiteY337" fmla="*/ 769036 h 2432240"/>
              <a:gd name="connsiteX338" fmla="*/ 6871826 w 7872284"/>
              <a:gd name="connsiteY338" fmla="*/ 780064 h 2432240"/>
              <a:gd name="connsiteX339" fmla="*/ 6845427 w 7872284"/>
              <a:gd name="connsiteY339" fmla="*/ 873328 h 2432240"/>
              <a:gd name="connsiteX340" fmla="*/ 6819115 w 7872284"/>
              <a:gd name="connsiteY340" fmla="*/ 867684 h 2432240"/>
              <a:gd name="connsiteX341" fmla="*/ 6792803 w 7872284"/>
              <a:gd name="connsiteY341" fmla="*/ 786924 h 2432240"/>
              <a:gd name="connsiteX342" fmla="*/ 6766491 w 7872284"/>
              <a:gd name="connsiteY342" fmla="*/ 738295 h 2432240"/>
              <a:gd name="connsiteX343" fmla="*/ 6740180 w 7872284"/>
              <a:gd name="connsiteY343" fmla="*/ 745416 h 2432240"/>
              <a:gd name="connsiteX344" fmla="*/ 6713781 w 7872284"/>
              <a:gd name="connsiteY344" fmla="*/ 740900 h 2432240"/>
              <a:gd name="connsiteX345" fmla="*/ 6687469 w 7872284"/>
              <a:gd name="connsiteY345" fmla="*/ 728309 h 2432240"/>
              <a:gd name="connsiteX346" fmla="*/ 6661157 w 7872284"/>
              <a:gd name="connsiteY346" fmla="*/ 744548 h 2432240"/>
              <a:gd name="connsiteX347" fmla="*/ 6634845 w 7872284"/>
              <a:gd name="connsiteY347" fmla="*/ 717628 h 2432240"/>
              <a:gd name="connsiteX348" fmla="*/ 6608534 w 7872284"/>
              <a:gd name="connsiteY348" fmla="*/ 733519 h 2432240"/>
              <a:gd name="connsiteX349" fmla="*/ 6582135 w 7872284"/>
              <a:gd name="connsiteY349" fmla="*/ 749324 h 2432240"/>
              <a:gd name="connsiteX350" fmla="*/ 6555823 w 7872284"/>
              <a:gd name="connsiteY350" fmla="*/ 726138 h 2432240"/>
              <a:gd name="connsiteX351" fmla="*/ 6529511 w 7872284"/>
              <a:gd name="connsiteY351" fmla="*/ 730480 h 2432240"/>
              <a:gd name="connsiteX352" fmla="*/ 6503199 w 7872284"/>
              <a:gd name="connsiteY352" fmla="*/ 757834 h 2432240"/>
              <a:gd name="connsiteX353" fmla="*/ 6476887 w 7872284"/>
              <a:gd name="connsiteY353" fmla="*/ 742811 h 2432240"/>
              <a:gd name="connsiteX354" fmla="*/ 6450489 w 7872284"/>
              <a:gd name="connsiteY354" fmla="*/ 729612 h 2432240"/>
              <a:gd name="connsiteX355" fmla="*/ 6424177 w 7872284"/>
              <a:gd name="connsiteY355" fmla="*/ 725964 h 2432240"/>
              <a:gd name="connsiteX356" fmla="*/ 6397865 w 7872284"/>
              <a:gd name="connsiteY356" fmla="*/ 738729 h 2432240"/>
              <a:gd name="connsiteX357" fmla="*/ 6371553 w 7872284"/>
              <a:gd name="connsiteY357" fmla="*/ 700434 h 2432240"/>
              <a:gd name="connsiteX358" fmla="*/ 6345241 w 7872284"/>
              <a:gd name="connsiteY358" fmla="*/ 715370 h 2432240"/>
              <a:gd name="connsiteX359" fmla="*/ 6318842 w 7872284"/>
              <a:gd name="connsiteY359" fmla="*/ 750800 h 2432240"/>
              <a:gd name="connsiteX360" fmla="*/ 6292531 w 7872284"/>
              <a:gd name="connsiteY360" fmla="*/ 764955 h 2432240"/>
              <a:gd name="connsiteX361" fmla="*/ 6266219 w 7872284"/>
              <a:gd name="connsiteY361" fmla="*/ 775028 h 2432240"/>
              <a:gd name="connsiteX362" fmla="*/ 6239907 w 7872284"/>
              <a:gd name="connsiteY362" fmla="*/ 808981 h 2432240"/>
              <a:gd name="connsiteX363" fmla="*/ 6213595 w 7872284"/>
              <a:gd name="connsiteY363" fmla="*/ 782583 h 2432240"/>
              <a:gd name="connsiteX364" fmla="*/ 6187283 w 7872284"/>
              <a:gd name="connsiteY364" fmla="*/ 796563 h 2432240"/>
              <a:gd name="connsiteX365" fmla="*/ 6160884 w 7872284"/>
              <a:gd name="connsiteY365" fmla="*/ 786143 h 2432240"/>
              <a:gd name="connsiteX366" fmla="*/ 6134573 w 7872284"/>
              <a:gd name="connsiteY366" fmla="*/ 804205 h 2432240"/>
              <a:gd name="connsiteX367" fmla="*/ 6108261 w 7872284"/>
              <a:gd name="connsiteY367" fmla="*/ 845453 h 2432240"/>
              <a:gd name="connsiteX368" fmla="*/ 6081949 w 7872284"/>
              <a:gd name="connsiteY368" fmla="*/ 856395 h 2432240"/>
              <a:gd name="connsiteX369" fmla="*/ 6055637 w 7872284"/>
              <a:gd name="connsiteY369" fmla="*/ 844411 h 2432240"/>
              <a:gd name="connsiteX370" fmla="*/ 6029238 w 7872284"/>
              <a:gd name="connsiteY370" fmla="*/ 843456 h 2432240"/>
              <a:gd name="connsiteX371" fmla="*/ 6002926 w 7872284"/>
              <a:gd name="connsiteY371" fmla="*/ 835727 h 2432240"/>
              <a:gd name="connsiteX372" fmla="*/ 5976615 w 7872284"/>
              <a:gd name="connsiteY372" fmla="*/ 860389 h 2432240"/>
              <a:gd name="connsiteX373" fmla="*/ 5950303 w 7872284"/>
              <a:gd name="connsiteY373" fmla="*/ 855700 h 2432240"/>
              <a:gd name="connsiteX374" fmla="*/ 5923991 w 7872284"/>
              <a:gd name="connsiteY374" fmla="*/ 805160 h 2432240"/>
              <a:gd name="connsiteX375" fmla="*/ 5897592 w 7872284"/>
              <a:gd name="connsiteY375" fmla="*/ 760439 h 2432240"/>
              <a:gd name="connsiteX376" fmla="*/ 5871280 w 7872284"/>
              <a:gd name="connsiteY376" fmla="*/ 823049 h 2432240"/>
              <a:gd name="connsiteX377" fmla="*/ 5844968 w 7872284"/>
              <a:gd name="connsiteY377" fmla="*/ 822441 h 2432240"/>
              <a:gd name="connsiteX378" fmla="*/ 5818657 w 7872284"/>
              <a:gd name="connsiteY378" fmla="*/ 807679 h 2432240"/>
              <a:gd name="connsiteX379" fmla="*/ 5792344 w 7872284"/>
              <a:gd name="connsiteY379" fmla="*/ 826609 h 2432240"/>
              <a:gd name="connsiteX380" fmla="*/ 5765946 w 7872284"/>
              <a:gd name="connsiteY380" fmla="*/ 816536 h 2432240"/>
              <a:gd name="connsiteX381" fmla="*/ 5739634 w 7872284"/>
              <a:gd name="connsiteY381" fmla="*/ 819402 h 2432240"/>
              <a:gd name="connsiteX382" fmla="*/ 5713322 w 7872284"/>
              <a:gd name="connsiteY382" fmla="*/ 822615 h 2432240"/>
              <a:gd name="connsiteX383" fmla="*/ 5687010 w 7872284"/>
              <a:gd name="connsiteY383" fmla="*/ 874197 h 2432240"/>
              <a:gd name="connsiteX384" fmla="*/ 5660699 w 7872284"/>
              <a:gd name="connsiteY384" fmla="*/ 839201 h 2432240"/>
              <a:gd name="connsiteX385" fmla="*/ 5634300 w 7872284"/>
              <a:gd name="connsiteY385" fmla="*/ 810458 h 2432240"/>
              <a:gd name="connsiteX386" fmla="*/ 5607988 w 7872284"/>
              <a:gd name="connsiteY386" fmla="*/ 827044 h 2432240"/>
              <a:gd name="connsiteX387" fmla="*/ 5581676 w 7872284"/>
              <a:gd name="connsiteY387" fmla="*/ 783364 h 2432240"/>
              <a:gd name="connsiteX388" fmla="*/ 5555364 w 7872284"/>
              <a:gd name="connsiteY388" fmla="*/ 823483 h 2432240"/>
              <a:gd name="connsiteX389" fmla="*/ 5529052 w 7872284"/>
              <a:gd name="connsiteY389" fmla="*/ 866468 h 2432240"/>
              <a:gd name="connsiteX390" fmla="*/ 5502654 w 7872284"/>
              <a:gd name="connsiteY390" fmla="*/ 852487 h 2432240"/>
              <a:gd name="connsiteX391" fmla="*/ 5476342 w 7872284"/>
              <a:gd name="connsiteY391" fmla="*/ 825046 h 2432240"/>
              <a:gd name="connsiteX392" fmla="*/ 5450030 w 7872284"/>
              <a:gd name="connsiteY392" fmla="*/ 796911 h 2432240"/>
              <a:gd name="connsiteX393" fmla="*/ 5423718 w 7872284"/>
              <a:gd name="connsiteY393" fmla="*/ 771728 h 2432240"/>
              <a:gd name="connsiteX394" fmla="*/ 5397406 w 7872284"/>
              <a:gd name="connsiteY394" fmla="*/ 767560 h 2432240"/>
              <a:gd name="connsiteX395" fmla="*/ 5371008 w 7872284"/>
              <a:gd name="connsiteY395" fmla="*/ 796737 h 2432240"/>
              <a:gd name="connsiteX396" fmla="*/ 5344695 w 7872284"/>
              <a:gd name="connsiteY396" fmla="*/ 861518 h 2432240"/>
              <a:gd name="connsiteX397" fmla="*/ 5318384 w 7872284"/>
              <a:gd name="connsiteY397" fmla="*/ 838593 h 2432240"/>
              <a:gd name="connsiteX398" fmla="*/ 5292072 w 7872284"/>
              <a:gd name="connsiteY398" fmla="*/ 852053 h 2432240"/>
              <a:gd name="connsiteX399" fmla="*/ 5265760 w 7872284"/>
              <a:gd name="connsiteY399" fmla="*/ 875933 h 2432240"/>
              <a:gd name="connsiteX400" fmla="*/ 5239448 w 7872284"/>
              <a:gd name="connsiteY400" fmla="*/ 880362 h 2432240"/>
              <a:gd name="connsiteX401" fmla="*/ 5213050 w 7872284"/>
              <a:gd name="connsiteY401" fmla="*/ 830343 h 2432240"/>
              <a:gd name="connsiteX402" fmla="*/ 5186737 w 7872284"/>
              <a:gd name="connsiteY402" fmla="*/ 837117 h 2432240"/>
              <a:gd name="connsiteX403" fmla="*/ 5160426 w 7872284"/>
              <a:gd name="connsiteY403" fmla="*/ 798474 h 2432240"/>
              <a:gd name="connsiteX404" fmla="*/ 5134114 w 7872284"/>
              <a:gd name="connsiteY404" fmla="*/ 796303 h 2432240"/>
              <a:gd name="connsiteX405" fmla="*/ 5107802 w 7872284"/>
              <a:gd name="connsiteY405" fmla="*/ 790659 h 2432240"/>
              <a:gd name="connsiteX406" fmla="*/ 5081403 w 7872284"/>
              <a:gd name="connsiteY406" fmla="*/ 814713 h 2432240"/>
              <a:gd name="connsiteX407" fmla="*/ 5055092 w 7872284"/>
              <a:gd name="connsiteY407" fmla="*/ 804118 h 2432240"/>
              <a:gd name="connsiteX408" fmla="*/ 5028779 w 7872284"/>
              <a:gd name="connsiteY408" fmla="*/ 746284 h 2432240"/>
              <a:gd name="connsiteX409" fmla="*/ 5002468 w 7872284"/>
              <a:gd name="connsiteY409" fmla="*/ 738382 h 2432240"/>
              <a:gd name="connsiteX410" fmla="*/ 4976156 w 7872284"/>
              <a:gd name="connsiteY410" fmla="*/ 814365 h 2432240"/>
              <a:gd name="connsiteX411" fmla="*/ 4949757 w 7872284"/>
              <a:gd name="connsiteY411" fmla="*/ 792743 h 2432240"/>
              <a:gd name="connsiteX412" fmla="*/ 4923445 w 7872284"/>
              <a:gd name="connsiteY412" fmla="*/ 691316 h 2432240"/>
              <a:gd name="connsiteX413" fmla="*/ 4897133 w 7872284"/>
              <a:gd name="connsiteY413" fmla="*/ 651023 h 2432240"/>
              <a:gd name="connsiteX414" fmla="*/ 4870821 w 7872284"/>
              <a:gd name="connsiteY414" fmla="*/ 600744 h 2432240"/>
              <a:gd name="connsiteX415" fmla="*/ 4844510 w 7872284"/>
              <a:gd name="connsiteY415" fmla="*/ 526498 h 2432240"/>
              <a:gd name="connsiteX416" fmla="*/ 4818111 w 7872284"/>
              <a:gd name="connsiteY416" fmla="*/ 459459 h 2432240"/>
              <a:gd name="connsiteX417" fmla="*/ 4791799 w 7872284"/>
              <a:gd name="connsiteY417" fmla="*/ 418124 h 2432240"/>
              <a:gd name="connsiteX418" fmla="*/ 4765487 w 7872284"/>
              <a:gd name="connsiteY418" fmla="*/ 408919 h 2432240"/>
              <a:gd name="connsiteX419" fmla="*/ 4739175 w 7872284"/>
              <a:gd name="connsiteY419" fmla="*/ 389555 h 2432240"/>
              <a:gd name="connsiteX420" fmla="*/ 4712863 w 7872284"/>
              <a:gd name="connsiteY420" fmla="*/ 385299 h 2432240"/>
              <a:gd name="connsiteX421" fmla="*/ 4686465 w 7872284"/>
              <a:gd name="connsiteY421" fmla="*/ 333978 h 2432240"/>
              <a:gd name="connsiteX422" fmla="*/ 4660153 w 7872284"/>
              <a:gd name="connsiteY422" fmla="*/ 316350 h 2432240"/>
              <a:gd name="connsiteX423" fmla="*/ 4633841 w 7872284"/>
              <a:gd name="connsiteY423" fmla="*/ 274234 h 2432240"/>
              <a:gd name="connsiteX424" fmla="*/ 4607529 w 7872284"/>
              <a:gd name="connsiteY424" fmla="*/ 237762 h 2432240"/>
              <a:gd name="connsiteX425" fmla="*/ 4581217 w 7872284"/>
              <a:gd name="connsiteY425" fmla="*/ 198859 h 2432240"/>
              <a:gd name="connsiteX426" fmla="*/ 4554819 w 7872284"/>
              <a:gd name="connsiteY426" fmla="*/ 212926 h 2432240"/>
              <a:gd name="connsiteX427" fmla="*/ 4528507 w 7872284"/>
              <a:gd name="connsiteY427" fmla="*/ 236112 h 2432240"/>
              <a:gd name="connsiteX428" fmla="*/ 4502195 w 7872284"/>
              <a:gd name="connsiteY428" fmla="*/ 297506 h 2432240"/>
              <a:gd name="connsiteX429" fmla="*/ 4475883 w 7872284"/>
              <a:gd name="connsiteY429" fmla="*/ 326944 h 2432240"/>
              <a:gd name="connsiteX430" fmla="*/ 4449571 w 7872284"/>
              <a:gd name="connsiteY430" fmla="*/ 379221 h 2432240"/>
              <a:gd name="connsiteX431" fmla="*/ 4423172 w 7872284"/>
              <a:gd name="connsiteY431" fmla="*/ 425071 h 2432240"/>
              <a:gd name="connsiteX432" fmla="*/ 4396861 w 7872284"/>
              <a:gd name="connsiteY432" fmla="*/ 474308 h 2432240"/>
              <a:gd name="connsiteX433" fmla="*/ 4370549 w 7872284"/>
              <a:gd name="connsiteY433" fmla="*/ 518769 h 2432240"/>
              <a:gd name="connsiteX434" fmla="*/ 4344237 w 7872284"/>
              <a:gd name="connsiteY434" fmla="*/ 589021 h 2432240"/>
              <a:gd name="connsiteX435" fmla="*/ 4317925 w 7872284"/>
              <a:gd name="connsiteY435" fmla="*/ 648852 h 2432240"/>
              <a:gd name="connsiteX436" fmla="*/ 4291613 w 7872284"/>
              <a:gd name="connsiteY436" fmla="*/ 640169 h 2432240"/>
              <a:gd name="connsiteX437" fmla="*/ 4265214 w 7872284"/>
              <a:gd name="connsiteY437" fmla="*/ 642340 h 2432240"/>
              <a:gd name="connsiteX438" fmla="*/ 4238903 w 7872284"/>
              <a:gd name="connsiteY438" fmla="*/ 722751 h 2432240"/>
              <a:gd name="connsiteX439" fmla="*/ 4212591 w 7872284"/>
              <a:gd name="connsiteY439" fmla="*/ 861258 h 2432240"/>
              <a:gd name="connsiteX440" fmla="*/ 4186279 w 7872284"/>
              <a:gd name="connsiteY440" fmla="*/ 998201 h 2432240"/>
              <a:gd name="connsiteX441" fmla="*/ 4159967 w 7872284"/>
              <a:gd name="connsiteY441" fmla="*/ 1136621 h 2432240"/>
              <a:gd name="connsiteX442" fmla="*/ 4133568 w 7872284"/>
              <a:gd name="connsiteY442" fmla="*/ 1252288 h 2432240"/>
              <a:gd name="connsiteX443" fmla="*/ 4107256 w 7872284"/>
              <a:gd name="connsiteY443" fmla="*/ 1365786 h 2432240"/>
              <a:gd name="connsiteX444" fmla="*/ 4080945 w 7872284"/>
              <a:gd name="connsiteY444" fmla="*/ 1405818 h 2432240"/>
              <a:gd name="connsiteX445" fmla="*/ 4054632 w 7872284"/>
              <a:gd name="connsiteY445" fmla="*/ 1498040 h 2432240"/>
              <a:gd name="connsiteX446" fmla="*/ 4028321 w 7872284"/>
              <a:gd name="connsiteY446" fmla="*/ 1581057 h 2432240"/>
              <a:gd name="connsiteX447" fmla="*/ 4001922 w 7872284"/>
              <a:gd name="connsiteY447" fmla="*/ 1628036 h 2432240"/>
              <a:gd name="connsiteX448" fmla="*/ 3975610 w 7872284"/>
              <a:gd name="connsiteY448" fmla="*/ 1675797 h 2432240"/>
              <a:gd name="connsiteX449" fmla="*/ 3949298 w 7872284"/>
              <a:gd name="connsiteY449" fmla="*/ 1721821 h 2432240"/>
              <a:gd name="connsiteX450" fmla="*/ 3922987 w 7872284"/>
              <a:gd name="connsiteY450" fmla="*/ 1738233 h 2432240"/>
              <a:gd name="connsiteX451" fmla="*/ 3896674 w 7872284"/>
              <a:gd name="connsiteY451" fmla="*/ 1762635 h 2432240"/>
              <a:gd name="connsiteX452" fmla="*/ 3870276 w 7872284"/>
              <a:gd name="connsiteY452" fmla="*/ 1864235 h 2432240"/>
              <a:gd name="connsiteX453" fmla="*/ 3843964 w 7872284"/>
              <a:gd name="connsiteY453" fmla="*/ 1920766 h 2432240"/>
              <a:gd name="connsiteX454" fmla="*/ 3817652 w 7872284"/>
              <a:gd name="connsiteY454" fmla="*/ 1941607 h 2432240"/>
              <a:gd name="connsiteX455" fmla="*/ 3791340 w 7872284"/>
              <a:gd name="connsiteY455" fmla="*/ 1927453 h 2432240"/>
              <a:gd name="connsiteX456" fmla="*/ 3765028 w 7872284"/>
              <a:gd name="connsiteY456" fmla="*/ 1947860 h 2432240"/>
              <a:gd name="connsiteX457" fmla="*/ 3738629 w 7872284"/>
              <a:gd name="connsiteY457" fmla="*/ 1920940 h 2432240"/>
              <a:gd name="connsiteX458" fmla="*/ 3712318 w 7872284"/>
              <a:gd name="connsiteY458" fmla="*/ 1929103 h 2432240"/>
              <a:gd name="connsiteX459" fmla="*/ 3686006 w 7872284"/>
              <a:gd name="connsiteY459" fmla="*/ 1965748 h 2432240"/>
              <a:gd name="connsiteX460" fmla="*/ 3659694 w 7872284"/>
              <a:gd name="connsiteY460" fmla="*/ 1950378 h 2432240"/>
              <a:gd name="connsiteX461" fmla="*/ 3633382 w 7872284"/>
              <a:gd name="connsiteY461" fmla="*/ 1900620 h 2432240"/>
              <a:gd name="connsiteX462" fmla="*/ 3606984 w 7872284"/>
              <a:gd name="connsiteY462" fmla="*/ 1887507 h 2432240"/>
              <a:gd name="connsiteX463" fmla="*/ 3580671 w 7872284"/>
              <a:gd name="connsiteY463" fmla="*/ 1812479 h 2432240"/>
              <a:gd name="connsiteX464" fmla="*/ 3554360 w 7872284"/>
              <a:gd name="connsiteY464" fmla="*/ 1710358 h 2432240"/>
              <a:gd name="connsiteX465" fmla="*/ 3528048 w 7872284"/>
              <a:gd name="connsiteY465" fmla="*/ 1642190 h 2432240"/>
              <a:gd name="connsiteX466" fmla="*/ 3501736 w 7872284"/>
              <a:gd name="connsiteY466" fmla="*/ 1551097 h 2432240"/>
              <a:gd name="connsiteX467" fmla="*/ 3475424 w 7872284"/>
              <a:gd name="connsiteY467" fmla="*/ 1458355 h 2432240"/>
              <a:gd name="connsiteX468" fmla="*/ 3449025 w 7872284"/>
              <a:gd name="connsiteY468" fmla="*/ 1444461 h 2432240"/>
              <a:gd name="connsiteX469" fmla="*/ 3422713 w 7872284"/>
              <a:gd name="connsiteY469" fmla="*/ 1434995 h 2432240"/>
              <a:gd name="connsiteX470" fmla="*/ 3396402 w 7872284"/>
              <a:gd name="connsiteY470" fmla="*/ 1422751 h 2432240"/>
              <a:gd name="connsiteX471" fmla="*/ 3370090 w 7872284"/>
              <a:gd name="connsiteY471" fmla="*/ 1429003 h 2432240"/>
              <a:gd name="connsiteX472" fmla="*/ 3343778 w 7872284"/>
              <a:gd name="connsiteY472" fmla="*/ 1383935 h 2432240"/>
              <a:gd name="connsiteX473" fmla="*/ 3317380 w 7872284"/>
              <a:gd name="connsiteY473" fmla="*/ 1349981 h 2432240"/>
              <a:gd name="connsiteX474" fmla="*/ 3291067 w 7872284"/>
              <a:gd name="connsiteY474" fmla="*/ 1364830 h 2432240"/>
              <a:gd name="connsiteX475" fmla="*/ 3264755 w 7872284"/>
              <a:gd name="connsiteY475" fmla="*/ 1350936 h 2432240"/>
              <a:gd name="connsiteX476" fmla="*/ 3238444 w 7872284"/>
              <a:gd name="connsiteY476" fmla="*/ 1288500 h 2432240"/>
              <a:gd name="connsiteX477" fmla="*/ 3212132 w 7872284"/>
              <a:gd name="connsiteY477" fmla="*/ 1315506 h 2432240"/>
              <a:gd name="connsiteX478" fmla="*/ 3185733 w 7872284"/>
              <a:gd name="connsiteY478" fmla="*/ 1355191 h 2432240"/>
              <a:gd name="connsiteX479" fmla="*/ 3159421 w 7872284"/>
              <a:gd name="connsiteY479" fmla="*/ 1346768 h 2432240"/>
              <a:gd name="connsiteX480" fmla="*/ 3133109 w 7872284"/>
              <a:gd name="connsiteY480" fmla="*/ 1312641 h 2432240"/>
              <a:gd name="connsiteX481" fmla="*/ 3106798 w 7872284"/>
              <a:gd name="connsiteY481" fmla="*/ 1314985 h 2432240"/>
              <a:gd name="connsiteX482" fmla="*/ 3080486 w 7872284"/>
              <a:gd name="connsiteY482" fmla="*/ 1319414 h 2432240"/>
              <a:gd name="connsiteX483" fmla="*/ 3054087 w 7872284"/>
              <a:gd name="connsiteY483" fmla="*/ 1300397 h 2432240"/>
              <a:gd name="connsiteX484" fmla="*/ 3027775 w 7872284"/>
              <a:gd name="connsiteY484" fmla="*/ 1369433 h 2432240"/>
              <a:gd name="connsiteX485" fmla="*/ 3001463 w 7872284"/>
              <a:gd name="connsiteY485" fmla="*/ 1414849 h 2432240"/>
              <a:gd name="connsiteX486" fmla="*/ 2975151 w 7872284"/>
              <a:gd name="connsiteY486" fmla="*/ 1418149 h 2432240"/>
              <a:gd name="connsiteX487" fmla="*/ 2948839 w 7872284"/>
              <a:gd name="connsiteY487" fmla="*/ 1419972 h 2432240"/>
              <a:gd name="connsiteX488" fmla="*/ 2922441 w 7872284"/>
              <a:gd name="connsiteY488" fmla="*/ 1401129 h 2432240"/>
              <a:gd name="connsiteX489" fmla="*/ 2896129 w 7872284"/>
              <a:gd name="connsiteY489" fmla="*/ 1384803 h 2432240"/>
              <a:gd name="connsiteX490" fmla="*/ 2869817 w 7872284"/>
              <a:gd name="connsiteY490" fmla="*/ 1359360 h 2432240"/>
              <a:gd name="connsiteX491" fmla="*/ 2843505 w 7872284"/>
              <a:gd name="connsiteY491" fmla="*/ 1364744 h 2432240"/>
              <a:gd name="connsiteX492" fmla="*/ 2817193 w 7872284"/>
              <a:gd name="connsiteY492" fmla="*/ 1367262 h 2432240"/>
              <a:gd name="connsiteX493" fmla="*/ 2790795 w 7872284"/>
              <a:gd name="connsiteY493" fmla="*/ 1358578 h 2432240"/>
              <a:gd name="connsiteX494" fmla="*/ 2764483 w 7872284"/>
              <a:gd name="connsiteY494" fmla="*/ 1310296 h 2432240"/>
              <a:gd name="connsiteX495" fmla="*/ 2738171 w 7872284"/>
              <a:gd name="connsiteY495" fmla="*/ 1292147 h 2432240"/>
              <a:gd name="connsiteX496" fmla="*/ 2711859 w 7872284"/>
              <a:gd name="connsiteY496" fmla="*/ 1306736 h 2432240"/>
              <a:gd name="connsiteX497" fmla="*/ 2685547 w 7872284"/>
              <a:gd name="connsiteY497" fmla="*/ 1318198 h 2432240"/>
              <a:gd name="connsiteX498" fmla="*/ 2659149 w 7872284"/>
              <a:gd name="connsiteY498" fmla="*/ 1342426 h 2432240"/>
              <a:gd name="connsiteX499" fmla="*/ 2632837 w 7872284"/>
              <a:gd name="connsiteY499" fmla="*/ 1374643 h 2432240"/>
              <a:gd name="connsiteX500" fmla="*/ 2606525 w 7872284"/>
              <a:gd name="connsiteY500" fmla="*/ 1385758 h 2432240"/>
              <a:gd name="connsiteX501" fmla="*/ 2580213 w 7872284"/>
              <a:gd name="connsiteY501" fmla="*/ 1333134 h 2432240"/>
              <a:gd name="connsiteX502" fmla="*/ 2553901 w 7872284"/>
              <a:gd name="connsiteY502" fmla="*/ 1288587 h 2432240"/>
              <a:gd name="connsiteX503" fmla="*/ 2527502 w 7872284"/>
              <a:gd name="connsiteY503" fmla="*/ 1260451 h 2432240"/>
              <a:gd name="connsiteX504" fmla="*/ 2501191 w 7872284"/>
              <a:gd name="connsiteY504" fmla="*/ 1229537 h 2432240"/>
              <a:gd name="connsiteX505" fmla="*/ 2474879 w 7872284"/>
              <a:gd name="connsiteY505" fmla="*/ 1238134 h 2432240"/>
              <a:gd name="connsiteX506" fmla="*/ 2448567 w 7872284"/>
              <a:gd name="connsiteY506" fmla="*/ 1253852 h 2432240"/>
              <a:gd name="connsiteX507" fmla="*/ 2422255 w 7872284"/>
              <a:gd name="connsiteY507" fmla="*/ 1247773 h 2432240"/>
              <a:gd name="connsiteX508" fmla="*/ 2395943 w 7872284"/>
              <a:gd name="connsiteY508" fmla="*/ 1231621 h 2432240"/>
              <a:gd name="connsiteX509" fmla="*/ 2369544 w 7872284"/>
              <a:gd name="connsiteY509" fmla="*/ 1256370 h 2432240"/>
              <a:gd name="connsiteX510" fmla="*/ 2343232 w 7872284"/>
              <a:gd name="connsiteY510" fmla="*/ 1283116 h 2432240"/>
              <a:gd name="connsiteX511" fmla="*/ 2316921 w 7872284"/>
              <a:gd name="connsiteY511" fmla="*/ 1259930 h 2432240"/>
              <a:gd name="connsiteX512" fmla="*/ 2290609 w 7872284"/>
              <a:gd name="connsiteY512" fmla="*/ 1270872 h 2432240"/>
              <a:gd name="connsiteX513" fmla="*/ 2264297 w 7872284"/>
              <a:gd name="connsiteY513" fmla="*/ 1284332 h 2432240"/>
              <a:gd name="connsiteX514" fmla="*/ 2237898 w 7872284"/>
              <a:gd name="connsiteY514" fmla="*/ 1264706 h 2432240"/>
              <a:gd name="connsiteX515" fmla="*/ 2211586 w 7872284"/>
              <a:gd name="connsiteY515" fmla="*/ 1244907 h 2432240"/>
              <a:gd name="connsiteX516" fmla="*/ 2185274 w 7872284"/>
              <a:gd name="connsiteY516" fmla="*/ 1224500 h 2432240"/>
              <a:gd name="connsiteX517" fmla="*/ 2158963 w 7872284"/>
              <a:gd name="connsiteY517" fmla="*/ 1200273 h 2432240"/>
              <a:gd name="connsiteX518" fmla="*/ 2132651 w 7872284"/>
              <a:gd name="connsiteY518" fmla="*/ 1173874 h 2432240"/>
              <a:gd name="connsiteX519" fmla="*/ 2106252 w 7872284"/>
              <a:gd name="connsiteY519" fmla="*/ 1180995 h 2432240"/>
              <a:gd name="connsiteX520" fmla="*/ 2079940 w 7872284"/>
              <a:gd name="connsiteY520" fmla="*/ 1202530 h 2432240"/>
              <a:gd name="connsiteX521" fmla="*/ 2053628 w 7872284"/>
              <a:gd name="connsiteY521" fmla="*/ 1210606 h 2432240"/>
              <a:gd name="connsiteX522" fmla="*/ 2027316 w 7872284"/>
              <a:gd name="connsiteY522" fmla="*/ 1219551 h 2432240"/>
              <a:gd name="connsiteX523" fmla="*/ 2001004 w 7872284"/>
              <a:gd name="connsiteY523" fmla="*/ 1223024 h 2432240"/>
              <a:gd name="connsiteX524" fmla="*/ 1974606 w 7872284"/>
              <a:gd name="connsiteY524" fmla="*/ 1206959 h 2432240"/>
              <a:gd name="connsiteX525" fmla="*/ 1948294 w 7872284"/>
              <a:gd name="connsiteY525" fmla="*/ 1188115 h 2432240"/>
              <a:gd name="connsiteX526" fmla="*/ 1921982 w 7872284"/>
              <a:gd name="connsiteY526" fmla="*/ 1148951 h 2432240"/>
              <a:gd name="connsiteX527" fmla="*/ 1895670 w 7872284"/>
              <a:gd name="connsiteY527" fmla="*/ 1102580 h 2432240"/>
              <a:gd name="connsiteX528" fmla="*/ 1869358 w 7872284"/>
              <a:gd name="connsiteY528" fmla="*/ 1096501 h 2432240"/>
              <a:gd name="connsiteX529" fmla="*/ 1842959 w 7872284"/>
              <a:gd name="connsiteY529" fmla="*/ 1061679 h 2432240"/>
              <a:gd name="connsiteX530" fmla="*/ 1816648 w 7872284"/>
              <a:gd name="connsiteY530" fmla="*/ 1050304 h 2432240"/>
              <a:gd name="connsiteX531" fmla="*/ 1790336 w 7872284"/>
              <a:gd name="connsiteY531" fmla="*/ 1059595 h 2432240"/>
              <a:gd name="connsiteX532" fmla="*/ 1764024 w 7872284"/>
              <a:gd name="connsiteY532" fmla="*/ 1048654 h 2432240"/>
              <a:gd name="connsiteX533" fmla="*/ 1737712 w 7872284"/>
              <a:gd name="connsiteY533" fmla="*/ 1036670 h 2432240"/>
              <a:gd name="connsiteX534" fmla="*/ 1711313 w 7872284"/>
              <a:gd name="connsiteY534" fmla="*/ 1036236 h 2432240"/>
              <a:gd name="connsiteX535" fmla="*/ 1685001 w 7872284"/>
              <a:gd name="connsiteY535" fmla="*/ 1011313 h 2432240"/>
              <a:gd name="connsiteX536" fmla="*/ 1658690 w 7872284"/>
              <a:gd name="connsiteY536" fmla="*/ 953306 h 2432240"/>
              <a:gd name="connsiteX537" fmla="*/ 1632378 w 7872284"/>
              <a:gd name="connsiteY537" fmla="*/ 932638 h 2432240"/>
              <a:gd name="connsiteX538" fmla="*/ 1606066 w 7872284"/>
              <a:gd name="connsiteY538" fmla="*/ 916139 h 2432240"/>
              <a:gd name="connsiteX539" fmla="*/ 1579667 w 7872284"/>
              <a:gd name="connsiteY539" fmla="*/ 909713 h 2432240"/>
              <a:gd name="connsiteX540" fmla="*/ 1553355 w 7872284"/>
              <a:gd name="connsiteY540" fmla="*/ 951743 h 2432240"/>
              <a:gd name="connsiteX541" fmla="*/ 1527043 w 7872284"/>
              <a:gd name="connsiteY541" fmla="*/ 928731 h 2432240"/>
              <a:gd name="connsiteX542" fmla="*/ 1500732 w 7872284"/>
              <a:gd name="connsiteY542" fmla="*/ 848753 h 2432240"/>
              <a:gd name="connsiteX543" fmla="*/ 1474420 w 7872284"/>
              <a:gd name="connsiteY543" fmla="*/ 843109 h 2432240"/>
              <a:gd name="connsiteX544" fmla="*/ 1448108 w 7872284"/>
              <a:gd name="connsiteY544" fmla="*/ 911884 h 2432240"/>
              <a:gd name="connsiteX545" fmla="*/ 1421709 w 7872284"/>
              <a:gd name="connsiteY545" fmla="*/ 904329 h 2432240"/>
              <a:gd name="connsiteX546" fmla="*/ 1395397 w 7872284"/>
              <a:gd name="connsiteY546" fmla="*/ 884096 h 2432240"/>
              <a:gd name="connsiteX547" fmla="*/ 1369086 w 7872284"/>
              <a:gd name="connsiteY547" fmla="*/ 888785 h 2432240"/>
              <a:gd name="connsiteX548" fmla="*/ 1342774 w 7872284"/>
              <a:gd name="connsiteY548" fmla="*/ 850229 h 2432240"/>
              <a:gd name="connsiteX549" fmla="*/ 1316462 w 7872284"/>
              <a:gd name="connsiteY549" fmla="*/ 799863 h 2432240"/>
              <a:gd name="connsiteX550" fmla="*/ 1290063 w 7872284"/>
              <a:gd name="connsiteY550" fmla="*/ 798821 h 2432240"/>
              <a:gd name="connsiteX551" fmla="*/ 1263751 w 7872284"/>
              <a:gd name="connsiteY551" fmla="*/ 777459 h 2432240"/>
              <a:gd name="connsiteX552" fmla="*/ 1237439 w 7872284"/>
              <a:gd name="connsiteY552" fmla="*/ 714328 h 2432240"/>
              <a:gd name="connsiteX553" fmla="*/ 1211128 w 7872284"/>
              <a:gd name="connsiteY553" fmla="*/ 713547 h 2432240"/>
              <a:gd name="connsiteX554" fmla="*/ 1184816 w 7872284"/>
              <a:gd name="connsiteY554" fmla="*/ 765910 h 2432240"/>
              <a:gd name="connsiteX555" fmla="*/ 1158417 w 7872284"/>
              <a:gd name="connsiteY555" fmla="*/ 756010 h 2432240"/>
              <a:gd name="connsiteX556" fmla="*/ 1132105 w 7872284"/>
              <a:gd name="connsiteY556" fmla="*/ 725443 h 2432240"/>
              <a:gd name="connsiteX557" fmla="*/ 1105793 w 7872284"/>
              <a:gd name="connsiteY557" fmla="*/ 730740 h 2432240"/>
              <a:gd name="connsiteX558" fmla="*/ 1079481 w 7872284"/>
              <a:gd name="connsiteY558" fmla="*/ 714762 h 2432240"/>
              <a:gd name="connsiteX559" fmla="*/ 1053169 w 7872284"/>
              <a:gd name="connsiteY559" fmla="*/ 685585 h 2432240"/>
              <a:gd name="connsiteX560" fmla="*/ 1026771 w 7872284"/>
              <a:gd name="connsiteY560" fmla="*/ 639648 h 2432240"/>
              <a:gd name="connsiteX561" fmla="*/ 1000459 w 7872284"/>
              <a:gd name="connsiteY561" fmla="*/ 608560 h 2432240"/>
              <a:gd name="connsiteX562" fmla="*/ 974147 w 7872284"/>
              <a:gd name="connsiteY562" fmla="*/ 609862 h 2432240"/>
              <a:gd name="connsiteX563" fmla="*/ 947835 w 7872284"/>
              <a:gd name="connsiteY563" fmla="*/ 613423 h 2432240"/>
              <a:gd name="connsiteX564" fmla="*/ 921523 w 7872284"/>
              <a:gd name="connsiteY564" fmla="*/ 604044 h 2432240"/>
              <a:gd name="connsiteX565" fmla="*/ 895124 w 7872284"/>
              <a:gd name="connsiteY565" fmla="*/ 598313 h 2432240"/>
              <a:gd name="connsiteX566" fmla="*/ 868813 w 7872284"/>
              <a:gd name="connsiteY566" fmla="*/ 598660 h 2432240"/>
              <a:gd name="connsiteX567" fmla="*/ 842501 w 7872284"/>
              <a:gd name="connsiteY567" fmla="*/ 548815 h 2432240"/>
              <a:gd name="connsiteX568" fmla="*/ 816189 w 7872284"/>
              <a:gd name="connsiteY568" fmla="*/ 520853 h 2432240"/>
              <a:gd name="connsiteX569" fmla="*/ 789877 w 7872284"/>
              <a:gd name="connsiteY569" fmla="*/ 609254 h 2432240"/>
              <a:gd name="connsiteX570" fmla="*/ 763478 w 7872284"/>
              <a:gd name="connsiteY570" fmla="*/ 585808 h 2432240"/>
              <a:gd name="connsiteX571" fmla="*/ 737166 w 7872284"/>
              <a:gd name="connsiteY571" fmla="*/ 532924 h 2432240"/>
              <a:gd name="connsiteX572" fmla="*/ 710855 w 7872284"/>
              <a:gd name="connsiteY572" fmla="*/ 533879 h 2432240"/>
              <a:gd name="connsiteX573" fmla="*/ 684543 w 7872284"/>
              <a:gd name="connsiteY573" fmla="*/ 579382 h 2432240"/>
              <a:gd name="connsiteX574" fmla="*/ 658231 w 7872284"/>
              <a:gd name="connsiteY574" fmla="*/ 605173 h 2432240"/>
              <a:gd name="connsiteX575" fmla="*/ 631919 w 7872284"/>
              <a:gd name="connsiteY575" fmla="*/ 602828 h 2432240"/>
              <a:gd name="connsiteX576" fmla="*/ 605520 w 7872284"/>
              <a:gd name="connsiteY576" fmla="*/ 612467 h 2432240"/>
              <a:gd name="connsiteX577" fmla="*/ 579209 w 7872284"/>
              <a:gd name="connsiteY577" fmla="*/ 613162 h 2432240"/>
              <a:gd name="connsiteX578" fmla="*/ 552897 w 7872284"/>
              <a:gd name="connsiteY578" fmla="*/ 644858 h 2432240"/>
              <a:gd name="connsiteX579" fmla="*/ 526585 w 7872284"/>
              <a:gd name="connsiteY579" fmla="*/ 689927 h 2432240"/>
              <a:gd name="connsiteX580" fmla="*/ 500273 w 7872284"/>
              <a:gd name="connsiteY580" fmla="*/ 684890 h 2432240"/>
              <a:gd name="connsiteX581" fmla="*/ 473874 w 7872284"/>
              <a:gd name="connsiteY581" fmla="*/ 683153 h 2432240"/>
              <a:gd name="connsiteX582" fmla="*/ 447562 w 7872284"/>
              <a:gd name="connsiteY582" fmla="*/ 698871 h 2432240"/>
              <a:gd name="connsiteX583" fmla="*/ 421250 w 7872284"/>
              <a:gd name="connsiteY583" fmla="*/ 684630 h 2432240"/>
              <a:gd name="connsiteX584" fmla="*/ 394939 w 7872284"/>
              <a:gd name="connsiteY584" fmla="*/ 654757 h 2432240"/>
              <a:gd name="connsiteX585" fmla="*/ 368627 w 7872284"/>
              <a:gd name="connsiteY585" fmla="*/ 658231 h 2432240"/>
              <a:gd name="connsiteX586" fmla="*/ 342228 w 7872284"/>
              <a:gd name="connsiteY586" fmla="*/ 681330 h 2432240"/>
              <a:gd name="connsiteX587" fmla="*/ 315916 w 7872284"/>
              <a:gd name="connsiteY587" fmla="*/ 679767 h 2432240"/>
              <a:gd name="connsiteX588" fmla="*/ 289604 w 7872284"/>
              <a:gd name="connsiteY588" fmla="*/ 698003 h 2432240"/>
              <a:gd name="connsiteX589" fmla="*/ 263292 w 7872284"/>
              <a:gd name="connsiteY589" fmla="*/ 711115 h 2432240"/>
              <a:gd name="connsiteX590" fmla="*/ 236981 w 7872284"/>
              <a:gd name="connsiteY590" fmla="*/ 688277 h 2432240"/>
              <a:gd name="connsiteX591" fmla="*/ 210582 w 7872284"/>
              <a:gd name="connsiteY591" fmla="*/ 682459 h 2432240"/>
              <a:gd name="connsiteX592" fmla="*/ 184270 w 7872284"/>
              <a:gd name="connsiteY592" fmla="*/ 690274 h 2432240"/>
              <a:gd name="connsiteX593" fmla="*/ 157958 w 7872284"/>
              <a:gd name="connsiteY593" fmla="*/ 658057 h 2432240"/>
              <a:gd name="connsiteX594" fmla="*/ 131646 w 7872284"/>
              <a:gd name="connsiteY594" fmla="*/ 640082 h 2432240"/>
              <a:gd name="connsiteX595" fmla="*/ 105334 w 7872284"/>
              <a:gd name="connsiteY595" fmla="*/ 639995 h 2432240"/>
              <a:gd name="connsiteX596" fmla="*/ 78936 w 7872284"/>
              <a:gd name="connsiteY596" fmla="*/ 626709 h 2432240"/>
              <a:gd name="connsiteX597" fmla="*/ 52624 w 7872284"/>
              <a:gd name="connsiteY597" fmla="*/ 605694 h 2432240"/>
              <a:gd name="connsiteX598" fmla="*/ 26312 w 7872284"/>
              <a:gd name="connsiteY598" fmla="*/ 620370 h 2432240"/>
              <a:gd name="connsiteX599" fmla="*/ 0 w 7872284"/>
              <a:gd name="connsiteY599" fmla="*/ 642861 h 243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</a:cxnLst>
            <a:rect l="l" t="t" r="r" b="b"/>
            <a:pathLst>
              <a:path w="7872284" h="2432240">
                <a:moveTo>
                  <a:pt x="0" y="829301"/>
                </a:moveTo>
                <a:lnTo>
                  <a:pt x="26312" y="808113"/>
                </a:lnTo>
                <a:lnTo>
                  <a:pt x="52624" y="803511"/>
                </a:lnTo>
                <a:lnTo>
                  <a:pt x="78936" y="809155"/>
                </a:lnTo>
                <a:lnTo>
                  <a:pt x="105334" y="822441"/>
                </a:lnTo>
                <a:lnTo>
                  <a:pt x="131646" y="808200"/>
                </a:lnTo>
                <a:lnTo>
                  <a:pt x="157958" y="817926"/>
                </a:lnTo>
                <a:lnTo>
                  <a:pt x="184270" y="845019"/>
                </a:lnTo>
                <a:lnTo>
                  <a:pt x="210582" y="849621"/>
                </a:lnTo>
                <a:lnTo>
                  <a:pt x="236981" y="840330"/>
                </a:lnTo>
                <a:lnTo>
                  <a:pt x="263292" y="859608"/>
                </a:lnTo>
                <a:lnTo>
                  <a:pt x="289604" y="840851"/>
                </a:lnTo>
                <a:lnTo>
                  <a:pt x="315916" y="807505"/>
                </a:lnTo>
                <a:lnTo>
                  <a:pt x="342228" y="801513"/>
                </a:lnTo>
                <a:lnTo>
                  <a:pt x="368627" y="795782"/>
                </a:lnTo>
                <a:lnTo>
                  <a:pt x="394939" y="793177"/>
                </a:lnTo>
                <a:lnTo>
                  <a:pt x="421250" y="839809"/>
                </a:lnTo>
                <a:lnTo>
                  <a:pt x="447562" y="846322"/>
                </a:lnTo>
                <a:lnTo>
                  <a:pt x="473874" y="835727"/>
                </a:lnTo>
                <a:lnTo>
                  <a:pt x="500273" y="827999"/>
                </a:lnTo>
                <a:lnTo>
                  <a:pt x="526585" y="814278"/>
                </a:lnTo>
                <a:lnTo>
                  <a:pt x="552897" y="794914"/>
                </a:lnTo>
                <a:lnTo>
                  <a:pt x="579209" y="778067"/>
                </a:lnTo>
                <a:lnTo>
                  <a:pt x="605520" y="796042"/>
                </a:lnTo>
                <a:lnTo>
                  <a:pt x="631919" y="787445"/>
                </a:lnTo>
                <a:lnTo>
                  <a:pt x="658231" y="770860"/>
                </a:lnTo>
                <a:lnTo>
                  <a:pt x="684543" y="763478"/>
                </a:lnTo>
                <a:lnTo>
                  <a:pt x="710855" y="714675"/>
                </a:lnTo>
                <a:lnTo>
                  <a:pt x="737166" y="709726"/>
                </a:lnTo>
                <a:lnTo>
                  <a:pt x="763478" y="776591"/>
                </a:lnTo>
                <a:lnTo>
                  <a:pt x="789877" y="797519"/>
                </a:lnTo>
                <a:lnTo>
                  <a:pt x="816189" y="769644"/>
                </a:lnTo>
                <a:lnTo>
                  <a:pt x="842501" y="753839"/>
                </a:lnTo>
                <a:lnTo>
                  <a:pt x="868813" y="775722"/>
                </a:lnTo>
                <a:lnTo>
                  <a:pt x="895124" y="814105"/>
                </a:lnTo>
                <a:lnTo>
                  <a:pt x="921523" y="845366"/>
                </a:lnTo>
                <a:lnTo>
                  <a:pt x="947835" y="860910"/>
                </a:lnTo>
                <a:lnTo>
                  <a:pt x="974147" y="858826"/>
                </a:lnTo>
                <a:lnTo>
                  <a:pt x="1000459" y="868986"/>
                </a:lnTo>
                <a:lnTo>
                  <a:pt x="1026771" y="869768"/>
                </a:lnTo>
                <a:lnTo>
                  <a:pt x="1053169" y="907282"/>
                </a:lnTo>
                <a:lnTo>
                  <a:pt x="1079481" y="995596"/>
                </a:lnTo>
                <a:lnTo>
                  <a:pt x="1105793" y="995248"/>
                </a:lnTo>
                <a:lnTo>
                  <a:pt x="1132105" y="972150"/>
                </a:lnTo>
                <a:lnTo>
                  <a:pt x="1158417" y="1005148"/>
                </a:lnTo>
                <a:lnTo>
                  <a:pt x="1184816" y="1041359"/>
                </a:lnTo>
                <a:lnTo>
                  <a:pt x="1211128" y="983873"/>
                </a:lnTo>
                <a:lnTo>
                  <a:pt x="1237439" y="982744"/>
                </a:lnTo>
                <a:lnTo>
                  <a:pt x="1263751" y="1077310"/>
                </a:lnTo>
                <a:lnTo>
                  <a:pt x="1290063" y="1081999"/>
                </a:lnTo>
                <a:lnTo>
                  <a:pt x="1316462" y="1079481"/>
                </a:lnTo>
                <a:lnTo>
                  <a:pt x="1342774" y="1120555"/>
                </a:lnTo>
                <a:lnTo>
                  <a:pt x="1369086" y="1158504"/>
                </a:lnTo>
                <a:lnTo>
                  <a:pt x="1395397" y="1159546"/>
                </a:lnTo>
                <a:lnTo>
                  <a:pt x="1421709" y="1171877"/>
                </a:lnTo>
                <a:lnTo>
                  <a:pt x="1448108" y="1154162"/>
                </a:lnTo>
                <a:lnTo>
                  <a:pt x="1474420" y="1112045"/>
                </a:lnTo>
                <a:lnTo>
                  <a:pt x="1500732" y="1107269"/>
                </a:lnTo>
                <a:lnTo>
                  <a:pt x="1527043" y="1166666"/>
                </a:lnTo>
                <a:lnTo>
                  <a:pt x="1553355" y="1232924"/>
                </a:lnTo>
                <a:lnTo>
                  <a:pt x="1579667" y="1211562"/>
                </a:lnTo>
                <a:lnTo>
                  <a:pt x="1606066" y="1209651"/>
                </a:lnTo>
                <a:lnTo>
                  <a:pt x="1632378" y="1231968"/>
                </a:lnTo>
                <a:lnTo>
                  <a:pt x="1658690" y="1257325"/>
                </a:lnTo>
                <a:lnTo>
                  <a:pt x="1685001" y="1262709"/>
                </a:lnTo>
                <a:lnTo>
                  <a:pt x="1711313" y="1268701"/>
                </a:lnTo>
                <a:lnTo>
                  <a:pt x="1737712" y="1303176"/>
                </a:lnTo>
                <a:lnTo>
                  <a:pt x="1764024" y="1342513"/>
                </a:lnTo>
                <a:lnTo>
                  <a:pt x="1790336" y="1313075"/>
                </a:lnTo>
                <a:lnTo>
                  <a:pt x="1816648" y="1306215"/>
                </a:lnTo>
                <a:lnTo>
                  <a:pt x="1842959" y="1350849"/>
                </a:lnTo>
                <a:lnTo>
                  <a:pt x="1869358" y="1410507"/>
                </a:lnTo>
                <a:lnTo>
                  <a:pt x="1895670" y="1436124"/>
                </a:lnTo>
                <a:lnTo>
                  <a:pt x="1921982" y="1443766"/>
                </a:lnTo>
                <a:lnTo>
                  <a:pt x="1948294" y="1472075"/>
                </a:lnTo>
                <a:lnTo>
                  <a:pt x="1974606" y="1511413"/>
                </a:lnTo>
                <a:lnTo>
                  <a:pt x="2001004" y="1519054"/>
                </a:lnTo>
                <a:lnTo>
                  <a:pt x="2027316" y="1533556"/>
                </a:lnTo>
                <a:lnTo>
                  <a:pt x="2053628" y="1537290"/>
                </a:lnTo>
                <a:lnTo>
                  <a:pt x="2079940" y="1538419"/>
                </a:lnTo>
                <a:lnTo>
                  <a:pt x="2106252" y="1482409"/>
                </a:lnTo>
                <a:lnTo>
                  <a:pt x="2132651" y="1456271"/>
                </a:lnTo>
                <a:lnTo>
                  <a:pt x="2158963" y="1455228"/>
                </a:lnTo>
                <a:lnTo>
                  <a:pt x="2185274" y="1497779"/>
                </a:lnTo>
                <a:lnTo>
                  <a:pt x="2211586" y="1543716"/>
                </a:lnTo>
                <a:lnTo>
                  <a:pt x="2237898" y="1557610"/>
                </a:lnTo>
                <a:lnTo>
                  <a:pt x="2264297" y="1594082"/>
                </a:lnTo>
                <a:lnTo>
                  <a:pt x="2290609" y="1587222"/>
                </a:lnTo>
                <a:lnTo>
                  <a:pt x="2316921" y="1603461"/>
                </a:lnTo>
                <a:lnTo>
                  <a:pt x="2343232" y="1589393"/>
                </a:lnTo>
                <a:lnTo>
                  <a:pt x="2369544" y="1585659"/>
                </a:lnTo>
                <a:lnTo>
                  <a:pt x="2395943" y="1562213"/>
                </a:lnTo>
                <a:lnTo>
                  <a:pt x="2422255" y="1545279"/>
                </a:lnTo>
                <a:lnTo>
                  <a:pt x="2448567" y="1555439"/>
                </a:lnTo>
                <a:lnTo>
                  <a:pt x="2474879" y="1560563"/>
                </a:lnTo>
                <a:lnTo>
                  <a:pt x="2501191" y="1569333"/>
                </a:lnTo>
                <a:lnTo>
                  <a:pt x="2527502" y="1597121"/>
                </a:lnTo>
                <a:lnTo>
                  <a:pt x="2553901" y="1644535"/>
                </a:lnTo>
                <a:lnTo>
                  <a:pt x="2580213" y="1706885"/>
                </a:lnTo>
                <a:lnTo>
                  <a:pt x="2606525" y="1769929"/>
                </a:lnTo>
                <a:lnTo>
                  <a:pt x="2632837" y="1729810"/>
                </a:lnTo>
                <a:lnTo>
                  <a:pt x="2659149" y="1714526"/>
                </a:lnTo>
                <a:lnTo>
                  <a:pt x="2685547" y="1734673"/>
                </a:lnTo>
                <a:lnTo>
                  <a:pt x="2711859" y="1697767"/>
                </a:lnTo>
                <a:lnTo>
                  <a:pt x="2738171" y="1664855"/>
                </a:lnTo>
                <a:lnTo>
                  <a:pt x="2764483" y="1700111"/>
                </a:lnTo>
                <a:lnTo>
                  <a:pt x="2790795" y="1765500"/>
                </a:lnTo>
                <a:lnTo>
                  <a:pt x="2817193" y="1752040"/>
                </a:lnTo>
                <a:lnTo>
                  <a:pt x="2843505" y="1765848"/>
                </a:lnTo>
                <a:lnTo>
                  <a:pt x="2869817" y="1811177"/>
                </a:lnTo>
                <a:lnTo>
                  <a:pt x="2896129" y="1797370"/>
                </a:lnTo>
                <a:lnTo>
                  <a:pt x="2922441" y="1822987"/>
                </a:lnTo>
                <a:lnTo>
                  <a:pt x="2948839" y="1848430"/>
                </a:lnTo>
                <a:lnTo>
                  <a:pt x="2975151" y="1841570"/>
                </a:lnTo>
                <a:lnTo>
                  <a:pt x="3001463" y="1808398"/>
                </a:lnTo>
                <a:lnTo>
                  <a:pt x="3027775" y="1788946"/>
                </a:lnTo>
                <a:lnTo>
                  <a:pt x="3054087" y="1756643"/>
                </a:lnTo>
                <a:lnTo>
                  <a:pt x="3080486" y="1721908"/>
                </a:lnTo>
                <a:lnTo>
                  <a:pt x="3106798" y="1747004"/>
                </a:lnTo>
                <a:lnTo>
                  <a:pt x="3133109" y="1723731"/>
                </a:lnTo>
                <a:lnTo>
                  <a:pt x="3159421" y="1761940"/>
                </a:lnTo>
                <a:lnTo>
                  <a:pt x="3185733" y="1766976"/>
                </a:lnTo>
                <a:lnTo>
                  <a:pt x="3212132" y="1740665"/>
                </a:lnTo>
                <a:lnTo>
                  <a:pt x="3238444" y="1719216"/>
                </a:lnTo>
                <a:lnTo>
                  <a:pt x="3264755" y="1738494"/>
                </a:lnTo>
                <a:lnTo>
                  <a:pt x="3291067" y="1762287"/>
                </a:lnTo>
                <a:lnTo>
                  <a:pt x="3317380" y="1806401"/>
                </a:lnTo>
                <a:lnTo>
                  <a:pt x="3343778" y="1799193"/>
                </a:lnTo>
                <a:lnTo>
                  <a:pt x="3370090" y="1822639"/>
                </a:lnTo>
                <a:lnTo>
                  <a:pt x="3396402" y="1830194"/>
                </a:lnTo>
                <a:lnTo>
                  <a:pt x="3422713" y="1886465"/>
                </a:lnTo>
                <a:lnTo>
                  <a:pt x="3449025" y="1869185"/>
                </a:lnTo>
                <a:lnTo>
                  <a:pt x="3475424" y="1908435"/>
                </a:lnTo>
                <a:lnTo>
                  <a:pt x="3501736" y="1965661"/>
                </a:lnTo>
                <a:lnTo>
                  <a:pt x="3528048" y="2051370"/>
                </a:lnTo>
                <a:lnTo>
                  <a:pt x="3554360" y="2107641"/>
                </a:lnTo>
                <a:lnTo>
                  <a:pt x="3580671" y="2220878"/>
                </a:lnTo>
                <a:lnTo>
                  <a:pt x="3606984" y="2279320"/>
                </a:lnTo>
                <a:lnTo>
                  <a:pt x="3633382" y="2303374"/>
                </a:lnTo>
                <a:lnTo>
                  <a:pt x="3659694" y="2349572"/>
                </a:lnTo>
                <a:lnTo>
                  <a:pt x="3686006" y="2386825"/>
                </a:lnTo>
                <a:lnTo>
                  <a:pt x="3712318" y="2395248"/>
                </a:lnTo>
                <a:lnTo>
                  <a:pt x="3738629" y="2375623"/>
                </a:lnTo>
                <a:lnTo>
                  <a:pt x="3765028" y="2400024"/>
                </a:lnTo>
                <a:lnTo>
                  <a:pt x="3791340" y="2421299"/>
                </a:lnTo>
                <a:lnTo>
                  <a:pt x="3817652" y="2432241"/>
                </a:lnTo>
                <a:lnTo>
                  <a:pt x="3843964" y="2388301"/>
                </a:lnTo>
                <a:lnTo>
                  <a:pt x="3870276" y="2341669"/>
                </a:lnTo>
                <a:lnTo>
                  <a:pt x="3896674" y="2261084"/>
                </a:lnTo>
                <a:lnTo>
                  <a:pt x="3922987" y="2247190"/>
                </a:lnTo>
                <a:lnTo>
                  <a:pt x="3949298" y="2215233"/>
                </a:lnTo>
                <a:lnTo>
                  <a:pt x="3975610" y="2197779"/>
                </a:lnTo>
                <a:lnTo>
                  <a:pt x="4001922" y="2159744"/>
                </a:lnTo>
                <a:lnTo>
                  <a:pt x="4028321" y="2116151"/>
                </a:lnTo>
                <a:lnTo>
                  <a:pt x="4054632" y="2042426"/>
                </a:lnTo>
                <a:lnTo>
                  <a:pt x="4080945" y="1957933"/>
                </a:lnTo>
                <a:lnTo>
                  <a:pt x="4107256" y="1854075"/>
                </a:lnTo>
                <a:lnTo>
                  <a:pt x="4133568" y="1735454"/>
                </a:lnTo>
                <a:lnTo>
                  <a:pt x="4159967" y="1646880"/>
                </a:lnTo>
                <a:lnTo>
                  <a:pt x="4186279" y="1540069"/>
                </a:lnTo>
                <a:lnTo>
                  <a:pt x="4212591" y="1393226"/>
                </a:lnTo>
                <a:lnTo>
                  <a:pt x="4238903" y="1277645"/>
                </a:lnTo>
                <a:lnTo>
                  <a:pt x="4265214" y="1197494"/>
                </a:lnTo>
                <a:lnTo>
                  <a:pt x="4291613" y="1176219"/>
                </a:lnTo>
                <a:lnTo>
                  <a:pt x="4317925" y="1130542"/>
                </a:lnTo>
                <a:lnTo>
                  <a:pt x="4344237" y="1093202"/>
                </a:lnTo>
                <a:lnTo>
                  <a:pt x="4370549" y="1030852"/>
                </a:lnTo>
                <a:lnTo>
                  <a:pt x="4396861" y="970673"/>
                </a:lnTo>
                <a:lnTo>
                  <a:pt x="4423172" y="914229"/>
                </a:lnTo>
                <a:lnTo>
                  <a:pt x="4449571" y="912839"/>
                </a:lnTo>
                <a:lnTo>
                  <a:pt x="4475883" y="872373"/>
                </a:lnTo>
                <a:lnTo>
                  <a:pt x="4502195" y="802555"/>
                </a:lnTo>
                <a:lnTo>
                  <a:pt x="4528507" y="742116"/>
                </a:lnTo>
                <a:lnTo>
                  <a:pt x="4554819" y="718149"/>
                </a:lnTo>
                <a:lnTo>
                  <a:pt x="4581217" y="736211"/>
                </a:lnTo>
                <a:lnTo>
                  <a:pt x="4607529" y="757313"/>
                </a:lnTo>
                <a:lnTo>
                  <a:pt x="4633841" y="795608"/>
                </a:lnTo>
                <a:lnTo>
                  <a:pt x="4660153" y="816623"/>
                </a:lnTo>
                <a:lnTo>
                  <a:pt x="4686465" y="849014"/>
                </a:lnTo>
                <a:lnTo>
                  <a:pt x="4712863" y="900248"/>
                </a:lnTo>
                <a:lnTo>
                  <a:pt x="4739175" y="926299"/>
                </a:lnTo>
                <a:lnTo>
                  <a:pt x="4765487" y="950440"/>
                </a:lnTo>
                <a:lnTo>
                  <a:pt x="4791799" y="972410"/>
                </a:lnTo>
                <a:lnTo>
                  <a:pt x="4818111" y="1047177"/>
                </a:lnTo>
                <a:lnTo>
                  <a:pt x="4844510" y="1147562"/>
                </a:lnTo>
                <a:lnTo>
                  <a:pt x="4870821" y="1200273"/>
                </a:lnTo>
                <a:lnTo>
                  <a:pt x="4897133" y="1230753"/>
                </a:lnTo>
                <a:lnTo>
                  <a:pt x="4923445" y="1314204"/>
                </a:lnTo>
                <a:lnTo>
                  <a:pt x="4949757" y="1398263"/>
                </a:lnTo>
                <a:lnTo>
                  <a:pt x="4976156" y="1409465"/>
                </a:lnTo>
                <a:lnTo>
                  <a:pt x="5002468" y="1358491"/>
                </a:lnTo>
                <a:lnTo>
                  <a:pt x="5028779" y="1352586"/>
                </a:lnTo>
                <a:lnTo>
                  <a:pt x="5055092" y="1394616"/>
                </a:lnTo>
                <a:lnTo>
                  <a:pt x="5081403" y="1412938"/>
                </a:lnTo>
                <a:lnTo>
                  <a:pt x="5107802" y="1411549"/>
                </a:lnTo>
                <a:lnTo>
                  <a:pt x="5134114" y="1417801"/>
                </a:lnTo>
                <a:lnTo>
                  <a:pt x="5160426" y="1504553"/>
                </a:lnTo>
                <a:lnTo>
                  <a:pt x="5186737" y="1516536"/>
                </a:lnTo>
                <a:lnTo>
                  <a:pt x="5213050" y="1515407"/>
                </a:lnTo>
                <a:lnTo>
                  <a:pt x="5239448" y="1551879"/>
                </a:lnTo>
                <a:lnTo>
                  <a:pt x="5265760" y="1536682"/>
                </a:lnTo>
                <a:lnTo>
                  <a:pt x="5292072" y="1505074"/>
                </a:lnTo>
                <a:lnTo>
                  <a:pt x="5318384" y="1519575"/>
                </a:lnTo>
                <a:lnTo>
                  <a:pt x="5344695" y="1533990"/>
                </a:lnTo>
                <a:lnTo>
                  <a:pt x="5371008" y="1499690"/>
                </a:lnTo>
                <a:lnTo>
                  <a:pt x="5397406" y="1468081"/>
                </a:lnTo>
                <a:lnTo>
                  <a:pt x="5423718" y="1426919"/>
                </a:lnTo>
                <a:lnTo>
                  <a:pt x="5450030" y="1406252"/>
                </a:lnTo>
                <a:lnTo>
                  <a:pt x="5476342" y="1477285"/>
                </a:lnTo>
                <a:lnTo>
                  <a:pt x="5502654" y="1445242"/>
                </a:lnTo>
                <a:lnTo>
                  <a:pt x="5529052" y="1463652"/>
                </a:lnTo>
                <a:lnTo>
                  <a:pt x="5555364" y="1441942"/>
                </a:lnTo>
                <a:lnTo>
                  <a:pt x="5581676" y="1415457"/>
                </a:lnTo>
                <a:lnTo>
                  <a:pt x="5607988" y="1464260"/>
                </a:lnTo>
                <a:lnTo>
                  <a:pt x="5634300" y="1420233"/>
                </a:lnTo>
                <a:lnTo>
                  <a:pt x="5660699" y="1421970"/>
                </a:lnTo>
                <a:lnTo>
                  <a:pt x="5687010" y="1451755"/>
                </a:lnTo>
                <a:lnTo>
                  <a:pt x="5713322" y="1460352"/>
                </a:lnTo>
                <a:lnTo>
                  <a:pt x="5739634" y="1465215"/>
                </a:lnTo>
                <a:lnTo>
                  <a:pt x="5765946" y="1476504"/>
                </a:lnTo>
                <a:lnTo>
                  <a:pt x="5792344" y="1462610"/>
                </a:lnTo>
                <a:lnTo>
                  <a:pt x="5818657" y="1423620"/>
                </a:lnTo>
                <a:lnTo>
                  <a:pt x="5844968" y="1414936"/>
                </a:lnTo>
                <a:lnTo>
                  <a:pt x="5871280" y="1355625"/>
                </a:lnTo>
                <a:lnTo>
                  <a:pt x="5897592" y="1330269"/>
                </a:lnTo>
                <a:lnTo>
                  <a:pt x="5923991" y="1357015"/>
                </a:lnTo>
                <a:lnTo>
                  <a:pt x="5950303" y="1384456"/>
                </a:lnTo>
                <a:lnTo>
                  <a:pt x="5976615" y="1392879"/>
                </a:lnTo>
                <a:lnTo>
                  <a:pt x="6002926" y="1386974"/>
                </a:lnTo>
                <a:lnTo>
                  <a:pt x="6029238" y="1410333"/>
                </a:lnTo>
                <a:lnTo>
                  <a:pt x="6055637" y="1387148"/>
                </a:lnTo>
                <a:lnTo>
                  <a:pt x="6081949" y="1390274"/>
                </a:lnTo>
                <a:lnTo>
                  <a:pt x="6108261" y="1374469"/>
                </a:lnTo>
                <a:lnTo>
                  <a:pt x="6134573" y="1382893"/>
                </a:lnTo>
                <a:lnTo>
                  <a:pt x="6160884" y="1330790"/>
                </a:lnTo>
                <a:lnTo>
                  <a:pt x="6187283" y="1325580"/>
                </a:lnTo>
                <a:lnTo>
                  <a:pt x="6213595" y="1351370"/>
                </a:lnTo>
                <a:lnTo>
                  <a:pt x="6239907" y="1390013"/>
                </a:lnTo>
                <a:lnTo>
                  <a:pt x="6266219" y="1333482"/>
                </a:lnTo>
                <a:lnTo>
                  <a:pt x="6292531" y="1311425"/>
                </a:lnTo>
                <a:lnTo>
                  <a:pt x="6318842" y="1293623"/>
                </a:lnTo>
                <a:lnTo>
                  <a:pt x="6345241" y="1273651"/>
                </a:lnTo>
                <a:lnTo>
                  <a:pt x="6371553" y="1284158"/>
                </a:lnTo>
                <a:lnTo>
                  <a:pt x="6397865" y="1305086"/>
                </a:lnTo>
                <a:lnTo>
                  <a:pt x="6424177" y="1266877"/>
                </a:lnTo>
                <a:lnTo>
                  <a:pt x="6450489" y="1282421"/>
                </a:lnTo>
                <a:lnTo>
                  <a:pt x="6476887" y="1315767"/>
                </a:lnTo>
                <a:lnTo>
                  <a:pt x="6503199" y="1318806"/>
                </a:lnTo>
                <a:lnTo>
                  <a:pt x="6529511" y="1275040"/>
                </a:lnTo>
                <a:lnTo>
                  <a:pt x="6555823" y="1273564"/>
                </a:lnTo>
                <a:lnTo>
                  <a:pt x="6582135" y="1264012"/>
                </a:lnTo>
                <a:lnTo>
                  <a:pt x="6608534" y="1237613"/>
                </a:lnTo>
                <a:lnTo>
                  <a:pt x="6634845" y="1221374"/>
                </a:lnTo>
                <a:lnTo>
                  <a:pt x="6661157" y="1238481"/>
                </a:lnTo>
                <a:lnTo>
                  <a:pt x="6687469" y="1252028"/>
                </a:lnTo>
                <a:lnTo>
                  <a:pt x="6713781" y="1258280"/>
                </a:lnTo>
                <a:lnTo>
                  <a:pt x="6740180" y="1249162"/>
                </a:lnTo>
                <a:lnTo>
                  <a:pt x="6766491" y="1252028"/>
                </a:lnTo>
                <a:lnTo>
                  <a:pt x="6792803" y="1308038"/>
                </a:lnTo>
                <a:lnTo>
                  <a:pt x="6819115" y="1372472"/>
                </a:lnTo>
                <a:lnTo>
                  <a:pt x="6845427" y="1319067"/>
                </a:lnTo>
                <a:lnTo>
                  <a:pt x="6871826" y="1266356"/>
                </a:lnTo>
                <a:lnTo>
                  <a:pt x="6898138" y="1261406"/>
                </a:lnTo>
                <a:lnTo>
                  <a:pt x="6924449" y="1276256"/>
                </a:lnTo>
                <a:lnTo>
                  <a:pt x="6950761" y="1268701"/>
                </a:lnTo>
                <a:lnTo>
                  <a:pt x="6977073" y="1261059"/>
                </a:lnTo>
                <a:lnTo>
                  <a:pt x="7003472" y="1236050"/>
                </a:lnTo>
                <a:lnTo>
                  <a:pt x="7029784" y="1149733"/>
                </a:lnTo>
                <a:lnTo>
                  <a:pt x="7056096" y="1072968"/>
                </a:lnTo>
                <a:lnTo>
                  <a:pt x="7082407" y="1026597"/>
                </a:lnTo>
                <a:lnTo>
                  <a:pt x="7108719" y="886701"/>
                </a:lnTo>
                <a:lnTo>
                  <a:pt x="7135118" y="758528"/>
                </a:lnTo>
                <a:lnTo>
                  <a:pt x="7161430" y="649373"/>
                </a:lnTo>
                <a:lnTo>
                  <a:pt x="7187742" y="569135"/>
                </a:lnTo>
                <a:lnTo>
                  <a:pt x="7214054" y="541781"/>
                </a:lnTo>
                <a:lnTo>
                  <a:pt x="7240365" y="583984"/>
                </a:lnTo>
                <a:lnTo>
                  <a:pt x="7266678" y="598747"/>
                </a:lnTo>
                <a:lnTo>
                  <a:pt x="7293076" y="631224"/>
                </a:lnTo>
                <a:lnTo>
                  <a:pt x="7319388" y="666567"/>
                </a:lnTo>
                <a:lnTo>
                  <a:pt x="7345700" y="740640"/>
                </a:lnTo>
                <a:lnTo>
                  <a:pt x="7372012" y="828693"/>
                </a:lnTo>
                <a:lnTo>
                  <a:pt x="7398323" y="858305"/>
                </a:lnTo>
                <a:lnTo>
                  <a:pt x="7424723" y="843282"/>
                </a:lnTo>
                <a:lnTo>
                  <a:pt x="7451034" y="854484"/>
                </a:lnTo>
                <a:lnTo>
                  <a:pt x="7477346" y="836683"/>
                </a:lnTo>
                <a:lnTo>
                  <a:pt x="7503658" y="817231"/>
                </a:lnTo>
                <a:lnTo>
                  <a:pt x="7529970" y="783451"/>
                </a:lnTo>
                <a:lnTo>
                  <a:pt x="7556368" y="768862"/>
                </a:lnTo>
                <a:lnTo>
                  <a:pt x="7582681" y="717888"/>
                </a:lnTo>
                <a:lnTo>
                  <a:pt x="7608992" y="705297"/>
                </a:lnTo>
                <a:lnTo>
                  <a:pt x="7635304" y="703994"/>
                </a:lnTo>
                <a:lnTo>
                  <a:pt x="7661616" y="747326"/>
                </a:lnTo>
                <a:lnTo>
                  <a:pt x="7688015" y="766865"/>
                </a:lnTo>
                <a:lnTo>
                  <a:pt x="7714326" y="813323"/>
                </a:lnTo>
                <a:lnTo>
                  <a:pt x="7740639" y="890869"/>
                </a:lnTo>
                <a:lnTo>
                  <a:pt x="7766951" y="921697"/>
                </a:lnTo>
                <a:lnTo>
                  <a:pt x="7793262" y="964942"/>
                </a:lnTo>
                <a:lnTo>
                  <a:pt x="7819661" y="965550"/>
                </a:lnTo>
                <a:lnTo>
                  <a:pt x="7845973" y="954087"/>
                </a:lnTo>
                <a:lnTo>
                  <a:pt x="7872285" y="982049"/>
                </a:lnTo>
                <a:lnTo>
                  <a:pt x="7872285" y="501315"/>
                </a:lnTo>
                <a:lnTo>
                  <a:pt x="7845973" y="498797"/>
                </a:lnTo>
                <a:lnTo>
                  <a:pt x="7819661" y="525195"/>
                </a:lnTo>
                <a:lnTo>
                  <a:pt x="7793262" y="519030"/>
                </a:lnTo>
                <a:lnTo>
                  <a:pt x="7766951" y="475177"/>
                </a:lnTo>
                <a:lnTo>
                  <a:pt x="7740639" y="458851"/>
                </a:lnTo>
                <a:lnTo>
                  <a:pt x="7714326" y="402146"/>
                </a:lnTo>
                <a:lnTo>
                  <a:pt x="7688015" y="368713"/>
                </a:lnTo>
                <a:lnTo>
                  <a:pt x="7661616" y="317045"/>
                </a:lnTo>
                <a:lnTo>
                  <a:pt x="7635304" y="285002"/>
                </a:lnTo>
                <a:lnTo>
                  <a:pt x="7608992" y="215618"/>
                </a:lnTo>
                <a:lnTo>
                  <a:pt x="7582681" y="239672"/>
                </a:lnTo>
                <a:lnTo>
                  <a:pt x="7556368" y="279705"/>
                </a:lnTo>
                <a:lnTo>
                  <a:pt x="7529970" y="296204"/>
                </a:lnTo>
                <a:lnTo>
                  <a:pt x="7503658" y="318782"/>
                </a:lnTo>
                <a:lnTo>
                  <a:pt x="7477346" y="338060"/>
                </a:lnTo>
                <a:lnTo>
                  <a:pt x="7451034" y="393636"/>
                </a:lnTo>
                <a:lnTo>
                  <a:pt x="7424723" y="398933"/>
                </a:lnTo>
                <a:lnTo>
                  <a:pt x="7398323" y="382868"/>
                </a:lnTo>
                <a:lnTo>
                  <a:pt x="7372012" y="346222"/>
                </a:lnTo>
                <a:lnTo>
                  <a:pt x="7345700" y="267026"/>
                </a:lnTo>
                <a:lnTo>
                  <a:pt x="7319388" y="160911"/>
                </a:lnTo>
                <a:lnTo>
                  <a:pt x="7293076" y="76765"/>
                </a:lnTo>
                <a:lnTo>
                  <a:pt x="7266678" y="73117"/>
                </a:lnTo>
                <a:lnTo>
                  <a:pt x="7240365" y="22317"/>
                </a:lnTo>
                <a:lnTo>
                  <a:pt x="7214054" y="0"/>
                </a:lnTo>
                <a:lnTo>
                  <a:pt x="7187742" y="53666"/>
                </a:lnTo>
                <a:lnTo>
                  <a:pt x="7161430" y="151358"/>
                </a:lnTo>
                <a:lnTo>
                  <a:pt x="7135118" y="267026"/>
                </a:lnTo>
                <a:lnTo>
                  <a:pt x="7108719" y="408919"/>
                </a:lnTo>
                <a:lnTo>
                  <a:pt x="7082407" y="500968"/>
                </a:lnTo>
                <a:lnTo>
                  <a:pt x="7056096" y="536310"/>
                </a:lnTo>
                <a:lnTo>
                  <a:pt x="7029784" y="595273"/>
                </a:lnTo>
                <a:lnTo>
                  <a:pt x="7003472" y="630269"/>
                </a:lnTo>
                <a:lnTo>
                  <a:pt x="6977073" y="694963"/>
                </a:lnTo>
                <a:lnTo>
                  <a:pt x="6950761" y="738035"/>
                </a:lnTo>
                <a:lnTo>
                  <a:pt x="6924449" y="765302"/>
                </a:lnTo>
                <a:lnTo>
                  <a:pt x="6898138" y="769036"/>
                </a:lnTo>
                <a:lnTo>
                  <a:pt x="6871826" y="780064"/>
                </a:lnTo>
                <a:lnTo>
                  <a:pt x="6845427" y="873328"/>
                </a:lnTo>
                <a:lnTo>
                  <a:pt x="6819115" y="867684"/>
                </a:lnTo>
                <a:lnTo>
                  <a:pt x="6792803" y="786924"/>
                </a:lnTo>
                <a:lnTo>
                  <a:pt x="6766491" y="738295"/>
                </a:lnTo>
                <a:lnTo>
                  <a:pt x="6740180" y="745416"/>
                </a:lnTo>
                <a:lnTo>
                  <a:pt x="6713781" y="740900"/>
                </a:lnTo>
                <a:lnTo>
                  <a:pt x="6687469" y="728309"/>
                </a:lnTo>
                <a:lnTo>
                  <a:pt x="6661157" y="744548"/>
                </a:lnTo>
                <a:lnTo>
                  <a:pt x="6634845" y="717628"/>
                </a:lnTo>
                <a:lnTo>
                  <a:pt x="6608534" y="733519"/>
                </a:lnTo>
                <a:lnTo>
                  <a:pt x="6582135" y="749324"/>
                </a:lnTo>
                <a:lnTo>
                  <a:pt x="6555823" y="726138"/>
                </a:lnTo>
                <a:lnTo>
                  <a:pt x="6529511" y="730480"/>
                </a:lnTo>
                <a:lnTo>
                  <a:pt x="6503199" y="757834"/>
                </a:lnTo>
                <a:lnTo>
                  <a:pt x="6476887" y="742811"/>
                </a:lnTo>
                <a:lnTo>
                  <a:pt x="6450489" y="729612"/>
                </a:lnTo>
                <a:lnTo>
                  <a:pt x="6424177" y="725964"/>
                </a:lnTo>
                <a:lnTo>
                  <a:pt x="6397865" y="738729"/>
                </a:lnTo>
                <a:lnTo>
                  <a:pt x="6371553" y="700434"/>
                </a:lnTo>
                <a:lnTo>
                  <a:pt x="6345241" y="715370"/>
                </a:lnTo>
                <a:lnTo>
                  <a:pt x="6318842" y="750800"/>
                </a:lnTo>
                <a:lnTo>
                  <a:pt x="6292531" y="764955"/>
                </a:lnTo>
                <a:lnTo>
                  <a:pt x="6266219" y="775028"/>
                </a:lnTo>
                <a:lnTo>
                  <a:pt x="6239907" y="808981"/>
                </a:lnTo>
                <a:lnTo>
                  <a:pt x="6213595" y="782583"/>
                </a:lnTo>
                <a:lnTo>
                  <a:pt x="6187283" y="796563"/>
                </a:lnTo>
                <a:lnTo>
                  <a:pt x="6160884" y="786143"/>
                </a:lnTo>
                <a:lnTo>
                  <a:pt x="6134573" y="804205"/>
                </a:lnTo>
                <a:lnTo>
                  <a:pt x="6108261" y="845453"/>
                </a:lnTo>
                <a:lnTo>
                  <a:pt x="6081949" y="856395"/>
                </a:lnTo>
                <a:lnTo>
                  <a:pt x="6055637" y="844411"/>
                </a:lnTo>
                <a:lnTo>
                  <a:pt x="6029238" y="843456"/>
                </a:lnTo>
                <a:lnTo>
                  <a:pt x="6002926" y="835727"/>
                </a:lnTo>
                <a:lnTo>
                  <a:pt x="5976615" y="860389"/>
                </a:lnTo>
                <a:lnTo>
                  <a:pt x="5950303" y="855700"/>
                </a:lnTo>
                <a:lnTo>
                  <a:pt x="5923991" y="805160"/>
                </a:lnTo>
                <a:lnTo>
                  <a:pt x="5897592" y="760439"/>
                </a:lnTo>
                <a:lnTo>
                  <a:pt x="5871280" y="823049"/>
                </a:lnTo>
                <a:lnTo>
                  <a:pt x="5844968" y="822441"/>
                </a:lnTo>
                <a:lnTo>
                  <a:pt x="5818657" y="807679"/>
                </a:lnTo>
                <a:lnTo>
                  <a:pt x="5792344" y="826609"/>
                </a:lnTo>
                <a:lnTo>
                  <a:pt x="5765946" y="816536"/>
                </a:lnTo>
                <a:lnTo>
                  <a:pt x="5739634" y="819402"/>
                </a:lnTo>
                <a:lnTo>
                  <a:pt x="5713322" y="822615"/>
                </a:lnTo>
                <a:lnTo>
                  <a:pt x="5687010" y="874197"/>
                </a:lnTo>
                <a:lnTo>
                  <a:pt x="5660699" y="839201"/>
                </a:lnTo>
                <a:lnTo>
                  <a:pt x="5634300" y="810458"/>
                </a:lnTo>
                <a:lnTo>
                  <a:pt x="5607988" y="827044"/>
                </a:lnTo>
                <a:lnTo>
                  <a:pt x="5581676" y="783364"/>
                </a:lnTo>
                <a:lnTo>
                  <a:pt x="5555364" y="823483"/>
                </a:lnTo>
                <a:lnTo>
                  <a:pt x="5529052" y="866468"/>
                </a:lnTo>
                <a:lnTo>
                  <a:pt x="5502654" y="852487"/>
                </a:lnTo>
                <a:lnTo>
                  <a:pt x="5476342" y="825046"/>
                </a:lnTo>
                <a:lnTo>
                  <a:pt x="5450030" y="796911"/>
                </a:lnTo>
                <a:lnTo>
                  <a:pt x="5423718" y="771728"/>
                </a:lnTo>
                <a:lnTo>
                  <a:pt x="5397406" y="767560"/>
                </a:lnTo>
                <a:lnTo>
                  <a:pt x="5371008" y="796737"/>
                </a:lnTo>
                <a:lnTo>
                  <a:pt x="5344695" y="861518"/>
                </a:lnTo>
                <a:lnTo>
                  <a:pt x="5318384" y="838593"/>
                </a:lnTo>
                <a:lnTo>
                  <a:pt x="5292072" y="852053"/>
                </a:lnTo>
                <a:lnTo>
                  <a:pt x="5265760" y="875933"/>
                </a:lnTo>
                <a:lnTo>
                  <a:pt x="5239448" y="880362"/>
                </a:lnTo>
                <a:lnTo>
                  <a:pt x="5213050" y="830343"/>
                </a:lnTo>
                <a:lnTo>
                  <a:pt x="5186737" y="837117"/>
                </a:lnTo>
                <a:lnTo>
                  <a:pt x="5160426" y="798474"/>
                </a:lnTo>
                <a:lnTo>
                  <a:pt x="5134114" y="796303"/>
                </a:lnTo>
                <a:lnTo>
                  <a:pt x="5107802" y="790659"/>
                </a:lnTo>
                <a:lnTo>
                  <a:pt x="5081403" y="814713"/>
                </a:lnTo>
                <a:lnTo>
                  <a:pt x="5055092" y="804118"/>
                </a:lnTo>
                <a:lnTo>
                  <a:pt x="5028779" y="746284"/>
                </a:lnTo>
                <a:lnTo>
                  <a:pt x="5002468" y="738382"/>
                </a:lnTo>
                <a:lnTo>
                  <a:pt x="4976156" y="814365"/>
                </a:lnTo>
                <a:lnTo>
                  <a:pt x="4949757" y="792743"/>
                </a:lnTo>
                <a:lnTo>
                  <a:pt x="4923445" y="691316"/>
                </a:lnTo>
                <a:lnTo>
                  <a:pt x="4897133" y="651023"/>
                </a:lnTo>
                <a:lnTo>
                  <a:pt x="4870821" y="600744"/>
                </a:lnTo>
                <a:lnTo>
                  <a:pt x="4844510" y="526498"/>
                </a:lnTo>
                <a:lnTo>
                  <a:pt x="4818111" y="459459"/>
                </a:lnTo>
                <a:lnTo>
                  <a:pt x="4791799" y="418124"/>
                </a:lnTo>
                <a:lnTo>
                  <a:pt x="4765487" y="408919"/>
                </a:lnTo>
                <a:lnTo>
                  <a:pt x="4739175" y="389555"/>
                </a:lnTo>
                <a:lnTo>
                  <a:pt x="4712863" y="385299"/>
                </a:lnTo>
                <a:lnTo>
                  <a:pt x="4686465" y="333978"/>
                </a:lnTo>
                <a:lnTo>
                  <a:pt x="4660153" y="316350"/>
                </a:lnTo>
                <a:lnTo>
                  <a:pt x="4633841" y="274234"/>
                </a:lnTo>
                <a:lnTo>
                  <a:pt x="4607529" y="237762"/>
                </a:lnTo>
                <a:lnTo>
                  <a:pt x="4581217" y="198859"/>
                </a:lnTo>
                <a:lnTo>
                  <a:pt x="4554819" y="212926"/>
                </a:lnTo>
                <a:lnTo>
                  <a:pt x="4528507" y="236112"/>
                </a:lnTo>
                <a:lnTo>
                  <a:pt x="4502195" y="297506"/>
                </a:lnTo>
                <a:lnTo>
                  <a:pt x="4475883" y="326944"/>
                </a:lnTo>
                <a:lnTo>
                  <a:pt x="4449571" y="379221"/>
                </a:lnTo>
                <a:lnTo>
                  <a:pt x="4423172" y="425071"/>
                </a:lnTo>
                <a:lnTo>
                  <a:pt x="4396861" y="474308"/>
                </a:lnTo>
                <a:lnTo>
                  <a:pt x="4370549" y="518769"/>
                </a:lnTo>
                <a:lnTo>
                  <a:pt x="4344237" y="589021"/>
                </a:lnTo>
                <a:lnTo>
                  <a:pt x="4317925" y="648852"/>
                </a:lnTo>
                <a:lnTo>
                  <a:pt x="4291613" y="640169"/>
                </a:lnTo>
                <a:lnTo>
                  <a:pt x="4265214" y="642340"/>
                </a:lnTo>
                <a:lnTo>
                  <a:pt x="4238903" y="722751"/>
                </a:lnTo>
                <a:lnTo>
                  <a:pt x="4212591" y="861258"/>
                </a:lnTo>
                <a:lnTo>
                  <a:pt x="4186279" y="998201"/>
                </a:lnTo>
                <a:lnTo>
                  <a:pt x="4159967" y="1136621"/>
                </a:lnTo>
                <a:lnTo>
                  <a:pt x="4133568" y="1252288"/>
                </a:lnTo>
                <a:lnTo>
                  <a:pt x="4107256" y="1365786"/>
                </a:lnTo>
                <a:lnTo>
                  <a:pt x="4080945" y="1405818"/>
                </a:lnTo>
                <a:lnTo>
                  <a:pt x="4054632" y="1498040"/>
                </a:lnTo>
                <a:lnTo>
                  <a:pt x="4028321" y="1581057"/>
                </a:lnTo>
                <a:lnTo>
                  <a:pt x="4001922" y="1628036"/>
                </a:lnTo>
                <a:lnTo>
                  <a:pt x="3975610" y="1675797"/>
                </a:lnTo>
                <a:lnTo>
                  <a:pt x="3949298" y="1721821"/>
                </a:lnTo>
                <a:lnTo>
                  <a:pt x="3922987" y="1738233"/>
                </a:lnTo>
                <a:lnTo>
                  <a:pt x="3896674" y="1762635"/>
                </a:lnTo>
                <a:lnTo>
                  <a:pt x="3870276" y="1864235"/>
                </a:lnTo>
                <a:lnTo>
                  <a:pt x="3843964" y="1920766"/>
                </a:lnTo>
                <a:lnTo>
                  <a:pt x="3817652" y="1941607"/>
                </a:lnTo>
                <a:lnTo>
                  <a:pt x="3791340" y="1927453"/>
                </a:lnTo>
                <a:lnTo>
                  <a:pt x="3765028" y="1947860"/>
                </a:lnTo>
                <a:lnTo>
                  <a:pt x="3738629" y="1920940"/>
                </a:lnTo>
                <a:lnTo>
                  <a:pt x="3712318" y="1929103"/>
                </a:lnTo>
                <a:lnTo>
                  <a:pt x="3686006" y="1965748"/>
                </a:lnTo>
                <a:lnTo>
                  <a:pt x="3659694" y="1950378"/>
                </a:lnTo>
                <a:lnTo>
                  <a:pt x="3633382" y="1900620"/>
                </a:lnTo>
                <a:lnTo>
                  <a:pt x="3606984" y="1887507"/>
                </a:lnTo>
                <a:lnTo>
                  <a:pt x="3580671" y="1812479"/>
                </a:lnTo>
                <a:lnTo>
                  <a:pt x="3554360" y="1710358"/>
                </a:lnTo>
                <a:lnTo>
                  <a:pt x="3528048" y="1642190"/>
                </a:lnTo>
                <a:lnTo>
                  <a:pt x="3501736" y="1551097"/>
                </a:lnTo>
                <a:lnTo>
                  <a:pt x="3475424" y="1458355"/>
                </a:lnTo>
                <a:lnTo>
                  <a:pt x="3449025" y="1444461"/>
                </a:lnTo>
                <a:lnTo>
                  <a:pt x="3422713" y="1434995"/>
                </a:lnTo>
                <a:lnTo>
                  <a:pt x="3396402" y="1422751"/>
                </a:lnTo>
                <a:lnTo>
                  <a:pt x="3370090" y="1429003"/>
                </a:lnTo>
                <a:lnTo>
                  <a:pt x="3343778" y="1383935"/>
                </a:lnTo>
                <a:lnTo>
                  <a:pt x="3317380" y="1349981"/>
                </a:lnTo>
                <a:lnTo>
                  <a:pt x="3291067" y="1364830"/>
                </a:lnTo>
                <a:lnTo>
                  <a:pt x="3264755" y="1350936"/>
                </a:lnTo>
                <a:lnTo>
                  <a:pt x="3238444" y="1288500"/>
                </a:lnTo>
                <a:lnTo>
                  <a:pt x="3212132" y="1315506"/>
                </a:lnTo>
                <a:lnTo>
                  <a:pt x="3185733" y="1355191"/>
                </a:lnTo>
                <a:lnTo>
                  <a:pt x="3159421" y="1346768"/>
                </a:lnTo>
                <a:lnTo>
                  <a:pt x="3133109" y="1312641"/>
                </a:lnTo>
                <a:lnTo>
                  <a:pt x="3106798" y="1314985"/>
                </a:lnTo>
                <a:lnTo>
                  <a:pt x="3080486" y="1319414"/>
                </a:lnTo>
                <a:lnTo>
                  <a:pt x="3054087" y="1300397"/>
                </a:lnTo>
                <a:lnTo>
                  <a:pt x="3027775" y="1369433"/>
                </a:lnTo>
                <a:lnTo>
                  <a:pt x="3001463" y="1414849"/>
                </a:lnTo>
                <a:lnTo>
                  <a:pt x="2975151" y="1418149"/>
                </a:lnTo>
                <a:lnTo>
                  <a:pt x="2948839" y="1419972"/>
                </a:lnTo>
                <a:lnTo>
                  <a:pt x="2922441" y="1401129"/>
                </a:lnTo>
                <a:lnTo>
                  <a:pt x="2896129" y="1384803"/>
                </a:lnTo>
                <a:lnTo>
                  <a:pt x="2869817" y="1359360"/>
                </a:lnTo>
                <a:lnTo>
                  <a:pt x="2843505" y="1364744"/>
                </a:lnTo>
                <a:lnTo>
                  <a:pt x="2817193" y="1367262"/>
                </a:lnTo>
                <a:lnTo>
                  <a:pt x="2790795" y="1358578"/>
                </a:lnTo>
                <a:lnTo>
                  <a:pt x="2764483" y="1310296"/>
                </a:lnTo>
                <a:lnTo>
                  <a:pt x="2738171" y="1292147"/>
                </a:lnTo>
                <a:lnTo>
                  <a:pt x="2711859" y="1306736"/>
                </a:lnTo>
                <a:lnTo>
                  <a:pt x="2685547" y="1318198"/>
                </a:lnTo>
                <a:lnTo>
                  <a:pt x="2659149" y="1342426"/>
                </a:lnTo>
                <a:lnTo>
                  <a:pt x="2632837" y="1374643"/>
                </a:lnTo>
                <a:lnTo>
                  <a:pt x="2606525" y="1385758"/>
                </a:lnTo>
                <a:lnTo>
                  <a:pt x="2580213" y="1333134"/>
                </a:lnTo>
                <a:lnTo>
                  <a:pt x="2553901" y="1288587"/>
                </a:lnTo>
                <a:lnTo>
                  <a:pt x="2527502" y="1260451"/>
                </a:lnTo>
                <a:lnTo>
                  <a:pt x="2501191" y="1229537"/>
                </a:lnTo>
                <a:lnTo>
                  <a:pt x="2474879" y="1238134"/>
                </a:lnTo>
                <a:lnTo>
                  <a:pt x="2448567" y="1253852"/>
                </a:lnTo>
                <a:lnTo>
                  <a:pt x="2422255" y="1247773"/>
                </a:lnTo>
                <a:lnTo>
                  <a:pt x="2395943" y="1231621"/>
                </a:lnTo>
                <a:lnTo>
                  <a:pt x="2369544" y="1256370"/>
                </a:lnTo>
                <a:lnTo>
                  <a:pt x="2343232" y="1283116"/>
                </a:lnTo>
                <a:lnTo>
                  <a:pt x="2316921" y="1259930"/>
                </a:lnTo>
                <a:lnTo>
                  <a:pt x="2290609" y="1270872"/>
                </a:lnTo>
                <a:lnTo>
                  <a:pt x="2264297" y="1284332"/>
                </a:lnTo>
                <a:lnTo>
                  <a:pt x="2237898" y="1264706"/>
                </a:lnTo>
                <a:lnTo>
                  <a:pt x="2211586" y="1244907"/>
                </a:lnTo>
                <a:lnTo>
                  <a:pt x="2185274" y="1224500"/>
                </a:lnTo>
                <a:lnTo>
                  <a:pt x="2158963" y="1200273"/>
                </a:lnTo>
                <a:lnTo>
                  <a:pt x="2132651" y="1173874"/>
                </a:lnTo>
                <a:lnTo>
                  <a:pt x="2106252" y="1180995"/>
                </a:lnTo>
                <a:lnTo>
                  <a:pt x="2079940" y="1202530"/>
                </a:lnTo>
                <a:lnTo>
                  <a:pt x="2053628" y="1210606"/>
                </a:lnTo>
                <a:lnTo>
                  <a:pt x="2027316" y="1219551"/>
                </a:lnTo>
                <a:lnTo>
                  <a:pt x="2001004" y="1223024"/>
                </a:lnTo>
                <a:lnTo>
                  <a:pt x="1974606" y="1206959"/>
                </a:lnTo>
                <a:lnTo>
                  <a:pt x="1948294" y="1188115"/>
                </a:lnTo>
                <a:lnTo>
                  <a:pt x="1921982" y="1148951"/>
                </a:lnTo>
                <a:lnTo>
                  <a:pt x="1895670" y="1102580"/>
                </a:lnTo>
                <a:lnTo>
                  <a:pt x="1869358" y="1096501"/>
                </a:lnTo>
                <a:lnTo>
                  <a:pt x="1842959" y="1061679"/>
                </a:lnTo>
                <a:lnTo>
                  <a:pt x="1816648" y="1050304"/>
                </a:lnTo>
                <a:lnTo>
                  <a:pt x="1790336" y="1059595"/>
                </a:lnTo>
                <a:lnTo>
                  <a:pt x="1764024" y="1048654"/>
                </a:lnTo>
                <a:lnTo>
                  <a:pt x="1737712" y="1036670"/>
                </a:lnTo>
                <a:lnTo>
                  <a:pt x="1711313" y="1036236"/>
                </a:lnTo>
                <a:lnTo>
                  <a:pt x="1685001" y="1011313"/>
                </a:lnTo>
                <a:lnTo>
                  <a:pt x="1658690" y="953306"/>
                </a:lnTo>
                <a:lnTo>
                  <a:pt x="1632378" y="932638"/>
                </a:lnTo>
                <a:lnTo>
                  <a:pt x="1606066" y="916139"/>
                </a:lnTo>
                <a:lnTo>
                  <a:pt x="1579667" y="909713"/>
                </a:lnTo>
                <a:lnTo>
                  <a:pt x="1553355" y="951743"/>
                </a:lnTo>
                <a:lnTo>
                  <a:pt x="1527043" y="928731"/>
                </a:lnTo>
                <a:lnTo>
                  <a:pt x="1500732" y="848753"/>
                </a:lnTo>
                <a:lnTo>
                  <a:pt x="1474420" y="843109"/>
                </a:lnTo>
                <a:lnTo>
                  <a:pt x="1448108" y="911884"/>
                </a:lnTo>
                <a:lnTo>
                  <a:pt x="1421709" y="904329"/>
                </a:lnTo>
                <a:lnTo>
                  <a:pt x="1395397" y="884096"/>
                </a:lnTo>
                <a:lnTo>
                  <a:pt x="1369086" y="888785"/>
                </a:lnTo>
                <a:lnTo>
                  <a:pt x="1342774" y="850229"/>
                </a:lnTo>
                <a:lnTo>
                  <a:pt x="1316462" y="799863"/>
                </a:lnTo>
                <a:lnTo>
                  <a:pt x="1290063" y="798821"/>
                </a:lnTo>
                <a:lnTo>
                  <a:pt x="1263751" y="777459"/>
                </a:lnTo>
                <a:lnTo>
                  <a:pt x="1237439" y="714328"/>
                </a:lnTo>
                <a:lnTo>
                  <a:pt x="1211128" y="713547"/>
                </a:lnTo>
                <a:lnTo>
                  <a:pt x="1184816" y="765910"/>
                </a:lnTo>
                <a:lnTo>
                  <a:pt x="1158417" y="756010"/>
                </a:lnTo>
                <a:lnTo>
                  <a:pt x="1132105" y="725443"/>
                </a:lnTo>
                <a:lnTo>
                  <a:pt x="1105793" y="730740"/>
                </a:lnTo>
                <a:lnTo>
                  <a:pt x="1079481" y="714762"/>
                </a:lnTo>
                <a:lnTo>
                  <a:pt x="1053169" y="685585"/>
                </a:lnTo>
                <a:lnTo>
                  <a:pt x="1026771" y="639648"/>
                </a:lnTo>
                <a:lnTo>
                  <a:pt x="1000459" y="608560"/>
                </a:lnTo>
                <a:lnTo>
                  <a:pt x="974147" y="609862"/>
                </a:lnTo>
                <a:lnTo>
                  <a:pt x="947835" y="613423"/>
                </a:lnTo>
                <a:lnTo>
                  <a:pt x="921523" y="604044"/>
                </a:lnTo>
                <a:lnTo>
                  <a:pt x="895124" y="598313"/>
                </a:lnTo>
                <a:lnTo>
                  <a:pt x="868813" y="598660"/>
                </a:lnTo>
                <a:lnTo>
                  <a:pt x="842501" y="548815"/>
                </a:lnTo>
                <a:lnTo>
                  <a:pt x="816189" y="520853"/>
                </a:lnTo>
                <a:lnTo>
                  <a:pt x="789877" y="609254"/>
                </a:lnTo>
                <a:lnTo>
                  <a:pt x="763478" y="585808"/>
                </a:lnTo>
                <a:lnTo>
                  <a:pt x="737166" y="532924"/>
                </a:lnTo>
                <a:lnTo>
                  <a:pt x="710855" y="533879"/>
                </a:lnTo>
                <a:lnTo>
                  <a:pt x="684543" y="579382"/>
                </a:lnTo>
                <a:lnTo>
                  <a:pt x="658231" y="605173"/>
                </a:lnTo>
                <a:lnTo>
                  <a:pt x="631919" y="602828"/>
                </a:lnTo>
                <a:lnTo>
                  <a:pt x="605520" y="612467"/>
                </a:lnTo>
                <a:lnTo>
                  <a:pt x="579209" y="613162"/>
                </a:lnTo>
                <a:lnTo>
                  <a:pt x="552897" y="644858"/>
                </a:lnTo>
                <a:lnTo>
                  <a:pt x="526585" y="689927"/>
                </a:lnTo>
                <a:lnTo>
                  <a:pt x="500273" y="684890"/>
                </a:lnTo>
                <a:lnTo>
                  <a:pt x="473874" y="683153"/>
                </a:lnTo>
                <a:lnTo>
                  <a:pt x="447562" y="698871"/>
                </a:lnTo>
                <a:lnTo>
                  <a:pt x="421250" y="684630"/>
                </a:lnTo>
                <a:lnTo>
                  <a:pt x="394939" y="654757"/>
                </a:lnTo>
                <a:lnTo>
                  <a:pt x="368627" y="658231"/>
                </a:lnTo>
                <a:lnTo>
                  <a:pt x="342228" y="681330"/>
                </a:lnTo>
                <a:lnTo>
                  <a:pt x="315916" y="679767"/>
                </a:lnTo>
                <a:lnTo>
                  <a:pt x="289604" y="698003"/>
                </a:lnTo>
                <a:lnTo>
                  <a:pt x="263292" y="711115"/>
                </a:lnTo>
                <a:lnTo>
                  <a:pt x="236981" y="688277"/>
                </a:lnTo>
                <a:lnTo>
                  <a:pt x="210582" y="682459"/>
                </a:lnTo>
                <a:lnTo>
                  <a:pt x="184270" y="690274"/>
                </a:lnTo>
                <a:lnTo>
                  <a:pt x="157958" y="658057"/>
                </a:lnTo>
                <a:lnTo>
                  <a:pt x="131646" y="640082"/>
                </a:lnTo>
                <a:lnTo>
                  <a:pt x="105334" y="639995"/>
                </a:lnTo>
                <a:lnTo>
                  <a:pt x="78936" y="626709"/>
                </a:lnTo>
                <a:lnTo>
                  <a:pt x="52624" y="605694"/>
                </a:lnTo>
                <a:lnTo>
                  <a:pt x="26312" y="620370"/>
                </a:lnTo>
                <a:lnTo>
                  <a:pt x="0" y="642861"/>
                </a:lnTo>
                <a:close/>
              </a:path>
            </a:pathLst>
          </a:custGeom>
          <a:solidFill>
            <a:srgbClr val="FF8200">
              <a:alpha val="18000"/>
            </a:srgbClr>
          </a:solidFill>
          <a:ln w="6511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706CEAFE-2B8C-6950-5972-22363F056197}"/>
              </a:ext>
            </a:extLst>
          </p:cNvPr>
          <p:cNvSpPr/>
          <p:nvPr/>
        </p:nvSpPr>
        <p:spPr>
          <a:xfrm>
            <a:off x="2150947" y="2012038"/>
            <a:ext cx="7872284" cy="2317875"/>
          </a:xfrm>
          <a:custGeom>
            <a:avLst/>
            <a:gdLst>
              <a:gd name="connsiteX0" fmla="*/ 0 w 7872284"/>
              <a:gd name="connsiteY0" fmla="*/ 1178910 h 2317875"/>
              <a:gd name="connsiteX1" fmla="*/ 26312 w 7872284"/>
              <a:gd name="connsiteY1" fmla="*/ 1172311 h 2317875"/>
              <a:gd name="connsiteX2" fmla="*/ 52624 w 7872284"/>
              <a:gd name="connsiteY2" fmla="*/ 1183687 h 2317875"/>
              <a:gd name="connsiteX3" fmla="*/ 78936 w 7872284"/>
              <a:gd name="connsiteY3" fmla="*/ 1206699 h 2317875"/>
              <a:gd name="connsiteX4" fmla="*/ 105334 w 7872284"/>
              <a:gd name="connsiteY4" fmla="*/ 1230492 h 2317875"/>
              <a:gd name="connsiteX5" fmla="*/ 131646 w 7872284"/>
              <a:gd name="connsiteY5" fmla="*/ 1247860 h 2317875"/>
              <a:gd name="connsiteX6" fmla="*/ 157958 w 7872284"/>
              <a:gd name="connsiteY6" fmla="*/ 1237873 h 2317875"/>
              <a:gd name="connsiteX7" fmla="*/ 184270 w 7872284"/>
              <a:gd name="connsiteY7" fmla="*/ 1178737 h 2317875"/>
              <a:gd name="connsiteX8" fmla="*/ 210582 w 7872284"/>
              <a:gd name="connsiteY8" fmla="*/ 1133234 h 2317875"/>
              <a:gd name="connsiteX9" fmla="*/ 236981 w 7872284"/>
              <a:gd name="connsiteY9" fmla="*/ 1154770 h 2317875"/>
              <a:gd name="connsiteX10" fmla="*/ 263292 w 7872284"/>
              <a:gd name="connsiteY10" fmla="*/ 1180387 h 2317875"/>
              <a:gd name="connsiteX11" fmla="*/ 289604 w 7872284"/>
              <a:gd name="connsiteY11" fmla="*/ 1162411 h 2317875"/>
              <a:gd name="connsiteX12" fmla="*/ 315916 w 7872284"/>
              <a:gd name="connsiteY12" fmla="*/ 1150080 h 2317875"/>
              <a:gd name="connsiteX13" fmla="*/ 342228 w 7872284"/>
              <a:gd name="connsiteY13" fmla="*/ 1156941 h 2317875"/>
              <a:gd name="connsiteX14" fmla="*/ 368627 w 7872284"/>
              <a:gd name="connsiteY14" fmla="*/ 1163453 h 2317875"/>
              <a:gd name="connsiteX15" fmla="*/ 394939 w 7872284"/>
              <a:gd name="connsiteY15" fmla="*/ 1144089 h 2317875"/>
              <a:gd name="connsiteX16" fmla="*/ 421250 w 7872284"/>
              <a:gd name="connsiteY16" fmla="*/ 1137749 h 2317875"/>
              <a:gd name="connsiteX17" fmla="*/ 447562 w 7872284"/>
              <a:gd name="connsiteY17" fmla="*/ 1121250 h 2317875"/>
              <a:gd name="connsiteX18" fmla="*/ 473874 w 7872284"/>
              <a:gd name="connsiteY18" fmla="*/ 1123942 h 2317875"/>
              <a:gd name="connsiteX19" fmla="*/ 500273 w 7872284"/>
              <a:gd name="connsiteY19" fmla="*/ 1146867 h 2317875"/>
              <a:gd name="connsiteX20" fmla="*/ 526585 w 7872284"/>
              <a:gd name="connsiteY20" fmla="*/ 1106227 h 2317875"/>
              <a:gd name="connsiteX21" fmla="*/ 552897 w 7872284"/>
              <a:gd name="connsiteY21" fmla="*/ 1084778 h 2317875"/>
              <a:gd name="connsiteX22" fmla="*/ 579209 w 7872284"/>
              <a:gd name="connsiteY22" fmla="*/ 1149038 h 2317875"/>
              <a:gd name="connsiteX23" fmla="*/ 605520 w 7872284"/>
              <a:gd name="connsiteY23" fmla="*/ 1176826 h 2317875"/>
              <a:gd name="connsiteX24" fmla="*/ 631919 w 7872284"/>
              <a:gd name="connsiteY24" fmla="*/ 1126547 h 2317875"/>
              <a:gd name="connsiteX25" fmla="*/ 658231 w 7872284"/>
              <a:gd name="connsiteY25" fmla="*/ 1097717 h 2317875"/>
              <a:gd name="connsiteX26" fmla="*/ 684543 w 7872284"/>
              <a:gd name="connsiteY26" fmla="*/ 1086341 h 2317875"/>
              <a:gd name="connsiteX27" fmla="*/ 710855 w 7872284"/>
              <a:gd name="connsiteY27" fmla="*/ 1060377 h 2317875"/>
              <a:gd name="connsiteX28" fmla="*/ 737166 w 7872284"/>
              <a:gd name="connsiteY28" fmla="*/ 1046309 h 2317875"/>
              <a:gd name="connsiteX29" fmla="*/ 763478 w 7872284"/>
              <a:gd name="connsiteY29" fmla="*/ 1057598 h 2317875"/>
              <a:gd name="connsiteX30" fmla="*/ 789877 w 7872284"/>
              <a:gd name="connsiteY30" fmla="*/ 1094417 h 2317875"/>
              <a:gd name="connsiteX31" fmla="*/ 816189 w 7872284"/>
              <a:gd name="connsiteY31" fmla="*/ 1161109 h 2317875"/>
              <a:gd name="connsiteX32" fmla="*/ 842501 w 7872284"/>
              <a:gd name="connsiteY32" fmla="*/ 1209738 h 2317875"/>
              <a:gd name="connsiteX33" fmla="*/ 868813 w 7872284"/>
              <a:gd name="connsiteY33" fmla="*/ 1170140 h 2317875"/>
              <a:gd name="connsiteX34" fmla="*/ 895124 w 7872284"/>
              <a:gd name="connsiteY34" fmla="*/ 1124811 h 2317875"/>
              <a:gd name="connsiteX35" fmla="*/ 921523 w 7872284"/>
              <a:gd name="connsiteY35" fmla="*/ 1118732 h 2317875"/>
              <a:gd name="connsiteX36" fmla="*/ 947835 w 7872284"/>
              <a:gd name="connsiteY36" fmla="*/ 1102320 h 2317875"/>
              <a:gd name="connsiteX37" fmla="*/ 974147 w 7872284"/>
              <a:gd name="connsiteY37" fmla="*/ 1114390 h 2317875"/>
              <a:gd name="connsiteX38" fmla="*/ 1000459 w 7872284"/>
              <a:gd name="connsiteY38" fmla="*/ 1142352 h 2317875"/>
              <a:gd name="connsiteX39" fmla="*/ 1026771 w 7872284"/>
              <a:gd name="connsiteY39" fmla="*/ 1170748 h 2317875"/>
              <a:gd name="connsiteX40" fmla="*/ 1053169 w 7872284"/>
              <a:gd name="connsiteY40" fmla="*/ 1153120 h 2317875"/>
              <a:gd name="connsiteX41" fmla="*/ 1079481 w 7872284"/>
              <a:gd name="connsiteY41" fmla="*/ 1185163 h 2317875"/>
              <a:gd name="connsiteX42" fmla="*/ 1105793 w 7872284"/>
              <a:gd name="connsiteY42" fmla="*/ 1205396 h 2317875"/>
              <a:gd name="connsiteX43" fmla="*/ 1132105 w 7872284"/>
              <a:gd name="connsiteY43" fmla="*/ 1188897 h 2317875"/>
              <a:gd name="connsiteX44" fmla="*/ 1158417 w 7872284"/>
              <a:gd name="connsiteY44" fmla="*/ 1219985 h 2317875"/>
              <a:gd name="connsiteX45" fmla="*/ 1184816 w 7872284"/>
              <a:gd name="connsiteY45" fmla="*/ 1253157 h 2317875"/>
              <a:gd name="connsiteX46" fmla="*/ 1211128 w 7872284"/>
              <a:gd name="connsiteY46" fmla="*/ 1245081 h 2317875"/>
              <a:gd name="connsiteX47" fmla="*/ 1237439 w 7872284"/>
              <a:gd name="connsiteY47" fmla="*/ 1243171 h 2317875"/>
              <a:gd name="connsiteX48" fmla="*/ 1263751 w 7872284"/>
              <a:gd name="connsiteY48" fmla="*/ 1254286 h 2317875"/>
              <a:gd name="connsiteX49" fmla="*/ 1290063 w 7872284"/>
              <a:gd name="connsiteY49" fmla="*/ 1231708 h 2317875"/>
              <a:gd name="connsiteX50" fmla="*/ 1316462 w 7872284"/>
              <a:gd name="connsiteY50" fmla="*/ 1258020 h 2317875"/>
              <a:gd name="connsiteX51" fmla="*/ 1342774 w 7872284"/>
              <a:gd name="connsiteY51" fmla="*/ 1316722 h 2317875"/>
              <a:gd name="connsiteX52" fmla="*/ 1369086 w 7872284"/>
              <a:gd name="connsiteY52" fmla="*/ 1346855 h 2317875"/>
              <a:gd name="connsiteX53" fmla="*/ 1395397 w 7872284"/>
              <a:gd name="connsiteY53" fmla="*/ 1367001 h 2317875"/>
              <a:gd name="connsiteX54" fmla="*/ 1421709 w 7872284"/>
              <a:gd name="connsiteY54" fmla="*/ 1377682 h 2317875"/>
              <a:gd name="connsiteX55" fmla="*/ 1448108 w 7872284"/>
              <a:gd name="connsiteY55" fmla="*/ 1376727 h 2317875"/>
              <a:gd name="connsiteX56" fmla="*/ 1474420 w 7872284"/>
              <a:gd name="connsiteY56" fmla="*/ 1411723 h 2317875"/>
              <a:gd name="connsiteX57" fmla="*/ 1500732 w 7872284"/>
              <a:gd name="connsiteY57" fmla="*/ 1395918 h 2317875"/>
              <a:gd name="connsiteX58" fmla="*/ 1527043 w 7872284"/>
              <a:gd name="connsiteY58" fmla="*/ 1369867 h 2317875"/>
              <a:gd name="connsiteX59" fmla="*/ 1553355 w 7872284"/>
              <a:gd name="connsiteY59" fmla="*/ 1347376 h 2317875"/>
              <a:gd name="connsiteX60" fmla="*/ 1579667 w 7872284"/>
              <a:gd name="connsiteY60" fmla="*/ 1372212 h 2317875"/>
              <a:gd name="connsiteX61" fmla="*/ 1606066 w 7872284"/>
              <a:gd name="connsiteY61" fmla="*/ 1392705 h 2317875"/>
              <a:gd name="connsiteX62" fmla="*/ 1632378 w 7872284"/>
              <a:gd name="connsiteY62" fmla="*/ 1390882 h 2317875"/>
              <a:gd name="connsiteX63" fmla="*/ 1658690 w 7872284"/>
              <a:gd name="connsiteY63" fmla="*/ 1440727 h 2317875"/>
              <a:gd name="connsiteX64" fmla="*/ 1685001 w 7872284"/>
              <a:gd name="connsiteY64" fmla="*/ 1501600 h 2317875"/>
              <a:gd name="connsiteX65" fmla="*/ 1711313 w 7872284"/>
              <a:gd name="connsiteY65" fmla="*/ 1535901 h 2317875"/>
              <a:gd name="connsiteX66" fmla="*/ 1737712 w 7872284"/>
              <a:gd name="connsiteY66" fmla="*/ 1508286 h 2317875"/>
              <a:gd name="connsiteX67" fmla="*/ 1764024 w 7872284"/>
              <a:gd name="connsiteY67" fmla="*/ 1515320 h 2317875"/>
              <a:gd name="connsiteX68" fmla="*/ 1790336 w 7872284"/>
              <a:gd name="connsiteY68" fmla="*/ 1535814 h 2317875"/>
              <a:gd name="connsiteX69" fmla="*/ 1816648 w 7872284"/>
              <a:gd name="connsiteY69" fmla="*/ 1559087 h 2317875"/>
              <a:gd name="connsiteX70" fmla="*/ 1842959 w 7872284"/>
              <a:gd name="connsiteY70" fmla="*/ 1550142 h 2317875"/>
              <a:gd name="connsiteX71" fmla="*/ 1869358 w 7872284"/>
              <a:gd name="connsiteY71" fmla="*/ 1502555 h 2317875"/>
              <a:gd name="connsiteX72" fmla="*/ 1895670 w 7872284"/>
              <a:gd name="connsiteY72" fmla="*/ 1529128 h 2317875"/>
              <a:gd name="connsiteX73" fmla="*/ 1921982 w 7872284"/>
              <a:gd name="connsiteY73" fmla="*/ 1541198 h 2317875"/>
              <a:gd name="connsiteX74" fmla="*/ 1948294 w 7872284"/>
              <a:gd name="connsiteY74" fmla="*/ 1605979 h 2317875"/>
              <a:gd name="connsiteX75" fmla="*/ 1974606 w 7872284"/>
              <a:gd name="connsiteY75" fmla="*/ 1658776 h 2317875"/>
              <a:gd name="connsiteX76" fmla="*/ 2001004 w 7872284"/>
              <a:gd name="connsiteY76" fmla="*/ 1715395 h 2317875"/>
              <a:gd name="connsiteX77" fmla="*/ 2027316 w 7872284"/>
              <a:gd name="connsiteY77" fmla="*/ 1737712 h 2317875"/>
              <a:gd name="connsiteX78" fmla="*/ 2053628 w 7872284"/>
              <a:gd name="connsiteY78" fmla="*/ 1696377 h 2317875"/>
              <a:gd name="connsiteX79" fmla="*/ 2079940 w 7872284"/>
              <a:gd name="connsiteY79" fmla="*/ 1655390 h 2317875"/>
              <a:gd name="connsiteX80" fmla="*/ 2106252 w 7872284"/>
              <a:gd name="connsiteY80" fmla="*/ 1702369 h 2317875"/>
              <a:gd name="connsiteX81" fmla="*/ 2132651 w 7872284"/>
              <a:gd name="connsiteY81" fmla="*/ 1728334 h 2317875"/>
              <a:gd name="connsiteX82" fmla="*/ 2158963 w 7872284"/>
              <a:gd name="connsiteY82" fmla="*/ 1747612 h 2317875"/>
              <a:gd name="connsiteX83" fmla="*/ 2185274 w 7872284"/>
              <a:gd name="connsiteY83" fmla="*/ 1735454 h 2317875"/>
              <a:gd name="connsiteX84" fmla="*/ 2211586 w 7872284"/>
              <a:gd name="connsiteY84" fmla="*/ 1690212 h 2317875"/>
              <a:gd name="connsiteX85" fmla="*/ 2237898 w 7872284"/>
              <a:gd name="connsiteY85" fmla="*/ 1692035 h 2317875"/>
              <a:gd name="connsiteX86" fmla="*/ 2264297 w 7872284"/>
              <a:gd name="connsiteY86" fmla="*/ 1748393 h 2317875"/>
              <a:gd name="connsiteX87" fmla="*/ 2290609 w 7872284"/>
              <a:gd name="connsiteY87" fmla="*/ 1769408 h 2317875"/>
              <a:gd name="connsiteX88" fmla="*/ 2316921 w 7872284"/>
              <a:gd name="connsiteY88" fmla="*/ 1777310 h 2317875"/>
              <a:gd name="connsiteX89" fmla="*/ 2343232 w 7872284"/>
              <a:gd name="connsiteY89" fmla="*/ 1828458 h 2317875"/>
              <a:gd name="connsiteX90" fmla="*/ 2369544 w 7872284"/>
              <a:gd name="connsiteY90" fmla="*/ 1842959 h 2317875"/>
              <a:gd name="connsiteX91" fmla="*/ 2395943 w 7872284"/>
              <a:gd name="connsiteY91" fmla="*/ 1806401 h 2317875"/>
              <a:gd name="connsiteX92" fmla="*/ 2422255 w 7872284"/>
              <a:gd name="connsiteY92" fmla="*/ 1777223 h 2317875"/>
              <a:gd name="connsiteX93" fmla="*/ 2448567 w 7872284"/>
              <a:gd name="connsiteY93" fmla="*/ 1792680 h 2317875"/>
              <a:gd name="connsiteX94" fmla="*/ 2474879 w 7872284"/>
              <a:gd name="connsiteY94" fmla="*/ 1799714 h 2317875"/>
              <a:gd name="connsiteX95" fmla="*/ 2501191 w 7872284"/>
              <a:gd name="connsiteY95" fmla="*/ 1794765 h 2317875"/>
              <a:gd name="connsiteX96" fmla="*/ 2527502 w 7872284"/>
              <a:gd name="connsiteY96" fmla="*/ 1847301 h 2317875"/>
              <a:gd name="connsiteX97" fmla="*/ 2553901 w 7872284"/>
              <a:gd name="connsiteY97" fmla="*/ 1869185 h 2317875"/>
              <a:gd name="connsiteX98" fmla="*/ 2580213 w 7872284"/>
              <a:gd name="connsiteY98" fmla="*/ 1887507 h 2317875"/>
              <a:gd name="connsiteX99" fmla="*/ 2606525 w 7872284"/>
              <a:gd name="connsiteY99" fmla="*/ 1874134 h 2317875"/>
              <a:gd name="connsiteX100" fmla="*/ 2632837 w 7872284"/>
              <a:gd name="connsiteY100" fmla="*/ 1863019 h 2317875"/>
              <a:gd name="connsiteX101" fmla="*/ 2659149 w 7872284"/>
              <a:gd name="connsiteY101" fmla="*/ 1873961 h 2317875"/>
              <a:gd name="connsiteX102" fmla="*/ 2685547 w 7872284"/>
              <a:gd name="connsiteY102" fmla="*/ 1849993 h 2317875"/>
              <a:gd name="connsiteX103" fmla="*/ 2711859 w 7872284"/>
              <a:gd name="connsiteY103" fmla="*/ 1844870 h 2317875"/>
              <a:gd name="connsiteX104" fmla="*/ 2738171 w 7872284"/>
              <a:gd name="connsiteY104" fmla="*/ 1861369 h 2317875"/>
              <a:gd name="connsiteX105" fmla="*/ 2764483 w 7872284"/>
              <a:gd name="connsiteY105" fmla="*/ 1908522 h 2317875"/>
              <a:gd name="connsiteX106" fmla="*/ 2790795 w 7872284"/>
              <a:gd name="connsiteY106" fmla="*/ 1866579 h 2317875"/>
              <a:gd name="connsiteX107" fmla="*/ 2817193 w 7872284"/>
              <a:gd name="connsiteY107" fmla="*/ 1915469 h 2317875"/>
              <a:gd name="connsiteX108" fmla="*/ 2843505 w 7872284"/>
              <a:gd name="connsiteY108" fmla="*/ 1923632 h 2317875"/>
              <a:gd name="connsiteX109" fmla="*/ 2869817 w 7872284"/>
              <a:gd name="connsiteY109" fmla="*/ 1902878 h 2317875"/>
              <a:gd name="connsiteX110" fmla="*/ 2896129 w 7872284"/>
              <a:gd name="connsiteY110" fmla="*/ 1903399 h 2317875"/>
              <a:gd name="connsiteX111" fmla="*/ 2922441 w 7872284"/>
              <a:gd name="connsiteY111" fmla="*/ 1906612 h 2317875"/>
              <a:gd name="connsiteX112" fmla="*/ 2948839 w 7872284"/>
              <a:gd name="connsiteY112" fmla="*/ 1824029 h 2317875"/>
              <a:gd name="connsiteX113" fmla="*/ 2975151 w 7872284"/>
              <a:gd name="connsiteY113" fmla="*/ 1799280 h 2317875"/>
              <a:gd name="connsiteX114" fmla="*/ 3001463 w 7872284"/>
              <a:gd name="connsiteY114" fmla="*/ 1854249 h 2317875"/>
              <a:gd name="connsiteX115" fmla="*/ 3027775 w 7872284"/>
              <a:gd name="connsiteY115" fmla="*/ 1853988 h 2317875"/>
              <a:gd name="connsiteX116" fmla="*/ 3054087 w 7872284"/>
              <a:gd name="connsiteY116" fmla="*/ 1850167 h 2317875"/>
              <a:gd name="connsiteX117" fmla="*/ 3080486 w 7872284"/>
              <a:gd name="connsiteY117" fmla="*/ 1890547 h 2317875"/>
              <a:gd name="connsiteX118" fmla="*/ 3106798 w 7872284"/>
              <a:gd name="connsiteY118" fmla="*/ 1882644 h 2317875"/>
              <a:gd name="connsiteX119" fmla="*/ 3133109 w 7872284"/>
              <a:gd name="connsiteY119" fmla="*/ 1861109 h 2317875"/>
              <a:gd name="connsiteX120" fmla="*/ 3159421 w 7872284"/>
              <a:gd name="connsiteY120" fmla="*/ 1857201 h 2317875"/>
              <a:gd name="connsiteX121" fmla="*/ 3185733 w 7872284"/>
              <a:gd name="connsiteY121" fmla="*/ 1810135 h 2317875"/>
              <a:gd name="connsiteX122" fmla="*/ 3212132 w 7872284"/>
              <a:gd name="connsiteY122" fmla="*/ 1783215 h 2317875"/>
              <a:gd name="connsiteX123" fmla="*/ 3238444 w 7872284"/>
              <a:gd name="connsiteY123" fmla="*/ 1775226 h 2317875"/>
              <a:gd name="connsiteX124" fmla="*/ 3264755 w 7872284"/>
              <a:gd name="connsiteY124" fmla="*/ 1773403 h 2317875"/>
              <a:gd name="connsiteX125" fmla="*/ 3291067 w 7872284"/>
              <a:gd name="connsiteY125" fmla="*/ 1786428 h 2317875"/>
              <a:gd name="connsiteX126" fmla="*/ 3317380 w 7872284"/>
              <a:gd name="connsiteY126" fmla="*/ 1827937 h 2317875"/>
              <a:gd name="connsiteX127" fmla="*/ 3343778 w 7872284"/>
              <a:gd name="connsiteY127" fmla="*/ 1830802 h 2317875"/>
              <a:gd name="connsiteX128" fmla="*/ 3370090 w 7872284"/>
              <a:gd name="connsiteY128" fmla="*/ 1882905 h 2317875"/>
              <a:gd name="connsiteX129" fmla="*/ 3396402 w 7872284"/>
              <a:gd name="connsiteY129" fmla="*/ 1919724 h 2317875"/>
              <a:gd name="connsiteX130" fmla="*/ 3422713 w 7872284"/>
              <a:gd name="connsiteY130" fmla="*/ 1941434 h 2317875"/>
              <a:gd name="connsiteX131" fmla="*/ 3449025 w 7872284"/>
              <a:gd name="connsiteY131" fmla="*/ 1989802 h 2317875"/>
              <a:gd name="connsiteX132" fmla="*/ 3475424 w 7872284"/>
              <a:gd name="connsiteY132" fmla="*/ 2046073 h 2317875"/>
              <a:gd name="connsiteX133" fmla="*/ 3501736 w 7872284"/>
              <a:gd name="connsiteY133" fmla="*/ 2084629 h 2317875"/>
              <a:gd name="connsiteX134" fmla="*/ 3528048 w 7872284"/>
              <a:gd name="connsiteY134" fmla="*/ 2102778 h 2317875"/>
              <a:gd name="connsiteX135" fmla="*/ 3554360 w 7872284"/>
              <a:gd name="connsiteY135" fmla="*/ 2155142 h 2317875"/>
              <a:gd name="connsiteX136" fmla="*/ 3580671 w 7872284"/>
              <a:gd name="connsiteY136" fmla="*/ 2205421 h 2317875"/>
              <a:gd name="connsiteX137" fmla="*/ 3606984 w 7872284"/>
              <a:gd name="connsiteY137" fmla="*/ 2219141 h 2317875"/>
              <a:gd name="connsiteX138" fmla="*/ 3633382 w 7872284"/>
              <a:gd name="connsiteY138" fmla="*/ 2240416 h 2317875"/>
              <a:gd name="connsiteX139" fmla="*/ 3659694 w 7872284"/>
              <a:gd name="connsiteY139" fmla="*/ 2268117 h 2317875"/>
              <a:gd name="connsiteX140" fmla="*/ 3686006 w 7872284"/>
              <a:gd name="connsiteY140" fmla="*/ 2317876 h 2317875"/>
              <a:gd name="connsiteX141" fmla="*/ 3712318 w 7872284"/>
              <a:gd name="connsiteY141" fmla="*/ 2308150 h 2317875"/>
              <a:gd name="connsiteX142" fmla="*/ 3738629 w 7872284"/>
              <a:gd name="connsiteY142" fmla="*/ 2279493 h 2317875"/>
              <a:gd name="connsiteX143" fmla="*/ 3765028 w 7872284"/>
              <a:gd name="connsiteY143" fmla="*/ 2281925 h 2317875"/>
              <a:gd name="connsiteX144" fmla="*/ 3791340 w 7872284"/>
              <a:gd name="connsiteY144" fmla="*/ 2265773 h 2317875"/>
              <a:gd name="connsiteX145" fmla="*/ 3817652 w 7872284"/>
              <a:gd name="connsiteY145" fmla="*/ 2276280 h 2317875"/>
              <a:gd name="connsiteX146" fmla="*/ 3843964 w 7872284"/>
              <a:gd name="connsiteY146" fmla="*/ 2267423 h 2317875"/>
              <a:gd name="connsiteX147" fmla="*/ 3870276 w 7872284"/>
              <a:gd name="connsiteY147" fmla="*/ 2269073 h 2317875"/>
              <a:gd name="connsiteX148" fmla="*/ 3896674 w 7872284"/>
              <a:gd name="connsiteY148" fmla="*/ 2236161 h 2317875"/>
              <a:gd name="connsiteX149" fmla="*/ 3922987 w 7872284"/>
              <a:gd name="connsiteY149" fmla="*/ 2210544 h 2317875"/>
              <a:gd name="connsiteX150" fmla="*/ 3949298 w 7872284"/>
              <a:gd name="connsiteY150" fmla="*/ 2227738 h 2317875"/>
              <a:gd name="connsiteX151" fmla="*/ 3975610 w 7872284"/>
              <a:gd name="connsiteY151" fmla="*/ 2226522 h 2317875"/>
              <a:gd name="connsiteX152" fmla="*/ 4001922 w 7872284"/>
              <a:gd name="connsiteY152" fmla="*/ 2144113 h 2317875"/>
              <a:gd name="connsiteX153" fmla="*/ 4028321 w 7872284"/>
              <a:gd name="connsiteY153" fmla="*/ 2076901 h 2317875"/>
              <a:gd name="connsiteX154" fmla="*/ 4054632 w 7872284"/>
              <a:gd name="connsiteY154" fmla="*/ 2046855 h 2317875"/>
              <a:gd name="connsiteX155" fmla="*/ 4080945 w 7872284"/>
              <a:gd name="connsiteY155" fmla="*/ 1951073 h 2317875"/>
              <a:gd name="connsiteX156" fmla="*/ 4107256 w 7872284"/>
              <a:gd name="connsiteY156" fmla="*/ 1925282 h 2317875"/>
              <a:gd name="connsiteX157" fmla="*/ 4133568 w 7872284"/>
              <a:gd name="connsiteY157" fmla="*/ 1871877 h 2317875"/>
              <a:gd name="connsiteX158" fmla="*/ 4159967 w 7872284"/>
              <a:gd name="connsiteY158" fmla="*/ 1809527 h 2317875"/>
              <a:gd name="connsiteX159" fmla="*/ 4186279 w 7872284"/>
              <a:gd name="connsiteY159" fmla="*/ 1647227 h 2317875"/>
              <a:gd name="connsiteX160" fmla="*/ 4212591 w 7872284"/>
              <a:gd name="connsiteY160" fmla="*/ 1602419 h 2317875"/>
              <a:gd name="connsiteX161" fmla="*/ 4238903 w 7872284"/>
              <a:gd name="connsiteY161" fmla="*/ 1533904 h 2317875"/>
              <a:gd name="connsiteX162" fmla="*/ 4265214 w 7872284"/>
              <a:gd name="connsiteY162" fmla="*/ 1457921 h 2317875"/>
              <a:gd name="connsiteX163" fmla="*/ 4291613 w 7872284"/>
              <a:gd name="connsiteY163" fmla="*/ 1454968 h 2317875"/>
              <a:gd name="connsiteX164" fmla="*/ 4317925 w 7872284"/>
              <a:gd name="connsiteY164" fmla="*/ 1483798 h 2317875"/>
              <a:gd name="connsiteX165" fmla="*/ 4344237 w 7872284"/>
              <a:gd name="connsiteY165" fmla="*/ 1452710 h 2317875"/>
              <a:gd name="connsiteX166" fmla="*/ 4370549 w 7872284"/>
              <a:gd name="connsiteY166" fmla="*/ 1408944 h 2317875"/>
              <a:gd name="connsiteX167" fmla="*/ 4396861 w 7872284"/>
              <a:gd name="connsiteY167" fmla="*/ 1406426 h 2317875"/>
              <a:gd name="connsiteX168" fmla="*/ 4423172 w 7872284"/>
              <a:gd name="connsiteY168" fmla="*/ 1323409 h 2317875"/>
              <a:gd name="connsiteX169" fmla="*/ 4449571 w 7872284"/>
              <a:gd name="connsiteY169" fmla="*/ 1358144 h 2317875"/>
              <a:gd name="connsiteX170" fmla="*/ 4475883 w 7872284"/>
              <a:gd name="connsiteY170" fmla="*/ 1326709 h 2317875"/>
              <a:gd name="connsiteX171" fmla="*/ 4502195 w 7872284"/>
              <a:gd name="connsiteY171" fmla="*/ 1337650 h 2317875"/>
              <a:gd name="connsiteX172" fmla="*/ 4528507 w 7872284"/>
              <a:gd name="connsiteY172" fmla="*/ 1318719 h 2317875"/>
              <a:gd name="connsiteX173" fmla="*/ 4554819 w 7872284"/>
              <a:gd name="connsiteY173" fmla="*/ 1250291 h 2317875"/>
              <a:gd name="connsiteX174" fmla="*/ 4581217 w 7872284"/>
              <a:gd name="connsiteY174" fmla="*/ 1234139 h 2317875"/>
              <a:gd name="connsiteX175" fmla="*/ 4607529 w 7872284"/>
              <a:gd name="connsiteY175" fmla="*/ 1219985 h 2317875"/>
              <a:gd name="connsiteX176" fmla="*/ 4633841 w 7872284"/>
              <a:gd name="connsiteY176" fmla="*/ 1214948 h 2317875"/>
              <a:gd name="connsiteX177" fmla="*/ 4660153 w 7872284"/>
              <a:gd name="connsiteY177" fmla="*/ 1205309 h 2317875"/>
              <a:gd name="connsiteX178" fmla="*/ 4686465 w 7872284"/>
              <a:gd name="connsiteY178" fmla="*/ 1144610 h 2317875"/>
              <a:gd name="connsiteX179" fmla="*/ 4712863 w 7872284"/>
              <a:gd name="connsiteY179" fmla="*/ 1123161 h 2317875"/>
              <a:gd name="connsiteX180" fmla="*/ 4739175 w 7872284"/>
              <a:gd name="connsiteY180" fmla="*/ 1197494 h 2317875"/>
              <a:gd name="connsiteX181" fmla="*/ 4765487 w 7872284"/>
              <a:gd name="connsiteY181" fmla="*/ 1212256 h 2317875"/>
              <a:gd name="connsiteX182" fmla="*/ 4791799 w 7872284"/>
              <a:gd name="connsiteY182" fmla="*/ 1164582 h 2317875"/>
              <a:gd name="connsiteX183" fmla="*/ 4818111 w 7872284"/>
              <a:gd name="connsiteY183" fmla="*/ 1158069 h 2317875"/>
              <a:gd name="connsiteX184" fmla="*/ 4844510 w 7872284"/>
              <a:gd name="connsiteY184" fmla="*/ 1215382 h 2317875"/>
              <a:gd name="connsiteX185" fmla="*/ 4870821 w 7872284"/>
              <a:gd name="connsiteY185" fmla="*/ 1214861 h 2317875"/>
              <a:gd name="connsiteX186" fmla="*/ 4897133 w 7872284"/>
              <a:gd name="connsiteY186" fmla="*/ 1228234 h 2317875"/>
              <a:gd name="connsiteX187" fmla="*/ 4923445 w 7872284"/>
              <a:gd name="connsiteY187" fmla="*/ 1270872 h 2317875"/>
              <a:gd name="connsiteX188" fmla="*/ 4949757 w 7872284"/>
              <a:gd name="connsiteY188" fmla="*/ 1297618 h 2317875"/>
              <a:gd name="connsiteX189" fmla="*/ 4976156 w 7872284"/>
              <a:gd name="connsiteY189" fmla="*/ 1302047 h 2317875"/>
              <a:gd name="connsiteX190" fmla="*/ 5002468 w 7872284"/>
              <a:gd name="connsiteY190" fmla="*/ 1301439 h 2317875"/>
              <a:gd name="connsiteX191" fmla="*/ 5028779 w 7872284"/>
              <a:gd name="connsiteY191" fmla="*/ 1304825 h 2317875"/>
              <a:gd name="connsiteX192" fmla="*/ 5055092 w 7872284"/>
              <a:gd name="connsiteY192" fmla="*/ 1360315 h 2317875"/>
              <a:gd name="connsiteX193" fmla="*/ 5081403 w 7872284"/>
              <a:gd name="connsiteY193" fmla="*/ 1371256 h 2317875"/>
              <a:gd name="connsiteX194" fmla="*/ 5107802 w 7872284"/>
              <a:gd name="connsiteY194" fmla="*/ 1403994 h 2317875"/>
              <a:gd name="connsiteX195" fmla="*/ 5134114 w 7872284"/>
              <a:gd name="connsiteY195" fmla="*/ 1386540 h 2317875"/>
              <a:gd name="connsiteX196" fmla="*/ 5160426 w 7872284"/>
              <a:gd name="connsiteY196" fmla="*/ 1380548 h 2317875"/>
              <a:gd name="connsiteX197" fmla="*/ 5186737 w 7872284"/>
              <a:gd name="connsiteY197" fmla="*/ 1392966 h 2317875"/>
              <a:gd name="connsiteX198" fmla="*/ 5213050 w 7872284"/>
              <a:gd name="connsiteY198" fmla="*/ 1432564 h 2317875"/>
              <a:gd name="connsiteX199" fmla="*/ 5239448 w 7872284"/>
              <a:gd name="connsiteY199" fmla="*/ 1375598 h 2317875"/>
              <a:gd name="connsiteX200" fmla="*/ 5265760 w 7872284"/>
              <a:gd name="connsiteY200" fmla="*/ 1357449 h 2317875"/>
              <a:gd name="connsiteX201" fmla="*/ 5292072 w 7872284"/>
              <a:gd name="connsiteY201" fmla="*/ 1363094 h 2317875"/>
              <a:gd name="connsiteX202" fmla="*/ 5318384 w 7872284"/>
              <a:gd name="connsiteY202" fmla="*/ 1380722 h 2317875"/>
              <a:gd name="connsiteX203" fmla="*/ 5344695 w 7872284"/>
              <a:gd name="connsiteY203" fmla="*/ 1390187 h 2317875"/>
              <a:gd name="connsiteX204" fmla="*/ 5371008 w 7872284"/>
              <a:gd name="connsiteY204" fmla="*/ 1350155 h 2317875"/>
              <a:gd name="connsiteX205" fmla="*/ 5397406 w 7872284"/>
              <a:gd name="connsiteY205" fmla="*/ 1371951 h 2317875"/>
              <a:gd name="connsiteX206" fmla="*/ 5423718 w 7872284"/>
              <a:gd name="connsiteY206" fmla="*/ 1342947 h 2317875"/>
              <a:gd name="connsiteX207" fmla="*/ 5450030 w 7872284"/>
              <a:gd name="connsiteY207" fmla="*/ 1283377 h 2317875"/>
              <a:gd name="connsiteX208" fmla="*/ 5476342 w 7872284"/>
              <a:gd name="connsiteY208" fmla="*/ 1320022 h 2317875"/>
              <a:gd name="connsiteX209" fmla="*/ 5502654 w 7872284"/>
              <a:gd name="connsiteY209" fmla="*/ 1343729 h 2317875"/>
              <a:gd name="connsiteX210" fmla="*/ 5529052 w 7872284"/>
              <a:gd name="connsiteY210" fmla="*/ 1287458 h 2317875"/>
              <a:gd name="connsiteX211" fmla="*/ 5555364 w 7872284"/>
              <a:gd name="connsiteY211" fmla="*/ 1227627 h 2317875"/>
              <a:gd name="connsiteX212" fmla="*/ 5581676 w 7872284"/>
              <a:gd name="connsiteY212" fmla="*/ 1261754 h 2317875"/>
              <a:gd name="connsiteX213" fmla="*/ 5607988 w 7872284"/>
              <a:gd name="connsiteY213" fmla="*/ 1277385 h 2317875"/>
              <a:gd name="connsiteX214" fmla="*/ 5634300 w 7872284"/>
              <a:gd name="connsiteY214" fmla="*/ 1199838 h 2317875"/>
              <a:gd name="connsiteX215" fmla="*/ 5660699 w 7872284"/>
              <a:gd name="connsiteY215" fmla="*/ 1146433 h 2317875"/>
              <a:gd name="connsiteX216" fmla="*/ 5687010 w 7872284"/>
              <a:gd name="connsiteY216" fmla="*/ 1162064 h 2317875"/>
              <a:gd name="connsiteX217" fmla="*/ 5713322 w 7872284"/>
              <a:gd name="connsiteY217" fmla="*/ 1177782 h 2317875"/>
              <a:gd name="connsiteX218" fmla="*/ 5739634 w 7872284"/>
              <a:gd name="connsiteY218" fmla="*/ 1131497 h 2317875"/>
              <a:gd name="connsiteX219" fmla="*/ 5765946 w 7872284"/>
              <a:gd name="connsiteY219" fmla="*/ 1154596 h 2317875"/>
              <a:gd name="connsiteX220" fmla="*/ 5792344 w 7872284"/>
              <a:gd name="connsiteY220" fmla="*/ 1219464 h 2317875"/>
              <a:gd name="connsiteX221" fmla="*/ 5818657 w 7872284"/>
              <a:gd name="connsiteY221" fmla="*/ 1243865 h 2317875"/>
              <a:gd name="connsiteX222" fmla="*/ 5844968 w 7872284"/>
              <a:gd name="connsiteY222" fmla="*/ 1276256 h 2317875"/>
              <a:gd name="connsiteX223" fmla="*/ 5871280 w 7872284"/>
              <a:gd name="connsiteY223" fmla="*/ 1299962 h 2317875"/>
              <a:gd name="connsiteX224" fmla="*/ 5897592 w 7872284"/>
              <a:gd name="connsiteY224" fmla="*/ 1281640 h 2317875"/>
              <a:gd name="connsiteX225" fmla="*/ 5923991 w 7872284"/>
              <a:gd name="connsiteY225" fmla="*/ 1179692 h 2317875"/>
              <a:gd name="connsiteX226" fmla="*/ 5950303 w 7872284"/>
              <a:gd name="connsiteY226" fmla="*/ 1150601 h 2317875"/>
              <a:gd name="connsiteX227" fmla="*/ 5976615 w 7872284"/>
              <a:gd name="connsiteY227" fmla="*/ 1192631 h 2317875"/>
              <a:gd name="connsiteX228" fmla="*/ 6002926 w 7872284"/>
              <a:gd name="connsiteY228" fmla="*/ 1171529 h 2317875"/>
              <a:gd name="connsiteX229" fmla="*/ 6029238 w 7872284"/>
              <a:gd name="connsiteY229" fmla="*/ 1210954 h 2317875"/>
              <a:gd name="connsiteX230" fmla="*/ 6055637 w 7872284"/>
              <a:gd name="connsiteY230" fmla="*/ 1257586 h 2317875"/>
              <a:gd name="connsiteX231" fmla="*/ 6081949 w 7872284"/>
              <a:gd name="connsiteY231" fmla="*/ 1266877 h 2317875"/>
              <a:gd name="connsiteX232" fmla="*/ 6108261 w 7872284"/>
              <a:gd name="connsiteY232" fmla="*/ 1270003 h 2317875"/>
              <a:gd name="connsiteX233" fmla="*/ 6134573 w 7872284"/>
              <a:gd name="connsiteY233" fmla="*/ 1313336 h 2317875"/>
              <a:gd name="connsiteX234" fmla="*/ 6160884 w 7872284"/>
              <a:gd name="connsiteY234" fmla="*/ 1267311 h 2317875"/>
              <a:gd name="connsiteX235" fmla="*/ 6187283 w 7872284"/>
              <a:gd name="connsiteY235" fmla="*/ 1256283 h 2317875"/>
              <a:gd name="connsiteX236" fmla="*/ 6213595 w 7872284"/>
              <a:gd name="connsiteY236" fmla="*/ 1239263 h 2317875"/>
              <a:gd name="connsiteX237" fmla="*/ 6239907 w 7872284"/>
              <a:gd name="connsiteY237" fmla="*/ 1276603 h 2317875"/>
              <a:gd name="connsiteX238" fmla="*/ 6266219 w 7872284"/>
              <a:gd name="connsiteY238" fmla="*/ 1300918 h 2317875"/>
              <a:gd name="connsiteX239" fmla="*/ 6292531 w 7872284"/>
              <a:gd name="connsiteY239" fmla="*/ 1288847 h 2317875"/>
              <a:gd name="connsiteX240" fmla="*/ 6318842 w 7872284"/>
              <a:gd name="connsiteY240" fmla="*/ 1250725 h 2317875"/>
              <a:gd name="connsiteX241" fmla="*/ 6345241 w 7872284"/>
              <a:gd name="connsiteY241" fmla="*/ 1231708 h 2317875"/>
              <a:gd name="connsiteX242" fmla="*/ 6371553 w 7872284"/>
              <a:gd name="connsiteY242" fmla="*/ 1230753 h 2317875"/>
              <a:gd name="connsiteX243" fmla="*/ 6397865 w 7872284"/>
              <a:gd name="connsiteY243" fmla="*/ 1288153 h 2317875"/>
              <a:gd name="connsiteX244" fmla="*/ 6424177 w 7872284"/>
              <a:gd name="connsiteY244" fmla="*/ 1326448 h 2317875"/>
              <a:gd name="connsiteX245" fmla="*/ 6450489 w 7872284"/>
              <a:gd name="connsiteY245" fmla="*/ 1311425 h 2317875"/>
              <a:gd name="connsiteX246" fmla="*/ 6476887 w 7872284"/>
              <a:gd name="connsiteY246" fmla="*/ 1272956 h 2317875"/>
              <a:gd name="connsiteX247" fmla="*/ 6503199 w 7872284"/>
              <a:gd name="connsiteY247" fmla="*/ 1270872 h 2317875"/>
              <a:gd name="connsiteX248" fmla="*/ 6529511 w 7872284"/>
              <a:gd name="connsiteY248" fmla="*/ 1251246 h 2317875"/>
              <a:gd name="connsiteX249" fmla="*/ 6555823 w 7872284"/>
              <a:gd name="connsiteY249" fmla="*/ 1316722 h 2317875"/>
              <a:gd name="connsiteX250" fmla="*/ 6582135 w 7872284"/>
              <a:gd name="connsiteY250" fmla="*/ 1335479 h 2317875"/>
              <a:gd name="connsiteX251" fmla="*/ 6608534 w 7872284"/>
              <a:gd name="connsiteY251" fmla="*/ 1293537 h 2317875"/>
              <a:gd name="connsiteX252" fmla="*/ 6634845 w 7872284"/>
              <a:gd name="connsiteY252" fmla="*/ 1315767 h 2317875"/>
              <a:gd name="connsiteX253" fmla="*/ 6661157 w 7872284"/>
              <a:gd name="connsiteY253" fmla="*/ 1370041 h 2317875"/>
              <a:gd name="connsiteX254" fmla="*/ 6687469 w 7872284"/>
              <a:gd name="connsiteY254" fmla="*/ 1386800 h 2317875"/>
              <a:gd name="connsiteX255" fmla="*/ 6713781 w 7872284"/>
              <a:gd name="connsiteY255" fmla="*/ 1344858 h 2317875"/>
              <a:gd name="connsiteX256" fmla="*/ 6740180 w 7872284"/>
              <a:gd name="connsiteY256" fmla="*/ 1332961 h 2317875"/>
              <a:gd name="connsiteX257" fmla="*/ 6766491 w 7872284"/>
              <a:gd name="connsiteY257" fmla="*/ 1376293 h 2317875"/>
              <a:gd name="connsiteX258" fmla="*/ 6792803 w 7872284"/>
              <a:gd name="connsiteY258" fmla="*/ 1388103 h 2317875"/>
              <a:gd name="connsiteX259" fmla="*/ 6819115 w 7872284"/>
              <a:gd name="connsiteY259" fmla="*/ 1382458 h 2317875"/>
              <a:gd name="connsiteX260" fmla="*/ 6845427 w 7872284"/>
              <a:gd name="connsiteY260" fmla="*/ 1416759 h 2317875"/>
              <a:gd name="connsiteX261" fmla="*/ 6871826 w 7872284"/>
              <a:gd name="connsiteY261" fmla="*/ 1426485 h 2317875"/>
              <a:gd name="connsiteX262" fmla="*/ 6898138 w 7872284"/>
              <a:gd name="connsiteY262" fmla="*/ 1427354 h 2317875"/>
              <a:gd name="connsiteX263" fmla="*/ 6924449 w 7872284"/>
              <a:gd name="connsiteY263" fmla="*/ 1421883 h 2317875"/>
              <a:gd name="connsiteX264" fmla="*/ 6950761 w 7872284"/>
              <a:gd name="connsiteY264" fmla="*/ 1453666 h 2317875"/>
              <a:gd name="connsiteX265" fmla="*/ 6977073 w 7872284"/>
              <a:gd name="connsiteY265" fmla="*/ 1479456 h 2317875"/>
              <a:gd name="connsiteX266" fmla="*/ 7003472 w 7872284"/>
              <a:gd name="connsiteY266" fmla="*/ 1466431 h 2317875"/>
              <a:gd name="connsiteX267" fmla="*/ 7029784 w 7872284"/>
              <a:gd name="connsiteY267" fmla="*/ 1426919 h 2317875"/>
              <a:gd name="connsiteX268" fmla="*/ 7056096 w 7872284"/>
              <a:gd name="connsiteY268" fmla="*/ 1369085 h 2317875"/>
              <a:gd name="connsiteX269" fmla="*/ 7082407 w 7872284"/>
              <a:gd name="connsiteY269" fmla="*/ 1248468 h 2317875"/>
              <a:gd name="connsiteX270" fmla="*/ 7108719 w 7872284"/>
              <a:gd name="connsiteY270" fmla="*/ 1083823 h 2317875"/>
              <a:gd name="connsiteX271" fmla="*/ 7135118 w 7872284"/>
              <a:gd name="connsiteY271" fmla="*/ 1007058 h 2317875"/>
              <a:gd name="connsiteX272" fmla="*/ 7161430 w 7872284"/>
              <a:gd name="connsiteY272" fmla="*/ 880449 h 2317875"/>
              <a:gd name="connsiteX273" fmla="*/ 7187742 w 7872284"/>
              <a:gd name="connsiteY273" fmla="*/ 805855 h 2317875"/>
              <a:gd name="connsiteX274" fmla="*/ 7214054 w 7872284"/>
              <a:gd name="connsiteY274" fmla="*/ 784667 h 2317875"/>
              <a:gd name="connsiteX275" fmla="*/ 7240365 w 7872284"/>
              <a:gd name="connsiteY275" fmla="*/ 871070 h 2317875"/>
              <a:gd name="connsiteX276" fmla="*/ 7266678 w 7872284"/>
              <a:gd name="connsiteY276" fmla="*/ 930294 h 2317875"/>
              <a:gd name="connsiteX277" fmla="*/ 7293076 w 7872284"/>
              <a:gd name="connsiteY277" fmla="*/ 949572 h 2317875"/>
              <a:gd name="connsiteX278" fmla="*/ 7319388 w 7872284"/>
              <a:gd name="connsiteY278" fmla="*/ 935504 h 2317875"/>
              <a:gd name="connsiteX279" fmla="*/ 7345700 w 7872284"/>
              <a:gd name="connsiteY279" fmla="*/ 994033 h 2317875"/>
              <a:gd name="connsiteX280" fmla="*/ 7372012 w 7872284"/>
              <a:gd name="connsiteY280" fmla="*/ 1040665 h 2317875"/>
              <a:gd name="connsiteX281" fmla="*/ 7398323 w 7872284"/>
              <a:gd name="connsiteY281" fmla="*/ 1040057 h 2317875"/>
              <a:gd name="connsiteX282" fmla="*/ 7424723 w 7872284"/>
              <a:gd name="connsiteY282" fmla="*/ 1028334 h 2317875"/>
              <a:gd name="connsiteX283" fmla="*/ 7451034 w 7872284"/>
              <a:gd name="connsiteY283" fmla="*/ 1079915 h 2317875"/>
              <a:gd name="connsiteX284" fmla="*/ 7477346 w 7872284"/>
              <a:gd name="connsiteY284" fmla="*/ 1085386 h 2317875"/>
              <a:gd name="connsiteX285" fmla="*/ 7503658 w 7872284"/>
              <a:gd name="connsiteY285" fmla="*/ 1092160 h 2317875"/>
              <a:gd name="connsiteX286" fmla="*/ 7529970 w 7872284"/>
              <a:gd name="connsiteY286" fmla="*/ 1010619 h 2317875"/>
              <a:gd name="connsiteX287" fmla="*/ 7556368 w 7872284"/>
              <a:gd name="connsiteY287" fmla="*/ 962163 h 2317875"/>
              <a:gd name="connsiteX288" fmla="*/ 7582681 w 7872284"/>
              <a:gd name="connsiteY288" fmla="*/ 962424 h 2317875"/>
              <a:gd name="connsiteX289" fmla="*/ 7608992 w 7872284"/>
              <a:gd name="connsiteY289" fmla="*/ 975536 h 2317875"/>
              <a:gd name="connsiteX290" fmla="*/ 7635304 w 7872284"/>
              <a:gd name="connsiteY290" fmla="*/ 979531 h 2317875"/>
              <a:gd name="connsiteX291" fmla="*/ 7661616 w 7872284"/>
              <a:gd name="connsiteY291" fmla="*/ 992383 h 2317875"/>
              <a:gd name="connsiteX292" fmla="*/ 7688015 w 7872284"/>
              <a:gd name="connsiteY292" fmla="*/ 1072621 h 2317875"/>
              <a:gd name="connsiteX293" fmla="*/ 7714326 w 7872284"/>
              <a:gd name="connsiteY293" fmla="*/ 1120121 h 2317875"/>
              <a:gd name="connsiteX294" fmla="*/ 7740639 w 7872284"/>
              <a:gd name="connsiteY294" fmla="*/ 1164235 h 2317875"/>
              <a:gd name="connsiteX295" fmla="*/ 7766951 w 7872284"/>
              <a:gd name="connsiteY295" fmla="*/ 1212169 h 2317875"/>
              <a:gd name="connsiteX296" fmla="*/ 7793262 w 7872284"/>
              <a:gd name="connsiteY296" fmla="*/ 1221722 h 2317875"/>
              <a:gd name="connsiteX297" fmla="*/ 7819661 w 7872284"/>
              <a:gd name="connsiteY297" fmla="*/ 1211909 h 2317875"/>
              <a:gd name="connsiteX298" fmla="*/ 7845973 w 7872284"/>
              <a:gd name="connsiteY298" fmla="*/ 1211648 h 2317875"/>
              <a:gd name="connsiteX299" fmla="*/ 7872285 w 7872284"/>
              <a:gd name="connsiteY299" fmla="*/ 1215382 h 2317875"/>
              <a:gd name="connsiteX300" fmla="*/ 7872285 w 7872284"/>
              <a:gd name="connsiteY300" fmla="*/ 336062 h 2317875"/>
              <a:gd name="connsiteX301" fmla="*/ 7845973 w 7872284"/>
              <a:gd name="connsiteY301" fmla="*/ 334499 h 2317875"/>
              <a:gd name="connsiteX302" fmla="*/ 7819661 w 7872284"/>
              <a:gd name="connsiteY302" fmla="*/ 272931 h 2317875"/>
              <a:gd name="connsiteX303" fmla="*/ 7793262 w 7872284"/>
              <a:gd name="connsiteY303" fmla="*/ 359161 h 2317875"/>
              <a:gd name="connsiteX304" fmla="*/ 7766951 w 7872284"/>
              <a:gd name="connsiteY304" fmla="*/ 395807 h 2317875"/>
              <a:gd name="connsiteX305" fmla="*/ 7740639 w 7872284"/>
              <a:gd name="connsiteY305" fmla="*/ 363243 h 2317875"/>
              <a:gd name="connsiteX306" fmla="*/ 7714326 w 7872284"/>
              <a:gd name="connsiteY306" fmla="*/ 262598 h 2317875"/>
              <a:gd name="connsiteX307" fmla="*/ 7688015 w 7872284"/>
              <a:gd name="connsiteY307" fmla="*/ 195646 h 2317875"/>
              <a:gd name="connsiteX308" fmla="*/ 7661616 w 7872284"/>
              <a:gd name="connsiteY308" fmla="*/ 148753 h 2317875"/>
              <a:gd name="connsiteX309" fmla="*/ 7635304 w 7872284"/>
              <a:gd name="connsiteY309" fmla="*/ 102469 h 2317875"/>
              <a:gd name="connsiteX310" fmla="*/ 7608992 w 7872284"/>
              <a:gd name="connsiteY310" fmla="*/ 106116 h 2317875"/>
              <a:gd name="connsiteX311" fmla="*/ 7582681 w 7872284"/>
              <a:gd name="connsiteY311" fmla="*/ 65215 h 2317875"/>
              <a:gd name="connsiteX312" fmla="*/ 7556368 w 7872284"/>
              <a:gd name="connsiteY312" fmla="*/ 88227 h 2317875"/>
              <a:gd name="connsiteX313" fmla="*/ 7529970 w 7872284"/>
              <a:gd name="connsiteY313" fmla="*/ 128694 h 2317875"/>
              <a:gd name="connsiteX314" fmla="*/ 7503658 w 7872284"/>
              <a:gd name="connsiteY314" fmla="*/ 282570 h 2317875"/>
              <a:gd name="connsiteX315" fmla="*/ 7477346 w 7872284"/>
              <a:gd name="connsiteY315" fmla="*/ 288996 h 2317875"/>
              <a:gd name="connsiteX316" fmla="*/ 7451034 w 7872284"/>
              <a:gd name="connsiteY316" fmla="*/ 270066 h 2317875"/>
              <a:gd name="connsiteX317" fmla="*/ 7424723 w 7872284"/>
              <a:gd name="connsiteY317" fmla="*/ 195038 h 2317875"/>
              <a:gd name="connsiteX318" fmla="*/ 7398323 w 7872284"/>
              <a:gd name="connsiteY318" fmla="*/ 275189 h 2317875"/>
              <a:gd name="connsiteX319" fmla="*/ 7372012 w 7872284"/>
              <a:gd name="connsiteY319" fmla="*/ 240193 h 2317875"/>
              <a:gd name="connsiteX320" fmla="*/ 7345700 w 7872284"/>
              <a:gd name="connsiteY320" fmla="*/ 201116 h 2317875"/>
              <a:gd name="connsiteX321" fmla="*/ 7319388 w 7872284"/>
              <a:gd name="connsiteY321" fmla="*/ 94566 h 2317875"/>
              <a:gd name="connsiteX322" fmla="*/ 7293076 w 7872284"/>
              <a:gd name="connsiteY322" fmla="*/ 42464 h 2317875"/>
              <a:gd name="connsiteX323" fmla="*/ 7266678 w 7872284"/>
              <a:gd name="connsiteY323" fmla="*/ 65736 h 2317875"/>
              <a:gd name="connsiteX324" fmla="*/ 7240365 w 7872284"/>
              <a:gd name="connsiteY324" fmla="*/ 39598 h 2317875"/>
              <a:gd name="connsiteX325" fmla="*/ 7214054 w 7872284"/>
              <a:gd name="connsiteY325" fmla="*/ 0 h 2317875"/>
              <a:gd name="connsiteX326" fmla="*/ 7187742 w 7872284"/>
              <a:gd name="connsiteY326" fmla="*/ 1476 h 2317875"/>
              <a:gd name="connsiteX327" fmla="*/ 7161430 w 7872284"/>
              <a:gd name="connsiteY327" fmla="*/ 102990 h 2317875"/>
              <a:gd name="connsiteX328" fmla="*/ 7135118 w 7872284"/>
              <a:gd name="connsiteY328" fmla="*/ 219613 h 2317875"/>
              <a:gd name="connsiteX329" fmla="*/ 7108719 w 7872284"/>
              <a:gd name="connsiteY329" fmla="*/ 246359 h 2317875"/>
              <a:gd name="connsiteX330" fmla="*/ 7082407 w 7872284"/>
              <a:gd name="connsiteY330" fmla="*/ 373837 h 2317875"/>
              <a:gd name="connsiteX331" fmla="*/ 7056096 w 7872284"/>
              <a:gd name="connsiteY331" fmla="*/ 564185 h 2317875"/>
              <a:gd name="connsiteX332" fmla="*/ 7029784 w 7872284"/>
              <a:gd name="connsiteY332" fmla="*/ 603610 h 2317875"/>
              <a:gd name="connsiteX333" fmla="*/ 7003472 w 7872284"/>
              <a:gd name="connsiteY333" fmla="*/ 630790 h 2317875"/>
              <a:gd name="connsiteX334" fmla="*/ 6977073 w 7872284"/>
              <a:gd name="connsiteY334" fmla="*/ 606823 h 2317875"/>
              <a:gd name="connsiteX335" fmla="*/ 6950761 w 7872284"/>
              <a:gd name="connsiteY335" fmla="*/ 632961 h 2317875"/>
              <a:gd name="connsiteX336" fmla="*/ 6924449 w 7872284"/>
              <a:gd name="connsiteY336" fmla="*/ 610817 h 2317875"/>
              <a:gd name="connsiteX337" fmla="*/ 6898138 w 7872284"/>
              <a:gd name="connsiteY337" fmla="*/ 630530 h 2317875"/>
              <a:gd name="connsiteX338" fmla="*/ 6871826 w 7872284"/>
              <a:gd name="connsiteY338" fmla="*/ 579729 h 2317875"/>
              <a:gd name="connsiteX339" fmla="*/ 6845427 w 7872284"/>
              <a:gd name="connsiteY339" fmla="*/ 565401 h 2317875"/>
              <a:gd name="connsiteX340" fmla="*/ 6819115 w 7872284"/>
              <a:gd name="connsiteY340" fmla="*/ 508957 h 2317875"/>
              <a:gd name="connsiteX341" fmla="*/ 6792803 w 7872284"/>
              <a:gd name="connsiteY341" fmla="*/ 523024 h 2317875"/>
              <a:gd name="connsiteX342" fmla="*/ 6766491 w 7872284"/>
              <a:gd name="connsiteY342" fmla="*/ 524935 h 2317875"/>
              <a:gd name="connsiteX343" fmla="*/ 6740180 w 7872284"/>
              <a:gd name="connsiteY343" fmla="*/ 523111 h 2317875"/>
              <a:gd name="connsiteX344" fmla="*/ 6713781 w 7872284"/>
              <a:gd name="connsiteY344" fmla="*/ 519985 h 2317875"/>
              <a:gd name="connsiteX345" fmla="*/ 6687469 w 7872284"/>
              <a:gd name="connsiteY345" fmla="*/ 571046 h 2317875"/>
              <a:gd name="connsiteX346" fmla="*/ 6661157 w 7872284"/>
              <a:gd name="connsiteY346" fmla="*/ 552636 h 2317875"/>
              <a:gd name="connsiteX347" fmla="*/ 6634845 w 7872284"/>
              <a:gd name="connsiteY347" fmla="*/ 500447 h 2317875"/>
              <a:gd name="connsiteX348" fmla="*/ 6608534 w 7872284"/>
              <a:gd name="connsiteY348" fmla="*/ 509738 h 2317875"/>
              <a:gd name="connsiteX349" fmla="*/ 6582135 w 7872284"/>
              <a:gd name="connsiteY349" fmla="*/ 550465 h 2317875"/>
              <a:gd name="connsiteX350" fmla="*/ 6555823 w 7872284"/>
              <a:gd name="connsiteY350" fmla="*/ 534574 h 2317875"/>
              <a:gd name="connsiteX351" fmla="*/ 6529511 w 7872284"/>
              <a:gd name="connsiteY351" fmla="*/ 465277 h 2317875"/>
              <a:gd name="connsiteX352" fmla="*/ 6503199 w 7872284"/>
              <a:gd name="connsiteY352" fmla="*/ 524153 h 2317875"/>
              <a:gd name="connsiteX353" fmla="*/ 6476887 w 7872284"/>
              <a:gd name="connsiteY353" fmla="*/ 500273 h 2317875"/>
              <a:gd name="connsiteX354" fmla="*/ 6450489 w 7872284"/>
              <a:gd name="connsiteY354" fmla="*/ 522503 h 2317875"/>
              <a:gd name="connsiteX355" fmla="*/ 6424177 w 7872284"/>
              <a:gd name="connsiteY355" fmla="*/ 474135 h 2317875"/>
              <a:gd name="connsiteX356" fmla="*/ 6397865 w 7872284"/>
              <a:gd name="connsiteY356" fmla="*/ 433408 h 2317875"/>
              <a:gd name="connsiteX357" fmla="*/ 6371553 w 7872284"/>
              <a:gd name="connsiteY357" fmla="*/ 398846 h 2317875"/>
              <a:gd name="connsiteX358" fmla="*/ 6345241 w 7872284"/>
              <a:gd name="connsiteY358" fmla="*/ 363243 h 2317875"/>
              <a:gd name="connsiteX359" fmla="*/ 6318842 w 7872284"/>
              <a:gd name="connsiteY359" fmla="*/ 395199 h 2317875"/>
              <a:gd name="connsiteX360" fmla="*/ 6292531 w 7872284"/>
              <a:gd name="connsiteY360" fmla="*/ 412132 h 2317875"/>
              <a:gd name="connsiteX361" fmla="*/ 6266219 w 7872284"/>
              <a:gd name="connsiteY361" fmla="*/ 508609 h 2317875"/>
              <a:gd name="connsiteX362" fmla="*/ 6239907 w 7872284"/>
              <a:gd name="connsiteY362" fmla="*/ 539350 h 2317875"/>
              <a:gd name="connsiteX363" fmla="*/ 6213595 w 7872284"/>
              <a:gd name="connsiteY363" fmla="*/ 467535 h 2317875"/>
              <a:gd name="connsiteX364" fmla="*/ 6187283 w 7872284"/>
              <a:gd name="connsiteY364" fmla="*/ 424984 h 2317875"/>
              <a:gd name="connsiteX365" fmla="*/ 6160884 w 7872284"/>
              <a:gd name="connsiteY365" fmla="*/ 472919 h 2317875"/>
              <a:gd name="connsiteX366" fmla="*/ 6134573 w 7872284"/>
              <a:gd name="connsiteY366" fmla="*/ 550726 h 2317875"/>
              <a:gd name="connsiteX367" fmla="*/ 6108261 w 7872284"/>
              <a:gd name="connsiteY367" fmla="*/ 497841 h 2317875"/>
              <a:gd name="connsiteX368" fmla="*/ 6081949 w 7872284"/>
              <a:gd name="connsiteY368" fmla="*/ 538395 h 2317875"/>
              <a:gd name="connsiteX369" fmla="*/ 6055637 w 7872284"/>
              <a:gd name="connsiteY369" fmla="*/ 518509 h 2317875"/>
              <a:gd name="connsiteX370" fmla="*/ 6029238 w 7872284"/>
              <a:gd name="connsiteY370" fmla="*/ 504875 h 2317875"/>
              <a:gd name="connsiteX371" fmla="*/ 6002926 w 7872284"/>
              <a:gd name="connsiteY371" fmla="*/ 466319 h 2317875"/>
              <a:gd name="connsiteX372" fmla="*/ 5976615 w 7872284"/>
              <a:gd name="connsiteY372" fmla="*/ 425158 h 2317875"/>
              <a:gd name="connsiteX373" fmla="*/ 5950303 w 7872284"/>
              <a:gd name="connsiteY373" fmla="*/ 411698 h 2317875"/>
              <a:gd name="connsiteX374" fmla="*/ 5923991 w 7872284"/>
              <a:gd name="connsiteY374" fmla="*/ 400322 h 2317875"/>
              <a:gd name="connsiteX375" fmla="*/ 5897592 w 7872284"/>
              <a:gd name="connsiteY375" fmla="*/ 463714 h 2317875"/>
              <a:gd name="connsiteX376" fmla="*/ 5871280 w 7872284"/>
              <a:gd name="connsiteY376" fmla="*/ 579469 h 2317875"/>
              <a:gd name="connsiteX377" fmla="*/ 5844968 w 7872284"/>
              <a:gd name="connsiteY377" fmla="*/ 574259 h 2317875"/>
              <a:gd name="connsiteX378" fmla="*/ 5818657 w 7872284"/>
              <a:gd name="connsiteY378" fmla="*/ 493586 h 2317875"/>
              <a:gd name="connsiteX379" fmla="*/ 5792344 w 7872284"/>
              <a:gd name="connsiteY379" fmla="*/ 486900 h 2317875"/>
              <a:gd name="connsiteX380" fmla="*/ 5765946 w 7872284"/>
              <a:gd name="connsiteY380" fmla="*/ 453728 h 2317875"/>
              <a:gd name="connsiteX381" fmla="*/ 5739634 w 7872284"/>
              <a:gd name="connsiteY381" fmla="*/ 437489 h 2317875"/>
              <a:gd name="connsiteX382" fmla="*/ 5713322 w 7872284"/>
              <a:gd name="connsiteY382" fmla="*/ 484295 h 2317875"/>
              <a:gd name="connsiteX383" fmla="*/ 5687010 w 7872284"/>
              <a:gd name="connsiteY383" fmla="*/ 456246 h 2317875"/>
              <a:gd name="connsiteX384" fmla="*/ 5660699 w 7872284"/>
              <a:gd name="connsiteY384" fmla="*/ 473527 h 2317875"/>
              <a:gd name="connsiteX385" fmla="*/ 5634300 w 7872284"/>
              <a:gd name="connsiteY385" fmla="*/ 477695 h 2317875"/>
              <a:gd name="connsiteX386" fmla="*/ 5607988 w 7872284"/>
              <a:gd name="connsiteY386" fmla="*/ 604565 h 2317875"/>
              <a:gd name="connsiteX387" fmla="*/ 5581676 w 7872284"/>
              <a:gd name="connsiteY387" fmla="*/ 577472 h 2317875"/>
              <a:gd name="connsiteX388" fmla="*/ 5555364 w 7872284"/>
              <a:gd name="connsiteY388" fmla="*/ 528321 h 2317875"/>
              <a:gd name="connsiteX389" fmla="*/ 5529052 w 7872284"/>
              <a:gd name="connsiteY389" fmla="*/ 549857 h 2317875"/>
              <a:gd name="connsiteX390" fmla="*/ 5502654 w 7872284"/>
              <a:gd name="connsiteY390" fmla="*/ 545776 h 2317875"/>
              <a:gd name="connsiteX391" fmla="*/ 5476342 w 7872284"/>
              <a:gd name="connsiteY391" fmla="*/ 607865 h 2317875"/>
              <a:gd name="connsiteX392" fmla="*/ 5450030 w 7872284"/>
              <a:gd name="connsiteY392" fmla="*/ 589368 h 2317875"/>
              <a:gd name="connsiteX393" fmla="*/ 5423718 w 7872284"/>
              <a:gd name="connsiteY393" fmla="*/ 568180 h 2317875"/>
              <a:gd name="connsiteX394" fmla="*/ 5397406 w 7872284"/>
              <a:gd name="connsiteY394" fmla="*/ 620891 h 2317875"/>
              <a:gd name="connsiteX395" fmla="*/ 5371008 w 7872284"/>
              <a:gd name="connsiteY395" fmla="*/ 671864 h 2317875"/>
              <a:gd name="connsiteX396" fmla="*/ 5344695 w 7872284"/>
              <a:gd name="connsiteY396" fmla="*/ 644076 h 2317875"/>
              <a:gd name="connsiteX397" fmla="*/ 5318384 w 7872284"/>
              <a:gd name="connsiteY397" fmla="*/ 621325 h 2317875"/>
              <a:gd name="connsiteX398" fmla="*/ 5292072 w 7872284"/>
              <a:gd name="connsiteY398" fmla="*/ 587111 h 2317875"/>
              <a:gd name="connsiteX399" fmla="*/ 5265760 w 7872284"/>
              <a:gd name="connsiteY399" fmla="*/ 611338 h 2317875"/>
              <a:gd name="connsiteX400" fmla="*/ 5239448 w 7872284"/>
              <a:gd name="connsiteY400" fmla="*/ 666828 h 2317875"/>
              <a:gd name="connsiteX401" fmla="*/ 5213050 w 7872284"/>
              <a:gd name="connsiteY401" fmla="*/ 736385 h 2317875"/>
              <a:gd name="connsiteX402" fmla="*/ 5186737 w 7872284"/>
              <a:gd name="connsiteY402" fmla="*/ 688711 h 2317875"/>
              <a:gd name="connsiteX403" fmla="*/ 5160426 w 7872284"/>
              <a:gd name="connsiteY403" fmla="*/ 641819 h 2317875"/>
              <a:gd name="connsiteX404" fmla="*/ 5134114 w 7872284"/>
              <a:gd name="connsiteY404" fmla="*/ 671170 h 2317875"/>
              <a:gd name="connsiteX405" fmla="*/ 5107802 w 7872284"/>
              <a:gd name="connsiteY405" fmla="*/ 688798 h 2317875"/>
              <a:gd name="connsiteX406" fmla="*/ 5081403 w 7872284"/>
              <a:gd name="connsiteY406" fmla="*/ 683327 h 2317875"/>
              <a:gd name="connsiteX407" fmla="*/ 5055092 w 7872284"/>
              <a:gd name="connsiteY407" fmla="*/ 646160 h 2317875"/>
              <a:gd name="connsiteX408" fmla="*/ 5028779 w 7872284"/>
              <a:gd name="connsiteY408" fmla="*/ 592581 h 2317875"/>
              <a:gd name="connsiteX409" fmla="*/ 5002468 w 7872284"/>
              <a:gd name="connsiteY409" fmla="*/ 598747 h 2317875"/>
              <a:gd name="connsiteX410" fmla="*/ 4976156 w 7872284"/>
              <a:gd name="connsiteY410" fmla="*/ 569569 h 2317875"/>
              <a:gd name="connsiteX411" fmla="*/ 4949757 w 7872284"/>
              <a:gd name="connsiteY411" fmla="*/ 559583 h 2317875"/>
              <a:gd name="connsiteX412" fmla="*/ 4923445 w 7872284"/>
              <a:gd name="connsiteY412" fmla="*/ 520419 h 2317875"/>
              <a:gd name="connsiteX413" fmla="*/ 4897133 w 7872284"/>
              <a:gd name="connsiteY413" fmla="*/ 531013 h 2317875"/>
              <a:gd name="connsiteX414" fmla="*/ 4870821 w 7872284"/>
              <a:gd name="connsiteY414" fmla="*/ 511649 h 2317875"/>
              <a:gd name="connsiteX415" fmla="*/ 4844510 w 7872284"/>
              <a:gd name="connsiteY415" fmla="*/ 505830 h 2317875"/>
              <a:gd name="connsiteX416" fmla="*/ 4818111 w 7872284"/>
              <a:gd name="connsiteY416" fmla="*/ 431584 h 2317875"/>
              <a:gd name="connsiteX417" fmla="*/ 4791799 w 7872284"/>
              <a:gd name="connsiteY417" fmla="*/ 439747 h 2317875"/>
              <a:gd name="connsiteX418" fmla="*/ 4765487 w 7872284"/>
              <a:gd name="connsiteY418" fmla="*/ 439139 h 2317875"/>
              <a:gd name="connsiteX419" fmla="*/ 4739175 w 7872284"/>
              <a:gd name="connsiteY419" fmla="*/ 442960 h 2317875"/>
              <a:gd name="connsiteX420" fmla="*/ 4712863 w 7872284"/>
              <a:gd name="connsiteY420" fmla="*/ 406488 h 2317875"/>
              <a:gd name="connsiteX421" fmla="*/ 4686465 w 7872284"/>
              <a:gd name="connsiteY421" fmla="*/ 350651 h 2317875"/>
              <a:gd name="connsiteX422" fmla="*/ 4660153 w 7872284"/>
              <a:gd name="connsiteY422" fmla="*/ 425332 h 2317875"/>
              <a:gd name="connsiteX423" fmla="*/ 4633841 w 7872284"/>
              <a:gd name="connsiteY423" fmla="*/ 484642 h 2317875"/>
              <a:gd name="connsiteX424" fmla="*/ 4607529 w 7872284"/>
              <a:gd name="connsiteY424" fmla="*/ 459806 h 2317875"/>
              <a:gd name="connsiteX425" fmla="*/ 4581217 w 7872284"/>
              <a:gd name="connsiteY425" fmla="*/ 397544 h 2317875"/>
              <a:gd name="connsiteX426" fmla="*/ 4554819 w 7872284"/>
              <a:gd name="connsiteY426" fmla="*/ 455812 h 2317875"/>
              <a:gd name="connsiteX427" fmla="*/ 4528507 w 7872284"/>
              <a:gd name="connsiteY427" fmla="*/ 535268 h 2317875"/>
              <a:gd name="connsiteX428" fmla="*/ 4502195 w 7872284"/>
              <a:gd name="connsiteY428" fmla="*/ 558888 h 2317875"/>
              <a:gd name="connsiteX429" fmla="*/ 4475883 w 7872284"/>
              <a:gd name="connsiteY429" fmla="*/ 561233 h 2317875"/>
              <a:gd name="connsiteX430" fmla="*/ 4449571 w 7872284"/>
              <a:gd name="connsiteY430" fmla="*/ 568093 h 2317875"/>
              <a:gd name="connsiteX431" fmla="*/ 4423172 w 7872284"/>
              <a:gd name="connsiteY431" fmla="*/ 591105 h 2317875"/>
              <a:gd name="connsiteX432" fmla="*/ 4396861 w 7872284"/>
              <a:gd name="connsiteY432" fmla="*/ 638606 h 2317875"/>
              <a:gd name="connsiteX433" fmla="*/ 4370549 w 7872284"/>
              <a:gd name="connsiteY433" fmla="*/ 674383 h 2317875"/>
              <a:gd name="connsiteX434" fmla="*/ 4344237 w 7872284"/>
              <a:gd name="connsiteY434" fmla="*/ 720841 h 2317875"/>
              <a:gd name="connsiteX435" fmla="*/ 4317925 w 7872284"/>
              <a:gd name="connsiteY435" fmla="*/ 732738 h 2317875"/>
              <a:gd name="connsiteX436" fmla="*/ 4291613 w 7872284"/>
              <a:gd name="connsiteY436" fmla="*/ 716499 h 2317875"/>
              <a:gd name="connsiteX437" fmla="*/ 4265214 w 7872284"/>
              <a:gd name="connsiteY437" fmla="*/ 709378 h 2317875"/>
              <a:gd name="connsiteX438" fmla="*/ 4238903 w 7872284"/>
              <a:gd name="connsiteY438" fmla="*/ 821226 h 2317875"/>
              <a:gd name="connsiteX439" fmla="*/ 4212591 w 7872284"/>
              <a:gd name="connsiteY439" fmla="*/ 866555 h 2317875"/>
              <a:gd name="connsiteX440" fmla="*/ 4186279 w 7872284"/>
              <a:gd name="connsiteY440" fmla="*/ 935765 h 2317875"/>
              <a:gd name="connsiteX441" fmla="*/ 4159967 w 7872284"/>
              <a:gd name="connsiteY441" fmla="*/ 1076616 h 2317875"/>
              <a:gd name="connsiteX442" fmla="*/ 4133568 w 7872284"/>
              <a:gd name="connsiteY442" fmla="*/ 1185510 h 2317875"/>
              <a:gd name="connsiteX443" fmla="*/ 4107256 w 7872284"/>
              <a:gd name="connsiteY443" fmla="*/ 1289195 h 2317875"/>
              <a:gd name="connsiteX444" fmla="*/ 4080945 w 7872284"/>
              <a:gd name="connsiteY444" fmla="*/ 1317851 h 2317875"/>
              <a:gd name="connsiteX445" fmla="*/ 4054632 w 7872284"/>
              <a:gd name="connsiteY445" fmla="*/ 1394876 h 2317875"/>
              <a:gd name="connsiteX446" fmla="*/ 4028321 w 7872284"/>
              <a:gd name="connsiteY446" fmla="*/ 1450279 h 2317875"/>
              <a:gd name="connsiteX447" fmla="*/ 4001922 w 7872284"/>
              <a:gd name="connsiteY447" fmla="*/ 1500210 h 2317875"/>
              <a:gd name="connsiteX448" fmla="*/ 3975610 w 7872284"/>
              <a:gd name="connsiteY448" fmla="*/ 1586006 h 2317875"/>
              <a:gd name="connsiteX449" fmla="*/ 3949298 w 7872284"/>
              <a:gd name="connsiteY449" fmla="*/ 1582706 h 2317875"/>
              <a:gd name="connsiteX450" fmla="*/ 3922987 w 7872284"/>
              <a:gd name="connsiteY450" fmla="*/ 1566121 h 2317875"/>
              <a:gd name="connsiteX451" fmla="*/ 3896674 w 7872284"/>
              <a:gd name="connsiteY451" fmla="*/ 1636372 h 2317875"/>
              <a:gd name="connsiteX452" fmla="*/ 3870276 w 7872284"/>
              <a:gd name="connsiteY452" fmla="*/ 1698809 h 2317875"/>
              <a:gd name="connsiteX453" fmla="*/ 3843964 w 7872284"/>
              <a:gd name="connsiteY453" fmla="*/ 1710271 h 2317875"/>
              <a:gd name="connsiteX454" fmla="*/ 3817652 w 7872284"/>
              <a:gd name="connsiteY454" fmla="*/ 1679704 h 2317875"/>
              <a:gd name="connsiteX455" fmla="*/ 3791340 w 7872284"/>
              <a:gd name="connsiteY455" fmla="*/ 1697680 h 2317875"/>
              <a:gd name="connsiteX456" fmla="*/ 3765028 w 7872284"/>
              <a:gd name="connsiteY456" fmla="*/ 1706971 h 2317875"/>
              <a:gd name="connsiteX457" fmla="*/ 3738629 w 7872284"/>
              <a:gd name="connsiteY457" fmla="*/ 1711487 h 2317875"/>
              <a:gd name="connsiteX458" fmla="*/ 3712318 w 7872284"/>
              <a:gd name="connsiteY458" fmla="*/ 1707666 h 2317875"/>
              <a:gd name="connsiteX459" fmla="*/ 3686006 w 7872284"/>
              <a:gd name="connsiteY459" fmla="*/ 1690907 h 2317875"/>
              <a:gd name="connsiteX460" fmla="*/ 3659694 w 7872284"/>
              <a:gd name="connsiteY460" fmla="*/ 1663813 h 2317875"/>
              <a:gd name="connsiteX461" fmla="*/ 3633382 w 7872284"/>
              <a:gd name="connsiteY461" fmla="*/ 1679704 h 2317875"/>
              <a:gd name="connsiteX462" fmla="*/ 3606984 w 7872284"/>
              <a:gd name="connsiteY462" fmla="*/ 1640193 h 2317875"/>
              <a:gd name="connsiteX463" fmla="*/ 3580671 w 7872284"/>
              <a:gd name="connsiteY463" fmla="*/ 1611450 h 2317875"/>
              <a:gd name="connsiteX464" fmla="*/ 3554360 w 7872284"/>
              <a:gd name="connsiteY464" fmla="*/ 1589914 h 2317875"/>
              <a:gd name="connsiteX465" fmla="*/ 3528048 w 7872284"/>
              <a:gd name="connsiteY465" fmla="*/ 1552921 h 2317875"/>
              <a:gd name="connsiteX466" fmla="*/ 3501736 w 7872284"/>
              <a:gd name="connsiteY466" fmla="*/ 1507852 h 2317875"/>
              <a:gd name="connsiteX467" fmla="*/ 3475424 w 7872284"/>
              <a:gd name="connsiteY467" fmla="*/ 1483885 h 2317875"/>
              <a:gd name="connsiteX468" fmla="*/ 3449025 w 7872284"/>
              <a:gd name="connsiteY468" fmla="*/ 1422317 h 2317875"/>
              <a:gd name="connsiteX469" fmla="*/ 3422713 w 7872284"/>
              <a:gd name="connsiteY469" fmla="*/ 1340603 h 2317875"/>
              <a:gd name="connsiteX470" fmla="*/ 3396402 w 7872284"/>
              <a:gd name="connsiteY470" fmla="*/ 1332700 h 2317875"/>
              <a:gd name="connsiteX471" fmla="*/ 3370090 w 7872284"/>
              <a:gd name="connsiteY471" fmla="*/ 1315072 h 2317875"/>
              <a:gd name="connsiteX472" fmla="*/ 3343778 w 7872284"/>
              <a:gd name="connsiteY472" fmla="*/ 1247339 h 2317875"/>
              <a:gd name="connsiteX473" fmla="*/ 3317380 w 7872284"/>
              <a:gd name="connsiteY473" fmla="*/ 1217206 h 2317875"/>
              <a:gd name="connsiteX474" fmla="*/ 3291067 w 7872284"/>
              <a:gd name="connsiteY474" fmla="*/ 1222156 h 2317875"/>
              <a:gd name="connsiteX475" fmla="*/ 3264755 w 7872284"/>
              <a:gd name="connsiteY475" fmla="*/ 1226411 h 2317875"/>
              <a:gd name="connsiteX476" fmla="*/ 3238444 w 7872284"/>
              <a:gd name="connsiteY476" fmla="*/ 1209651 h 2317875"/>
              <a:gd name="connsiteX477" fmla="*/ 3212132 w 7872284"/>
              <a:gd name="connsiteY477" fmla="*/ 1195931 h 2317875"/>
              <a:gd name="connsiteX478" fmla="*/ 3185733 w 7872284"/>
              <a:gd name="connsiteY478" fmla="*/ 1268701 h 2317875"/>
              <a:gd name="connsiteX479" fmla="*/ 3159421 w 7872284"/>
              <a:gd name="connsiteY479" fmla="*/ 1314030 h 2317875"/>
              <a:gd name="connsiteX480" fmla="*/ 3133109 w 7872284"/>
              <a:gd name="connsiteY480" fmla="*/ 1333221 h 2317875"/>
              <a:gd name="connsiteX481" fmla="*/ 3106798 w 7872284"/>
              <a:gd name="connsiteY481" fmla="*/ 1307778 h 2317875"/>
              <a:gd name="connsiteX482" fmla="*/ 3080486 w 7872284"/>
              <a:gd name="connsiteY482" fmla="*/ 1326188 h 2317875"/>
              <a:gd name="connsiteX483" fmla="*/ 3054087 w 7872284"/>
              <a:gd name="connsiteY483" fmla="*/ 1322975 h 2317875"/>
              <a:gd name="connsiteX484" fmla="*/ 3027775 w 7872284"/>
              <a:gd name="connsiteY484" fmla="*/ 1298313 h 2317875"/>
              <a:gd name="connsiteX485" fmla="*/ 3001463 w 7872284"/>
              <a:gd name="connsiteY485" fmla="*/ 1278514 h 2317875"/>
              <a:gd name="connsiteX486" fmla="*/ 2975151 w 7872284"/>
              <a:gd name="connsiteY486" fmla="*/ 1241955 h 2317875"/>
              <a:gd name="connsiteX487" fmla="*/ 2948839 w 7872284"/>
              <a:gd name="connsiteY487" fmla="*/ 1234400 h 2317875"/>
              <a:gd name="connsiteX488" fmla="*/ 2922441 w 7872284"/>
              <a:gd name="connsiteY488" fmla="*/ 1368912 h 2317875"/>
              <a:gd name="connsiteX489" fmla="*/ 2896129 w 7872284"/>
              <a:gd name="connsiteY489" fmla="*/ 1355278 h 2317875"/>
              <a:gd name="connsiteX490" fmla="*/ 2869817 w 7872284"/>
              <a:gd name="connsiteY490" fmla="*/ 1369259 h 2317875"/>
              <a:gd name="connsiteX491" fmla="*/ 2843505 w 7872284"/>
              <a:gd name="connsiteY491" fmla="*/ 1394616 h 2317875"/>
              <a:gd name="connsiteX492" fmla="*/ 2817193 w 7872284"/>
              <a:gd name="connsiteY492" fmla="*/ 1378638 h 2317875"/>
              <a:gd name="connsiteX493" fmla="*/ 2790795 w 7872284"/>
              <a:gd name="connsiteY493" fmla="*/ 1378464 h 2317875"/>
              <a:gd name="connsiteX494" fmla="*/ 2764483 w 7872284"/>
              <a:gd name="connsiteY494" fmla="*/ 1371864 h 2317875"/>
              <a:gd name="connsiteX495" fmla="*/ 2738171 w 7872284"/>
              <a:gd name="connsiteY495" fmla="*/ 1355799 h 2317875"/>
              <a:gd name="connsiteX496" fmla="*/ 2711859 w 7872284"/>
              <a:gd name="connsiteY496" fmla="*/ 1305954 h 2317875"/>
              <a:gd name="connsiteX497" fmla="*/ 2685547 w 7872284"/>
              <a:gd name="connsiteY497" fmla="*/ 1293623 h 2317875"/>
              <a:gd name="connsiteX498" fmla="*/ 2659149 w 7872284"/>
              <a:gd name="connsiteY498" fmla="*/ 1330182 h 2317875"/>
              <a:gd name="connsiteX499" fmla="*/ 2632837 w 7872284"/>
              <a:gd name="connsiteY499" fmla="*/ 1332179 h 2317875"/>
              <a:gd name="connsiteX500" fmla="*/ 2606525 w 7872284"/>
              <a:gd name="connsiteY500" fmla="*/ 1343902 h 2317875"/>
              <a:gd name="connsiteX501" fmla="*/ 2580213 w 7872284"/>
              <a:gd name="connsiteY501" fmla="*/ 1360488 h 2317875"/>
              <a:gd name="connsiteX502" fmla="*/ 2553901 w 7872284"/>
              <a:gd name="connsiteY502" fmla="*/ 1359012 h 2317875"/>
              <a:gd name="connsiteX503" fmla="*/ 2527502 w 7872284"/>
              <a:gd name="connsiteY503" fmla="*/ 1319327 h 2317875"/>
              <a:gd name="connsiteX504" fmla="*/ 2501191 w 7872284"/>
              <a:gd name="connsiteY504" fmla="*/ 1275387 h 2317875"/>
              <a:gd name="connsiteX505" fmla="*/ 2474879 w 7872284"/>
              <a:gd name="connsiteY505" fmla="*/ 1273651 h 2317875"/>
              <a:gd name="connsiteX506" fmla="*/ 2448567 w 7872284"/>
              <a:gd name="connsiteY506" fmla="*/ 1290497 h 2317875"/>
              <a:gd name="connsiteX507" fmla="*/ 2422255 w 7872284"/>
              <a:gd name="connsiteY507" fmla="*/ 1296576 h 2317875"/>
              <a:gd name="connsiteX508" fmla="*/ 2395943 w 7872284"/>
              <a:gd name="connsiteY508" fmla="*/ 1304999 h 2317875"/>
              <a:gd name="connsiteX509" fmla="*/ 2369544 w 7872284"/>
              <a:gd name="connsiteY509" fmla="*/ 1331832 h 2317875"/>
              <a:gd name="connsiteX510" fmla="*/ 2343232 w 7872284"/>
              <a:gd name="connsiteY510" fmla="*/ 1327577 h 2317875"/>
              <a:gd name="connsiteX511" fmla="*/ 2316921 w 7872284"/>
              <a:gd name="connsiteY511" fmla="*/ 1299789 h 2317875"/>
              <a:gd name="connsiteX512" fmla="*/ 2290609 w 7872284"/>
              <a:gd name="connsiteY512" fmla="*/ 1283898 h 2317875"/>
              <a:gd name="connsiteX513" fmla="*/ 2264297 w 7872284"/>
              <a:gd name="connsiteY513" fmla="*/ 1277645 h 2317875"/>
              <a:gd name="connsiteX514" fmla="*/ 2237898 w 7872284"/>
              <a:gd name="connsiteY514" fmla="*/ 1183426 h 2317875"/>
              <a:gd name="connsiteX515" fmla="*/ 2211586 w 7872284"/>
              <a:gd name="connsiteY515" fmla="*/ 1207220 h 2317875"/>
              <a:gd name="connsiteX516" fmla="*/ 2185274 w 7872284"/>
              <a:gd name="connsiteY516" fmla="*/ 1255762 h 2317875"/>
              <a:gd name="connsiteX517" fmla="*/ 2158963 w 7872284"/>
              <a:gd name="connsiteY517" fmla="*/ 1288847 h 2317875"/>
              <a:gd name="connsiteX518" fmla="*/ 2132651 w 7872284"/>
              <a:gd name="connsiteY518" fmla="*/ 1278340 h 2317875"/>
              <a:gd name="connsiteX519" fmla="*/ 2106252 w 7872284"/>
              <a:gd name="connsiteY519" fmla="*/ 1249162 h 2317875"/>
              <a:gd name="connsiteX520" fmla="*/ 2079940 w 7872284"/>
              <a:gd name="connsiteY520" fmla="*/ 1193239 h 2317875"/>
              <a:gd name="connsiteX521" fmla="*/ 2053628 w 7872284"/>
              <a:gd name="connsiteY521" fmla="*/ 1192457 h 2317875"/>
              <a:gd name="connsiteX522" fmla="*/ 2027316 w 7872284"/>
              <a:gd name="connsiteY522" fmla="*/ 1235703 h 2317875"/>
              <a:gd name="connsiteX523" fmla="*/ 2001004 w 7872284"/>
              <a:gd name="connsiteY523" fmla="*/ 1182992 h 2317875"/>
              <a:gd name="connsiteX524" fmla="*/ 1974606 w 7872284"/>
              <a:gd name="connsiteY524" fmla="*/ 1132626 h 2317875"/>
              <a:gd name="connsiteX525" fmla="*/ 1948294 w 7872284"/>
              <a:gd name="connsiteY525" fmla="*/ 1102841 h 2317875"/>
              <a:gd name="connsiteX526" fmla="*/ 1921982 w 7872284"/>
              <a:gd name="connsiteY526" fmla="*/ 1127763 h 2317875"/>
              <a:gd name="connsiteX527" fmla="*/ 1895670 w 7872284"/>
              <a:gd name="connsiteY527" fmla="*/ 1064111 h 2317875"/>
              <a:gd name="connsiteX528" fmla="*/ 1869358 w 7872284"/>
              <a:gd name="connsiteY528" fmla="*/ 1063069 h 2317875"/>
              <a:gd name="connsiteX529" fmla="*/ 1842959 w 7872284"/>
              <a:gd name="connsiteY529" fmla="*/ 1092854 h 2317875"/>
              <a:gd name="connsiteX530" fmla="*/ 1816648 w 7872284"/>
              <a:gd name="connsiteY530" fmla="*/ 1119513 h 2317875"/>
              <a:gd name="connsiteX531" fmla="*/ 1790336 w 7872284"/>
              <a:gd name="connsiteY531" fmla="*/ 1093810 h 2317875"/>
              <a:gd name="connsiteX532" fmla="*/ 1764024 w 7872284"/>
              <a:gd name="connsiteY532" fmla="*/ 1061419 h 2317875"/>
              <a:gd name="connsiteX533" fmla="*/ 1737712 w 7872284"/>
              <a:gd name="connsiteY533" fmla="*/ 1070537 h 2317875"/>
              <a:gd name="connsiteX534" fmla="*/ 1711313 w 7872284"/>
              <a:gd name="connsiteY534" fmla="*/ 1105185 h 2317875"/>
              <a:gd name="connsiteX535" fmla="*/ 1685001 w 7872284"/>
              <a:gd name="connsiteY535" fmla="*/ 1071492 h 2317875"/>
              <a:gd name="connsiteX536" fmla="*/ 1658690 w 7872284"/>
              <a:gd name="connsiteY536" fmla="*/ 1049522 h 2317875"/>
              <a:gd name="connsiteX537" fmla="*/ 1632378 w 7872284"/>
              <a:gd name="connsiteY537" fmla="*/ 1026423 h 2317875"/>
              <a:gd name="connsiteX538" fmla="*/ 1606066 w 7872284"/>
              <a:gd name="connsiteY538" fmla="*/ 991949 h 2317875"/>
              <a:gd name="connsiteX539" fmla="*/ 1579667 w 7872284"/>
              <a:gd name="connsiteY539" fmla="*/ 993078 h 2317875"/>
              <a:gd name="connsiteX540" fmla="*/ 1553355 w 7872284"/>
              <a:gd name="connsiteY540" fmla="*/ 954869 h 2317875"/>
              <a:gd name="connsiteX541" fmla="*/ 1527043 w 7872284"/>
              <a:gd name="connsiteY541" fmla="*/ 985870 h 2317875"/>
              <a:gd name="connsiteX542" fmla="*/ 1500732 w 7872284"/>
              <a:gd name="connsiteY542" fmla="*/ 1014613 h 2317875"/>
              <a:gd name="connsiteX543" fmla="*/ 1474420 w 7872284"/>
              <a:gd name="connsiteY543" fmla="*/ 1038667 h 2317875"/>
              <a:gd name="connsiteX544" fmla="*/ 1448108 w 7872284"/>
              <a:gd name="connsiteY544" fmla="*/ 1022602 h 2317875"/>
              <a:gd name="connsiteX545" fmla="*/ 1421709 w 7872284"/>
              <a:gd name="connsiteY545" fmla="*/ 1021300 h 2317875"/>
              <a:gd name="connsiteX546" fmla="*/ 1395397 w 7872284"/>
              <a:gd name="connsiteY546" fmla="*/ 1036496 h 2317875"/>
              <a:gd name="connsiteX547" fmla="*/ 1369086 w 7872284"/>
              <a:gd name="connsiteY547" fmla="*/ 1022776 h 2317875"/>
              <a:gd name="connsiteX548" fmla="*/ 1342774 w 7872284"/>
              <a:gd name="connsiteY548" fmla="*/ 998722 h 2317875"/>
              <a:gd name="connsiteX549" fmla="*/ 1316462 w 7872284"/>
              <a:gd name="connsiteY549" fmla="*/ 945751 h 2317875"/>
              <a:gd name="connsiteX550" fmla="*/ 1290063 w 7872284"/>
              <a:gd name="connsiteY550" fmla="*/ 940801 h 2317875"/>
              <a:gd name="connsiteX551" fmla="*/ 1263751 w 7872284"/>
              <a:gd name="connsiteY551" fmla="*/ 956085 h 2317875"/>
              <a:gd name="connsiteX552" fmla="*/ 1237439 w 7872284"/>
              <a:gd name="connsiteY552" fmla="*/ 910147 h 2317875"/>
              <a:gd name="connsiteX553" fmla="*/ 1211128 w 7872284"/>
              <a:gd name="connsiteY553" fmla="*/ 858653 h 2317875"/>
              <a:gd name="connsiteX554" fmla="*/ 1184816 w 7872284"/>
              <a:gd name="connsiteY554" fmla="*/ 887483 h 2317875"/>
              <a:gd name="connsiteX555" fmla="*/ 1158417 w 7872284"/>
              <a:gd name="connsiteY555" fmla="*/ 906240 h 2317875"/>
              <a:gd name="connsiteX556" fmla="*/ 1132105 w 7872284"/>
              <a:gd name="connsiteY556" fmla="*/ 894603 h 2317875"/>
              <a:gd name="connsiteX557" fmla="*/ 1105793 w 7872284"/>
              <a:gd name="connsiteY557" fmla="*/ 897903 h 2317875"/>
              <a:gd name="connsiteX558" fmla="*/ 1079481 w 7872284"/>
              <a:gd name="connsiteY558" fmla="*/ 908063 h 2317875"/>
              <a:gd name="connsiteX559" fmla="*/ 1053169 w 7872284"/>
              <a:gd name="connsiteY559" fmla="*/ 895038 h 2317875"/>
              <a:gd name="connsiteX560" fmla="*/ 1026771 w 7872284"/>
              <a:gd name="connsiteY560" fmla="*/ 909626 h 2317875"/>
              <a:gd name="connsiteX561" fmla="*/ 1000459 w 7872284"/>
              <a:gd name="connsiteY561" fmla="*/ 896861 h 2317875"/>
              <a:gd name="connsiteX562" fmla="*/ 974147 w 7872284"/>
              <a:gd name="connsiteY562" fmla="*/ 855787 h 2317875"/>
              <a:gd name="connsiteX563" fmla="*/ 947835 w 7872284"/>
              <a:gd name="connsiteY563" fmla="*/ 847450 h 2317875"/>
              <a:gd name="connsiteX564" fmla="*/ 921523 w 7872284"/>
              <a:gd name="connsiteY564" fmla="*/ 878799 h 2317875"/>
              <a:gd name="connsiteX565" fmla="*/ 895124 w 7872284"/>
              <a:gd name="connsiteY565" fmla="*/ 903461 h 2317875"/>
              <a:gd name="connsiteX566" fmla="*/ 868813 w 7872284"/>
              <a:gd name="connsiteY566" fmla="*/ 970326 h 2317875"/>
              <a:gd name="connsiteX567" fmla="*/ 842501 w 7872284"/>
              <a:gd name="connsiteY567" fmla="*/ 999417 h 2317875"/>
              <a:gd name="connsiteX568" fmla="*/ 816189 w 7872284"/>
              <a:gd name="connsiteY568" fmla="*/ 963292 h 2317875"/>
              <a:gd name="connsiteX569" fmla="*/ 789877 w 7872284"/>
              <a:gd name="connsiteY569" fmla="*/ 919700 h 2317875"/>
              <a:gd name="connsiteX570" fmla="*/ 763478 w 7872284"/>
              <a:gd name="connsiteY570" fmla="*/ 889654 h 2317875"/>
              <a:gd name="connsiteX571" fmla="*/ 737166 w 7872284"/>
              <a:gd name="connsiteY571" fmla="*/ 860129 h 2317875"/>
              <a:gd name="connsiteX572" fmla="*/ 710855 w 7872284"/>
              <a:gd name="connsiteY572" fmla="*/ 877496 h 2317875"/>
              <a:gd name="connsiteX573" fmla="*/ 684543 w 7872284"/>
              <a:gd name="connsiteY573" fmla="*/ 897122 h 2317875"/>
              <a:gd name="connsiteX574" fmla="*/ 658231 w 7872284"/>
              <a:gd name="connsiteY574" fmla="*/ 893735 h 2317875"/>
              <a:gd name="connsiteX575" fmla="*/ 631919 w 7872284"/>
              <a:gd name="connsiteY575" fmla="*/ 946359 h 2317875"/>
              <a:gd name="connsiteX576" fmla="*/ 605520 w 7872284"/>
              <a:gd name="connsiteY576" fmla="*/ 996464 h 2317875"/>
              <a:gd name="connsiteX577" fmla="*/ 579209 w 7872284"/>
              <a:gd name="connsiteY577" fmla="*/ 981702 h 2317875"/>
              <a:gd name="connsiteX578" fmla="*/ 552897 w 7872284"/>
              <a:gd name="connsiteY578" fmla="*/ 941496 h 2317875"/>
              <a:gd name="connsiteX579" fmla="*/ 526585 w 7872284"/>
              <a:gd name="connsiteY579" fmla="*/ 968850 h 2317875"/>
              <a:gd name="connsiteX580" fmla="*/ 500273 w 7872284"/>
              <a:gd name="connsiteY580" fmla="*/ 984828 h 2317875"/>
              <a:gd name="connsiteX581" fmla="*/ 473874 w 7872284"/>
              <a:gd name="connsiteY581" fmla="*/ 975363 h 2317875"/>
              <a:gd name="connsiteX582" fmla="*/ 447562 w 7872284"/>
              <a:gd name="connsiteY582" fmla="*/ 991341 h 2317875"/>
              <a:gd name="connsiteX583" fmla="*/ 421250 w 7872284"/>
              <a:gd name="connsiteY583" fmla="*/ 1017392 h 2317875"/>
              <a:gd name="connsiteX584" fmla="*/ 394939 w 7872284"/>
              <a:gd name="connsiteY584" fmla="*/ 1011314 h 2317875"/>
              <a:gd name="connsiteX585" fmla="*/ 368627 w 7872284"/>
              <a:gd name="connsiteY585" fmla="*/ 1025989 h 2317875"/>
              <a:gd name="connsiteX586" fmla="*/ 342228 w 7872284"/>
              <a:gd name="connsiteY586" fmla="*/ 1045962 h 2317875"/>
              <a:gd name="connsiteX587" fmla="*/ 315916 w 7872284"/>
              <a:gd name="connsiteY587" fmla="*/ 1025208 h 2317875"/>
              <a:gd name="connsiteX588" fmla="*/ 289604 w 7872284"/>
              <a:gd name="connsiteY588" fmla="*/ 1025208 h 2317875"/>
              <a:gd name="connsiteX589" fmla="*/ 263292 w 7872284"/>
              <a:gd name="connsiteY589" fmla="*/ 1027726 h 2317875"/>
              <a:gd name="connsiteX590" fmla="*/ 236981 w 7872284"/>
              <a:gd name="connsiteY590" fmla="*/ 991775 h 2317875"/>
              <a:gd name="connsiteX591" fmla="*/ 210582 w 7872284"/>
              <a:gd name="connsiteY591" fmla="*/ 985436 h 2317875"/>
              <a:gd name="connsiteX592" fmla="*/ 184270 w 7872284"/>
              <a:gd name="connsiteY592" fmla="*/ 1006537 h 2317875"/>
              <a:gd name="connsiteX593" fmla="*/ 157958 w 7872284"/>
              <a:gd name="connsiteY593" fmla="*/ 1051606 h 2317875"/>
              <a:gd name="connsiteX594" fmla="*/ 131646 w 7872284"/>
              <a:gd name="connsiteY594" fmla="*/ 1078700 h 2317875"/>
              <a:gd name="connsiteX595" fmla="*/ 105334 w 7872284"/>
              <a:gd name="connsiteY595" fmla="*/ 1070537 h 2317875"/>
              <a:gd name="connsiteX596" fmla="*/ 78936 w 7872284"/>
              <a:gd name="connsiteY596" fmla="*/ 1045267 h 2317875"/>
              <a:gd name="connsiteX597" fmla="*/ 52624 w 7872284"/>
              <a:gd name="connsiteY597" fmla="*/ 983786 h 2317875"/>
              <a:gd name="connsiteX598" fmla="*/ 26312 w 7872284"/>
              <a:gd name="connsiteY598" fmla="*/ 963553 h 2317875"/>
              <a:gd name="connsiteX599" fmla="*/ 0 w 7872284"/>
              <a:gd name="connsiteY599" fmla="*/ 941496 h 231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</a:cxnLst>
            <a:rect l="l" t="t" r="r" b="b"/>
            <a:pathLst>
              <a:path w="7872284" h="2317875">
                <a:moveTo>
                  <a:pt x="0" y="1178910"/>
                </a:moveTo>
                <a:lnTo>
                  <a:pt x="26312" y="1172311"/>
                </a:lnTo>
                <a:lnTo>
                  <a:pt x="52624" y="1183687"/>
                </a:lnTo>
                <a:lnTo>
                  <a:pt x="78936" y="1206699"/>
                </a:lnTo>
                <a:lnTo>
                  <a:pt x="105334" y="1230492"/>
                </a:lnTo>
                <a:lnTo>
                  <a:pt x="131646" y="1247860"/>
                </a:lnTo>
                <a:lnTo>
                  <a:pt x="157958" y="1237873"/>
                </a:lnTo>
                <a:lnTo>
                  <a:pt x="184270" y="1178737"/>
                </a:lnTo>
                <a:lnTo>
                  <a:pt x="210582" y="1133234"/>
                </a:lnTo>
                <a:lnTo>
                  <a:pt x="236981" y="1154770"/>
                </a:lnTo>
                <a:lnTo>
                  <a:pt x="263292" y="1180387"/>
                </a:lnTo>
                <a:lnTo>
                  <a:pt x="289604" y="1162411"/>
                </a:lnTo>
                <a:lnTo>
                  <a:pt x="315916" y="1150080"/>
                </a:lnTo>
                <a:lnTo>
                  <a:pt x="342228" y="1156941"/>
                </a:lnTo>
                <a:lnTo>
                  <a:pt x="368627" y="1163453"/>
                </a:lnTo>
                <a:lnTo>
                  <a:pt x="394939" y="1144089"/>
                </a:lnTo>
                <a:lnTo>
                  <a:pt x="421250" y="1137749"/>
                </a:lnTo>
                <a:lnTo>
                  <a:pt x="447562" y="1121250"/>
                </a:lnTo>
                <a:lnTo>
                  <a:pt x="473874" y="1123942"/>
                </a:lnTo>
                <a:lnTo>
                  <a:pt x="500273" y="1146867"/>
                </a:lnTo>
                <a:lnTo>
                  <a:pt x="526585" y="1106227"/>
                </a:lnTo>
                <a:lnTo>
                  <a:pt x="552897" y="1084778"/>
                </a:lnTo>
                <a:lnTo>
                  <a:pt x="579209" y="1149038"/>
                </a:lnTo>
                <a:lnTo>
                  <a:pt x="605520" y="1176826"/>
                </a:lnTo>
                <a:lnTo>
                  <a:pt x="631919" y="1126547"/>
                </a:lnTo>
                <a:lnTo>
                  <a:pt x="658231" y="1097717"/>
                </a:lnTo>
                <a:lnTo>
                  <a:pt x="684543" y="1086341"/>
                </a:lnTo>
                <a:lnTo>
                  <a:pt x="710855" y="1060377"/>
                </a:lnTo>
                <a:lnTo>
                  <a:pt x="737166" y="1046309"/>
                </a:lnTo>
                <a:lnTo>
                  <a:pt x="763478" y="1057598"/>
                </a:lnTo>
                <a:lnTo>
                  <a:pt x="789877" y="1094417"/>
                </a:lnTo>
                <a:lnTo>
                  <a:pt x="816189" y="1161109"/>
                </a:lnTo>
                <a:lnTo>
                  <a:pt x="842501" y="1209738"/>
                </a:lnTo>
                <a:lnTo>
                  <a:pt x="868813" y="1170140"/>
                </a:lnTo>
                <a:lnTo>
                  <a:pt x="895124" y="1124811"/>
                </a:lnTo>
                <a:lnTo>
                  <a:pt x="921523" y="1118732"/>
                </a:lnTo>
                <a:lnTo>
                  <a:pt x="947835" y="1102320"/>
                </a:lnTo>
                <a:lnTo>
                  <a:pt x="974147" y="1114390"/>
                </a:lnTo>
                <a:lnTo>
                  <a:pt x="1000459" y="1142352"/>
                </a:lnTo>
                <a:lnTo>
                  <a:pt x="1026771" y="1170748"/>
                </a:lnTo>
                <a:lnTo>
                  <a:pt x="1053169" y="1153120"/>
                </a:lnTo>
                <a:lnTo>
                  <a:pt x="1079481" y="1185163"/>
                </a:lnTo>
                <a:lnTo>
                  <a:pt x="1105793" y="1205396"/>
                </a:lnTo>
                <a:lnTo>
                  <a:pt x="1132105" y="1188897"/>
                </a:lnTo>
                <a:lnTo>
                  <a:pt x="1158417" y="1219985"/>
                </a:lnTo>
                <a:lnTo>
                  <a:pt x="1184816" y="1253157"/>
                </a:lnTo>
                <a:lnTo>
                  <a:pt x="1211128" y="1245081"/>
                </a:lnTo>
                <a:lnTo>
                  <a:pt x="1237439" y="1243171"/>
                </a:lnTo>
                <a:lnTo>
                  <a:pt x="1263751" y="1254286"/>
                </a:lnTo>
                <a:lnTo>
                  <a:pt x="1290063" y="1231708"/>
                </a:lnTo>
                <a:lnTo>
                  <a:pt x="1316462" y="1258020"/>
                </a:lnTo>
                <a:lnTo>
                  <a:pt x="1342774" y="1316722"/>
                </a:lnTo>
                <a:lnTo>
                  <a:pt x="1369086" y="1346855"/>
                </a:lnTo>
                <a:lnTo>
                  <a:pt x="1395397" y="1367001"/>
                </a:lnTo>
                <a:lnTo>
                  <a:pt x="1421709" y="1377682"/>
                </a:lnTo>
                <a:lnTo>
                  <a:pt x="1448108" y="1376727"/>
                </a:lnTo>
                <a:lnTo>
                  <a:pt x="1474420" y="1411723"/>
                </a:lnTo>
                <a:lnTo>
                  <a:pt x="1500732" y="1395918"/>
                </a:lnTo>
                <a:lnTo>
                  <a:pt x="1527043" y="1369867"/>
                </a:lnTo>
                <a:lnTo>
                  <a:pt x="1553355" y="1347376"/>
                </a:lnTo>
                <a:lnTo>
                  <a:pt x="1579667" y="1372212"/>
                </a:lnTo>
                <a:lnTo>
                  <a:pt x="1606066" y="1392705"/>
                </a:lnTo>
                <a:lnTo>
                  <a:pt x="1632378" y="1390882"/>
                </a:lnTo>
                <a:lnTo>
                  <a:pt x="1658690" y="1440727"/>
                </a:lnTo>
                <a:lnTo>
                  <a:pt x="1685001" y="1501600"/>
                </a:lnTo>
                <a:lnTo>
                  <a:pt x="1711313" y="1535901"/>
                </a:lnTo>
                <a:lnTo>
                  <a:pt x="1737712" y="1508286"/>
                </a:lnTo>
                <a:lnTo>
                  <a:pt x="1764024" y="1515320"/>
                </a:lnTo>
                <a:lnTo>
                  <a:pt x="1790336" y="1535814"/>
                </a:lnTo>
                <a:lnTo>
                  <a:pt x="1816648" y="1559087"/>
                </a:lnTo>
                <a:lnTo>
                  <a:pt x="1842959" y="1550142"/>
                </a:lnTo>
                <a:lnTo>
                  <a:pt x="1869358" y="1502555"/>
                </a:lnTo>
                <a:lnTo>
                  <a:pt x="1895670" y="1529128"/>
                </a:lnTo>
                <a:lnTo>
                  <a:pt x="1921982" y="1541198"/>
                </a:lnTo>
                <a:lnTo>
                  <a:pt x="1948294" y="1605979"/>
                </a:lnTo>
                <a:lnTo>
                  <a:pt x="1974606" y="1658776"/>
                </a:lnTo>
                <a:lnTo>
                  <a:pt x="2001004" y="1715395"/>
                </a:lnTo>
                <a:lnTo>
                  <a:pt x="2027316" y="1737712"/>
                </a:lnTo>
                <a:lnTo>
                  <a:pt x="2053628" y="1696377"/>
                </a:lnTo>
                <a:lnTo>
                  <a:pt x="2079940" y="1655390"/>
                </a:lnTo>
                <a:lnTo>
                  <a:pt x="2106252" y="1702369"/>
                </a:lnTo>
                <a:lnTo>
                  <a:pt x="2132651" y="1728334"/>
                </a:lnTo>
                <a:lnTo>
                  <a:pt x="2158963" y="1747612"/>
                </a:lnTo>
                <a:lnTo>
                  <a:pt x="2185274" y="1735454"/>
                </a:lnTo>
                <a:lnTo>
                  <a:pt x="2211586" y="1690212"/>
                </a:lnTo>
                <a:lnTo>
                  <a:pt x="2237898" y="1692035"/>
                </a:lnTo>
                <a:lnTo>
                  <a:pt x="2264297" y="1748393"/>
                </a:lnTo>
                <a:lnTo>
                  <a:pt x="2290609" y="1769408"/>
                </a:lnTo>
                <a:lnTo>
                  <a:pt x="2316921" y="1777310"/>
                </a:lnTo>
                <a:lnTo>
                  <a:pt x="2343232" y="1828458"/>
                </a:lnTo>
                <a:lnTo>
                  <a:pt x="2369544" y="1842959"/>
                </a:lnTo>
                <a:lnTo>
                  <a:pt x="2395943" y="1806401"/>
                </a:lnTo>
                <a:lnTo>
                  <a:pt x="2422255" y="1777223"/>
                </a:lnTo>
                <a:lnTo>
                  <a:pt x="2448567" y="1792680"/>
                </a:lnTo>
                <a:lnTo>
                  <a:pt x="2474879" y="1799714"/>
                </a:lnTo>
                <a:lnTo>
                  <a:pt x="2501191" y="1794765"/>
                </a:lnTo>
                <a:lnTo>
                  <a:pt x="2527502" y="1847301"/>
                </a:lnTo>
                <a:lnTo>
                  <a:pt x="2553901" y="1869185"/>
                </a:lnTo>
                <a:lnTo>
                  <a:pt x="2580213" y="1887507"/>
                </a:lnTo>
                <a:lnTo>
                  <a:pt x="2606525" y="1874134"/>
                </a:lnTo>
                <a:lnTo>
                  <a:pt x="2632837" y="1863019"/>
                </a:lnTo>
                <a:lnTo>
                  <a:pt x="2659149" y="1873961"/>
                </a:lnTo>
                <a:lnTo>
                  <a:pt x="2685547" y="1849993"/>
                </a:lnTo>
                <a:lnTo>
                  <a:pt x="2711859" y="1844870"/>
                </a:lnTo>
                <a:lnTo>
                  <a:pt x="2738171" y="1861369"/>
                </a:lnTo>
                <a:lnTo>
                  <a:pt x="2764483" y="1908522"/>
                </a:lnTo>
                <a:lnTo>
                  <a:pt x="2790795" y="1866579"/>
                </a:lnTo>
                <a:lnTo>
                  <a:pt x="2817193" y="1915469"/>
                </a:lnTo>
                <a:lnTo>
                  <a:pt x="2843505" y="1923632"/>
                </a:lnTo>
                <a:lnTo>
                  <a:pt x="2869817" y="1902878"/>
                </a:lnTo>
                <a:lnTo>
                  <a:pt x="2896129" y="1903399"/>
                </a:lnTo>
                <a:lnTo>
                  <a:pt x="2922441" y="1906612"/>
                </a:lnTo>
                <a:lnTo>
                  <a:pt x="2948839" y="1824029"/>
                </a:lnTo>
                <a:lnTo>
                  <a:pt x="2975151" y="1799280"/>
                </a:lnTo>
                <a:lnTo>
                  <a:pt x="3001463" y="1854249"/>
                </a:lnTo>
                <a:lnTo>
                  <a:pt x="3027775" y="1853988"/>
                </a:lnTo>
                <a:lnTo>
                  <a:pt x="3054087" y="1850167"/>
                </a:lnTo>
                <a:lnTo>
                  <a:pt x="3080486" y="1890547"/>
                </a:lnTo>
                <a:lnTo>
                  <a:pt x="3106798" y="1882644"/>
                </a:lnTo>
                <a:lnTo>
                  <a:pt x="3133109" y="1861109"/>
                </a:lnTo>
                <a:lnTo>
                  <a:pt x="3159421" y="1857201"/>
                </a:lnTo>
                <a:lnTo>
                  <a:pt x="3185733" y="1810135"/>
                </a:lnTo>
                <a:lnTo>
                  <a:pt x="3212132" y="1783215"/>
                </a:lnTo>
                <a:lnTo>
                  <a:pt x="3238444" y="1775226"/>
                </a:lnTo>
                <a:lnTo>
                  <a:pt x="3264755" y="1773403"/>
                </a:lnTo>
                <a:lnTo>
                  <a:pt x="3291067" y="1786428"/>
                </a:lnTo>
                <a:lnTo>
                  <a:pt x="3317380" y="1827937"/>
                </a:lnTo>
                <a:lnTo>
                  <a:pt x="3343778" y="1830802"/>
                </a:lnTo>
                <a:lnTo>
                  <a:pt x="3370090" y="1882905"/>
                </a:lnTo>
                <a:lnTo>
                  <a:pt x="3396402" y="1919724"/>
                </a:lnTo>
                <a:lnTo>
                  <a:pt x="3422713" y="1941434"/>
                </a:lnTo>
                <a:lnTo>
                  <a:pt x="3449025" y="1989802"/>
                </a:lnTo>
                <a:lnTo>
                  <a:pt x="3475424" y="2046073"/>
                </a:lnTo>
                <a:lnTo>
                  <a:pt x="3501736" y="2084629"/>
                </a:lnTo>
                <a:lnTo>
                  <a:pt x="3528048" y="2102778"/>
                </a:lnTo>
                <a:lnTo>
                  <a:pt x="3554360" y="2155142"/>
                </a:lnTo>
                <a:lnTo>
                  <a:pt x="3580671" y="2205421"/>
                </a:lnTo>
                <a:lnTo>
                  <a:pt x="3606984" y="2219141"/>
                </a:lnTo>
                <a:lnTo>
                  <a:pt x="3633382" y="2240416"/>
                </a:lnTo>
                <a:lnTo>
                  <a:pt x="3659694" y="2268117"/>
                </a:lnTo>
                <a:lnTo>
                  <a:pt x="3686006" y="2317876"/>
                </a:lnTo>
                <a:lnTo>
                  <a:pt x="3712318" y="2308150"/>
                </a:lnTo>
                <a:lnTo>
                  <a:pt x="3738629" y="2279493"/>
                </a:lnTo>
                <a:lnTo>
                  <a:pt x="3765028" y="2281925"/>
                </a:lnTo>
                <a:lnTo>
                  <a:pt x="3791340" y="2265773"/>
                </a:lnTo>
                <a:lnTo>
                  <a:pt x="3817652" y="2276280"/>
                </a:lnTo>
                <a:lnTo>
                  <a:pt x="3843964" y="2267423"/>
                </a:lnTo>
                <a:lnTo>
                  <a:pt x="3870276" y="2269073"/>
                </a:lnTo>
                <a:lnTo>
                  <a:pt x="3896674" y="2236161"/>
                </a:lnTo>
                <a:lnTo>
                  <a:pt x="3922987" y="2210544"/>
                </a:lnTo>
                <a:lnTo>
                  <a:pt x="3949298" y="2227738"/>
                </a:lnTo>
                <a:lnTo>
                  <a:pt x="3975610" y="2226522"/>
                </a:lnTo>
                <a:lnTo>
                  <a:pt x="4001922" y="2144113"/>
                </a:lnTo>
                <a:lnTo>
                  <a:pt x="4028321" y="2076901"/>
                </a:lnTo>
                <a:lnTo>
                  <a:pt x="4054632" y="2046855"/>
                </a:lnTo>
                <a:lnTo>
                  <a:pt x="4080945" y="1951073"/>
                </a:lnTo>
                <a:lnTo>
                  <a:pt x="4107256" y="1925282"/>
                </a:lnTo>
                <a:lnTo>
                  <a:pt x="4133568" y="1871877"/>
                </a:lnTo>
                <a:lnTo>
                  <a:pt x="4159967" y="1809527"/>
                </a:lnTo>
                <a:lnTo>
                  <a:pt x="4186279" y="1647227"/>
                </a:lnTo>
                <a:lnTo>
                  <a:pt x="4212591" y="1602419"/>
                </a:lnTo>
                <a:lnTo>
                  <a:pt x="4238903" y="1533904"/>
                </a:lnTo>
                <a:lnTo>
                  <a:pt x="4265214" y="1457921"/>
                </a:lnTo>
                <a:lnTo>
                  <a:pt x="4291613" y="1454968"/>
                </a:lnTo>
                <a:lnTo>
                  <a:pt x="4317925" y="1483798"/>
                </a:lnTo>
                <a:lnTo>
                  <a:pt x="4344237" y="1452710"/>
                </a:lnTo>
                <a:lnTo>
                  <a:pt x="4370549" y="1408944"/>
                </a:lnTo>
                <a:lnTo>
                  <a:pt x="4396861" y="1406426"/>
                </a:lnTo>
                <a:lnTo>
                  <a:pt x="4423172" y="1323409"/>
                </a:lnTo>
                <a:lnTo>
                  <a:pt x="4449571" y="1358144"/>
                </a:lnTo>
                <a:lnTo>
                  <a:pt x="4475883" y="1326709"/>
                </a:lnTo>
                <a:lnTo>
                  <a:pt x="4502195" y="1337650"/>
                </a:lnTo>
                <a:lnTo>
                  <a:pt x="4528507" y="1318719"/>
                </a:lnTo>
                <a:lnTo>
                  <a:pt x="4554819" y="1250291"/>
                </a:lnTo>
                <a:lnTo>
                  <a:pt x="4581217" y="1234139"/>
                </a:lnTo>
                <a:lnTo>
                  <a:pt x="4607529" y="1219985"/>
                </a:lnTo>
                <a:lnTo>
                  <a:pt x="4633841" y="1214948"/>
                </a:lnTo>
                <a:lnTo>
                  <a:pt x="4660153" y="1205309"/>
                </a:lnTo>
                <a:lnTo>
                  <a:pt x="4686465" y="1144610"/>
                </a:lnTo>
                <a:lnTo>
                  <a:pt x="4712863" y="1123161"/>
                </a:lnTo>
                <a:lnTo>
                  <a:pt x="4739175" y="1197494"/>
                </a:lnTo>
                <a:lnTo>
                  <a:pt x="4765487" y="1212256"/>
                </a:lnTo>
                <a:lnTo>
                  <a:pt x="4791799" y="1164582"/>
                </a:lnTo>
                <a:lnTo>
                  <a:pt x="4818111" y="1158069"/>
                </a:lnTo>
                <a:lnTo>
                  <a:pt x="4844510" y="1215382"/>
                </a:lnTo>
                <a:lnTo>
                  <a:pt x="4870821" y="1214861"/>
                </a:lnTo>
                <a:lnTo>
                  <a:pt x="4897133" y="1228234"/>
                </a:lnTo>
                <a:lnTo>
                  <a:pt x="4923445" y="1270872"/>
                </a:lnTo>
                <a:lnTo>
                  <a:pt x="4949757" y="1297618"/>
                </a:lnTo>
                <a:lnTo>
                  <a:pt x="4976156" y="1302047"/>
                </a:lnTo>
                <a:lnTo>
                  <a:pt x="5002468" y="1301439"/>
                </a:lnTo>
                <a:lnTo>
                  <a:pt x="5028779" y="1304825"/>
                </a:lnTo>
                <a:lnTo>
                  <a:pt x="5055092" y="1360315"/>
                </a:lnTo>
                <a:lnTo>
                  <a:pt x="5081403" y="1371256"/>
                </a:lnTo>
                <a:lnTo>
                  <a:pt x="5107802" y="1403994"/>
                </a:lnTo>
                <a:lnTo>
                  <a:pt x="5134114" y="1386540"/>
                </a:lnTo>
                <a:lnTo>
                  <a:pt x="5160426" y="1380548"/>
                </a:lnTo>
                <a:lnTo>
                  <a:pt x="5186737" y="1392966"/>
                </a:lnTo>
                <a:lnTo>
                  <a:pt x="5213050" y="1432564"/>
                </a:lnTo>
                <a:lnTo>
                  <a:pt x="5239448" y="1375598"/>
                </a:lnTo>
                <a:lnTo>
                  <a:pt x="5265760" y="1357449"/>
                </a:lnTo>
                <a:lnTo>
                  <a:pt x="5292072" y="1363094"/>
                </a:lnTo>
                <a:lnTo>
                  <a:pt x="5318384" y="1380722"/>
                </a:lnTo>
                <a:lnTo>
                  <a:pt x="5344695" y="1390187"/>
                </a:lnTo>
                <a:lnTo>
                  <a:pt x="5371008" y="1350155"/>
                </a:lnTo>
                <a:lnTo>
                  <a:pt x="5397406" y="1371951"/>
                </a:lnTo>
                <a:lnTo>
                  <a:pt x="5423718" y="1342947"/>
                </a:lnTo>
                <a:lnTo>
                  <a:pt x="5450030" y="1283377"/>
                </a:lnTo>
                <a:lnTo>
                  <a:pt x="5476342" y="1320022"/>
                </a:lnTo>
                <a:lnTo>
                  <a:pt x="5502654" y="1343729"/>
                </a:lnTo>
                <a:lnTo>
                  <a:pt x="5529052" y="1287458"/>
                </a:lnTo>
                <a:lnTo>
                  <a:pt x="5555364" y="1227627"/>
                </a:lnTo>
                <a:lnTo>
                  <a:pt x="5581676" y="1261754"/>
                </a:lnTo>
                <a:lnTo>
                  <a:pt x="5607988" y="1277385"/>
                </a:lnTo>
                <a:lnTo>
                  <a:pt x="5634300" y="1199838"/>
                </a:lnTo>
                <a:lnTo>
                  <a:pt x="5660699" y="1146433"/>
                </a:lnTo>
                <a:lnTo>
                  <a:pt x="5687010" y="1162064"/>
                </a:lnTo>
                <a:lnTo>
                  <a:pt x="5713322" y="1177782"/>
                </a:lnTo>
                <a:lnTo>
                  <a:pt x="5739634" y="1131497"/>
                </a:lnTo>
                <a:lnTo>
                  <a:pt x="5765946" y="1154596"/>
                </a:lnTo>
                <a:lnTo>
                  <a:pt x="5792344" y="1219464"/>
                </a:lnTo>
                <a:lnTo>
                  <a:pt x="5818657" y="1243865"/>
                </a:lnTo>
                <a:lnTo>
                  <a:pt x="5844968" y="1276256"/>
                </a:lnTo>
                <a:lnTo>
                  <a:pt x="5871280" y="1299962"/>
                </a:lnTo>
                <a:lnTo>
                  <a:pt x="5897592" y="1281640"/>
                </a:lnTo>
                <a:lnTo>
                  <a:pt x="5923991" y="1179692"/>
                </a:lnTo>
                <a:lnTo>
                  <a:pt x="5950303" y="1150601"/>
                </a:lnTo>
                <a:lnTo>
                  <a:pt x="5976615" y="1192631"/>
                </a:lnTo>
                <a:lnTo>
                  <a:pt x="6002926" y="1171529"/>
                </a:lnTo>
                <a:lnTo>
                  <a:pt x="6029238" y="1210954"/>
                </a:lnTo>
                <a:lnTo>
                  <a:pt x="6055637" y="1257586"/>
                </a:lnTo>
                <a:lnTo>
                  <a:pt x="6081949" y="1266877"/>
                </a:lnTo>
                <a:lnTo>
                  <a:pt x="6108261" y="1270003"/>
                </a:lnTo>
                <a:lnTo>
                  <a:pt x="6134573" y="1313336"/>
                </a:lnTo>
                <a:lnTo>
                  <a:pt x="6160884" y="1267311"/>
                </a:lnTo>
                <a:lnTo>
                  <a:pt x="6187283" y="1256283"/>
                </a:lnTo>
                <a:lnTo>
                  <a:pt x="6213595" y="1239263"/>
                </a:lnTo>
                <a:lnTo>
                  <a:pt x="6239907" y="1276603"/>
                </a:lnTo>
                <a:lnTo>
                  <a:pt x="6266219" y="1300918"/>
                </a:lnTo>
                <a:lnTo>
                  <a:pt x="6292531" y="1288847"/>
                </a:lnTo>
                <a:lnTo>
                  <a:pt x="6318842" y="1250725"/>
                </a:lnTo>
                <a:lnTo>
                  <a:pt x="6345241" y="1231708"/>
                </a:lnTo>
                <a:lnTo>
                  <a:pt x="6371553" y="1230753"/>
                </a:lnTo>
                <a:lnTo>
                  <a:pt x="6397865" y="1288153"/>
                </a:lnTo>
                <a:lnTo>
                  <a:pt x="6424177" y="1326448"/>
                </a:lnTo>
                <a:lnTo>
                  <a:pt x="6450489" y="1311425"/>
                </a:lnTo>
                <a:lnTo>
                  <a:pt x="6476887" y="1272956"/>
                </a:lnTo>
                <a:lnTo>
                  <a:pt x="6503199" y="1270872"/>
                </a:lnTo>
                <a:lnTo>
                  <a:pt x="6529511" y="1251246"/>
                </a:lnTo>
                <a:lnTo>
                  <a:pt x="6555823" y="1316722"/>
                </a:lnTo>
                <a:lnTo>
                  <a:pt x="6582135" y="1335479"/>
                </a:lnTo>
                <a:lnTo>
                  <a:pt x="6608534" y="1293537"/>
                </a:lnTo>
                <a:lnTo>
                  <a:pt x="6634845" y="1315767"/>
                </a:lnTo>
                <a:lnTo>
                  <a:pt x="6661157" y="1370041"/>
                </a:lnTo>
                <a:lnTo>
                  <a:pt x="6687469" y="1386800"/>
                </a:lnTo>
                <a:lnTo>
                  <a:pt x="6713781" y="1344858"/>
                </a:lnTo>
                <a:lnTo>
                  <a:pt x="6740180" y="1332961"/>
                </a:lnTo>
                <a:lnTo>
                  <a:pt x="6766491" y="1376293"/>
                </a:lnTo>
                <a:lnTo>
                  <a:pt x="6792803" y="1388103"/>
                </a:lnTo>
                <a:lnTo>
                  <a:pt x="6819115" y="1382458"/>
                </a:lnTo>
                <a:lnTo>
                  <a:pt x="6845427" y="1416759"/>
                </a:lnTo>
                <a:lnTo>
                  <a:pt x="6871826" y="1426485"/>
                </a:lnTo>
                <a:lnTo>
                  <a:pt x="6898138" y="1427354"/>
                </a:lnTo>
                <a:lnTo>
                  <a:pt x="6924449" y="1421883"/>
                </a:lnTo>
                <a:lnTo>
                  <a:pt x="6950761" y="1453666"/>
                </a:lnTo>
                <a:lnTo>
                  <a:pt x="6977073" y="1479456"/>
                </a:lnTo>
                <a:lnTo>
                  <a:pt x="7003472" y="1466431"/>
                </a:lnTo>
                <a:lnTo>
                  <a:pt x="7029784" y="1426919"/>
                </a:lnTo>
                <a:lnTo>
                  <a:pt x="7056096" y="1369085"/>
                </a:lnTo>
                <a:lnTo>
                  <a:pt x="7082407" y="1248468"/>
                </a:lnTo>
                <a:lnTo>
                  <a:pt x="7108719" y="1083823"/>
                </a:lnTo>
                <a:lnTo>
                  <a:pt x="7135118" y="1007058"/>
                </a:lnTo>
                <a:lnTo>
                  <a:pt x="7161430" y="880449"/>
                </a:lnTo>
                <a:lnTo>
                  <a:pt x="7187742" y="805855"/>
                </a:lnTo>
                <a:lnTo>
                  <a:pt x="7214054" y="784667"/>
                </a:lnTo>
                <a:lnTo>
                  <a:pt x="7240365" y="871070"/>
                </a:lnTo>
                <a:lnTo>
                  <a:pt x="7266678" y="930294"/>
                </a:lnTo>
                <a:lnTo>
                  <a:pt x="7293076" y="949572"/>
                </a:lnTo>
                <a:lnTo>
                  <a:pt x="7319388" y="935504"/>
                </a:lnTo>
                <a:lnTo>
                  <a:pt x="7345700" y="994033"/>
                </a:lnTo>
                <a:lnTo>
                  <a:pt x="7372012" y="1040665"/>
                </a:lnTo>
                <a:lnTo>
                  <a:pt x="7398323" y="1040057"/>
                </a:lnTo>
                <a:lnTo>
                  <a:pt x="7424723" y="1028334"/>
                </a:lnTo>
                <a:lnTo>
                  <a:pt x="7451034" y="1079915"/>
                </a:lnTo>
                <a:lnTo>
                  <a:pt x="7477346" y="1085386"/>
                </a:lnTo>
                <a:lnTo>
                  <a:pt x="7503658" y="1092160"/>
                </a:lnTo>
                <a:lnTo>
                  <a:pt x="7529970" y="1010619"/>
                </a:lnTo>
                <a:lnTo>
                  <a:pt x="7556368" y="962163"/>
                </a:lnTo>
                <a:lnTo>
                  <a:pt x="7582681" y="962424"/>
                </a:lnTo>
                <a:lnTo>
                  <a:pt x="7608992" y="975536"/>
                </a:lnTo>
                <a:lnTo>
                  <a:pt x="7635304" y="979531"/>
                </a:lnTo>
                <a:lnTo>
                  <a:pt x="7661616" y="992383"/>
                </a:lnTo>
                <a:lnTo>
                  <a:pt x="7688015" y="1072621"/>
                </a:lnTo>
                <a:lnTo>
                  <a:pt x="7714326" y="1120121"/>
                </a:lnTo>
                <a:lnTo>
                  <a:pt x="7740639" y="1164235"/>
                </a:lnTo>
                <a:lnTo>
                  <a:pt x="7766951" y="1212169"/>
                </a:lnTo>
                <a:lnTo>
                  <a:pt x="7793262" y="1221722"/>
                </a:lnTo>
                <a:lnTo>
                  <a:pt x="7819661" y="1211909"/>
                </a:lnTo>
                <a:lnTo>
                  <a:pt x="7845973" y="1211648"/>
                </a:lnTo>
                <a:lnTo>
                  <a:pt x="7872285" y="1215382"/>
                </a:lnTo>
                <a:lnTo>
                  <a:pt x="7872285" y="336062"/>
                </a:lnTo>
                <a:lnTo>
                  <a:pt x="7845973" y="334499"/>
                </a:lnTo>
                <a:lnTo>
                  <a:pt x="7819661" y="272931"/>
                </a:lnTo>
                <a:lnTo>
                  <a:pt x="7793262" y="359161"/>
                </a:lnTo>
                <a:lnTo>
                  <a:pt x="7766951" y="395807"/>
                </a:lnTo>
                <a:lnTo>
                  <a:pt x="7740639" y="363243"/>
                </a:lnTo>
                <a:lnTo>
                  <a:pt x="7714326" y="262598"/>
                </a:lnTo>
                <a:lnTo>
                  <a:pt x="7688015" y="195646"/>
                </a:lnTo>
                <a:lnTo>
                  <a:pt x="7661616" y="148753"/>
                </a:lnTo>
                <a:lnTo>
                  <a:pt x="7635304" y="102469"/>
                </a:lnTo>
                <a:lnTo>
                  <a:pt x="7608992" y="106116"/>
                </a:lnTo>
                <a:lnTo>
                  <a:pt x="7582681" y="65215"/>
                </a:lnTo>
                <a:lnTo>
                  <a:pt x="7556368" y="88227"/>
                </a:lnTo>
                <a:lnTo>
                  <a:pt x="7529970" y="128694"/>
                </a:lnTo>
                <a:lnTo>
                  <a:pt x="7503658" y="282570"/>
                </a:lnTo>
                <a:lnTo>
                  <a:pt x="7477346" y="288996"/>
                </a:lnTo>
                <a:lnTo>
                  <a:pt x="7451034" y="270066"/>
                </a:lnTo>
                <a:lnTo>
                  <a:pt x="7424723" y="195038"/>
                </a:lnTo>
                <a:lnTo>
                  <a:pt x="7398323" y="275189"/>
                </a:lnTo>
                <a:lnTo>
                  <a:pt x="7372012" y="240193"/>
                </a:lnTo>
                <a:lnTo>
                  <a:pt x="7345700" y="201116"/>
                </a:lnTo>
                <a:lnTo>
                  <a:pt x="7319388" y="94566"/>
                </a:lnTo>
                <a:lnTo>
                  <a:pt x="7293076" y="42464"/>
                </a:lnTo>
                <a:lnTo>
                  <a:pt x="7266678" y="65736"/>
                </a:lnTo>
                <a:lnTo>
                  <a:pt x="7240365" y="39598"/>
                </a:lnTo>
                <a:lnTo>
                  <a:pt x="7214054" y="0"/>
                </a:lnTo>
                <a:lnTo>
                  <a:pt x="7187742" y="1476"/>
                </a:lnTo>
                <a:lnTo>
                  <a:pt x="7161430" y="102990"/>
                </a:lnTo>
                <a:lnTo>
                  <a:pt x="7135118" y="219613"/>
                </a:lnTo>
                <a:lnTo>
                  <a:pt x="7108719" y="246359"/>
                </a:lnTo>
                <a:lnTo>
                  <a:pt x="7082407" y="373837"/>
                </a:lnTo>
                <a:lnTo>
                  <a:pt x="7056096" y="564185"/>
                </a:lnTo>
                <a:lnTo>
                  <a:pt x="7029784" y="603610"/>
                </a:lnTo>
                <a:lnTo>
                  <a:pt x="7003472" y="630790"/>
                </a:lnTo>
                <a:lnTo>
                  <a:pt x="6977073" y="606823"/>
                </a:lnTo>
                <a:lnTo>
                  <a:pt x="6950761" y="632961"/>
                </a:lnTo>
                <a:lnTo>
                  <a:pt x="6924449" y="610817"/>
                </a:lnTo>
                <a:lnTo>
                  <a:pt x="6898138" y="630530"/>
                </a:lnTo>
                <a:lnTo>
                  <a:pt x="6871826" y="579729"/>
                </a:lnTo>
                <a:lnTo>
                  <a:pt x="6845427" y="565401"/>
                </a:lnTo>
                <a:lnTo>
                  <a:pt x="6819115" y="508957"/>
                </a:lnTo>
                <a:lnTo>
                  <a:pt x="6792803" y="523024"/>
                </a:lnTo>
                <a:lnTo>
                  <a:pt x="6766491" y="524935"/>
                </a:lnTo>
                <a:lnTo>
                  <a:pt x="6740180" y="523111"/>
                </a:lnTo>
                <a:lnTo>
                  <a:pt x="6713781" y="519985"/>
                </a:lnTo>
                <a:lnTo>
                  <a:pt x="6687469" y="571046"/>
                </a:lnTo>
                <a:lnTo>
                  <a:pt x="6661157" y="552636"/>
                </a:lnTo>
                <a:lnTo>
                  <a:pt x="6634845" y="500447"/>
                </a:lnTo>
                <a:lnTo>
                  <a:pt x="6608534" y="509738"/>
                </a:lnTo>
                <a:lnTo>
                  <a:pt x="6582135" y="550465"/>
                </a:lnTo>
                <a:lnTo>
                  <a:pt x="6555823" y="534574"/>
                </a:lnTo>
                <a:lnTo>
                  <a:pt x="6529511" y="465277"/>
                </a:lnTo>
                <a:lnTo>
                  <a:pt x="6503199" y="524153"/>
                </a:lnTo>
                <a:lnTo>
                  <a:pt x="6476887" y="500273"/>
                </a:lnTo>
                <a:lnTo>
                  <a:pt x="6450489" y="522503"/>
                </a:lnTo>
                <a:lnTo>
                  <a:pt x="6424177" y="474135"/>
                </a:lnTo>
                <a:lnTo>
                  <a:pt x="6397865" y="433408"/>
                </a:lnTo>
                <a:lnTo>
                  <a:pt x="6371553" y="398846"/>
                </a:lnTo>
                <a:lnTo>
                  <a:pt x="6345241" y="363243"/>
                </a:lnTo>
                <a:lnTo>
                  <a:pt x="6318842" y="395199"/>
                </a:lnTo>
                <a:lnTo>
                  <a:pt x="6292531" y="412132"/>
                </a:lnTo>
                <a:lnTo>
                  <a:pt x="6266219" y="508609"/>
                </a:lnTo>
                <a:lnTo>
                  <a:pt x="6239907" y="539350"/>
                </a:lnTo>
                <a:lnTo>
                  <a:pt x="6213595" y="467535"/>
                </a:lnTo>
                <a:lnTo>
                  <a:pt x="6187283" y="424984"/>
                </a:lnTo>
                <a:lnTo>
                  <a:pt x="6160884" y="472919"/>
                </a:lnTo>
                <a:lnTo>
                  <a:pt x="6134573" y="550726"/>
                </a:lnTo>
                <a:lnTo>
                  <a:pt x="6108261" y="497841"/>
                </a:lnTo>
                <a:lnTo>
                  <a:pt x="6081949" y="538395"/>
                </a:lnTo>
                <a:lnTo>
                  <a:pt x="6055637" y="518509"/>
                </a:lnTo>
                <a:lnTo>
                  <a:pt x="6029238" y="504875"/>
                </a:lnTo>
                <a:lnTo>
                  <a:pt x="6002926" y="466319"/>
                </a:lnTo>
                <a:lnTo>
                  <a:pt x="5976615" y="425158"/>
                </a:lnTo>
                <a:lnTo>
                  <a:pt x="5950303" y="411698"/>
                </a:lnTo>
                <a:lnTo>
                  <a:pt x="5923991" y="400322"/>
                </a:lnTo>
                <a:lnTo>
                  <a:pt x="5897592" y="463714"/>
                </a:lnTo>
                <a:lnTo>
                  <a:pt x="5871280" y="579469"/>
                </a:lnTo>
                <a:lnTo>
                  <a:pt x="5844968" y="574259"/>
                </a:lnTo>
                <a:lnTo>
                  <a:pt x="5818657" y="493586"/>
                </a:lnTo>
                <a:lnTo>
                  <a:pt x="5792344" y="486900"/>
                </a:lnTo>
                <a:lnTo>
                  <a:pt x="5765946" y="453728"/>
                </a:lnTo>
                <a:lnTo>
                  <a:pt x="5739634" y="437489"/>
                </a:lnTo>
                <a:lnTo>
                  <a:pt x="5713322" y="484295"/>
                </a:lnTo>
                <a:lnTo>
                  <a:pt x="5687010" y="456246"/>
                </a:lnTo>
                <a:lnTo>
                  <a:pt x="5660699" y="473527"/>
                </a:lnTo>
                <a:lnTo>
                  <a:pt x="5634300" y="477695"/>
                </a:lnTo>
                <a:lnTo>
                  <a:pt x="5607988" y="604565"/>
                </a:lnTo>
                <a:lnTo>
                  <a:pt x="5581676" y="577472"/>
                </a:lnTo>
                <a:lnTo>
                  <a:pt x="5555364" y="528321"/>
                </a:lnTo>
                <a:lnTo>
                  <a:pt x="5529052" y="549857"/>
                </a:lnTo>
                <a:lnTo>
                  <a:pt x="5502654" y="545776"/>
                </a:lnTo>
                <a:lnTo>
                  <a:pt x="5476342" y="607865"/>
                </a:lnTo>
                <a:lnTo>
                  <a:pt x="5450030" y="589368"/>
                </a:lnTo>
                <a:lnTo>
                  <a:pt x="5423718" y="568180"/>
                </a:lnTo>
                <a:lnTo>
                  <a:pt x="5397406" y="620891"/>
                </a:lnTo>
                <a:lnTo>
                  <a:pt x="5371008" y="671864"/>
                </a:lnTo>
                <a:lnTo>
                  <a:pt x="5344695" y="644076"/>
                </a:lnTo>
                <a:lnTo>
                  <a:pt x="5318384" y="621325"/>
                </a:lnTo>
                <a:lnTo>
                  <a:pt x="5292072" y="587111"/>
                </a:lnTo>
                <a:lnTo>
                  <a:pt x="5265760" y="611338"/>
                </a:lnTo>
                <a:lnTo>
                  <a:pt x="5239448" y="666828"/>
                </a:lnTo>
                <a:lnTo>
                  <a:pt x="5213050" y="736385"/>
                </a:lnTo>
                <a:lnTo>
                  <a:pt x="5186737" y="688711"/>
                </a:lnTo>
                <a:lnTo>
                  <a:pt x="5160426" y="641819"/>
                </a:lnTo>
                <a:lnTo>
                  <a:pt x="5134114" y="671170"/>
                </a:lnTo>
                <a:lnTo>
                  <a:pt x="5107802" y="688798"/>
                </a:lnTo>
                <a:lnTo>
                  <a:pt x="5081403" y="683327"/>
                </a:lnTo>
                <a:lnTo>
                  <a:pt x="5055092" y="646160"/>
                </a:lnTo>
                <a:lnTo>
                  <a:pt x="5028779" y="592581"/>
                </a:lnTo>
                <a:lnTo>
                  <a:pt x="5002468" y="598747"/>
                </a:lnTo>
                <a:lnTo>
                  <a:pt x="4976156" y="569569"/>
                </a:lnTo>
                <a:lnTo>
                  <a:pt x="4949757" y="559583"/>
                </a:lnTo>
                <a:lnTo>
                  <a:pt x="4923445" y="520419"/>
                </a:lnTo>
                <a:lnTo>
                  <a:pt x="4897133" y="531013"/>
                </a:lnTo>
                <a:lnTo>
                  <a:pt x="4870821" y="511649"/>
                </a:lnTo>
                <a:lnTo>
                  <a:pt x="4844510" y="505830"/>
                </a:lnTo>
                <a:lnTo>
                  <a:pt x="4818111" y="431584"/>
                </a:lnTo>
                <a:lnTo>
                  <a:pt x="4791799" y="439747"/>
                </a:lnTo>
                <a:lnTo>
                  <a:pt x="4765487" y="439139"/>
                </a:lnTo>
                <a:lnTo>
                  <a:pt x="4739175" y="442960"/>
                </a:lnTo>
                <a:lnTo>
                  <a:pt x="4712863" y="406488"/>
                </a:lnTo>
                <a:lnTo>
                  <a:pt x="4686465" y="350651"/>
                </a:lnTo>
                <a:lnTo>
                  <a:pt x="4660153" y="425332"/>
                </a:lnTo>
                <a:lnTo>
                  <a:pt x="4633841" y="484642"/>
                </a:lnTo>
                <a:lnTo>
                  <a:pt x="4607529" y="459806"/>
                </a:lnTo>
                <a:lnTo>
                  <a:pt x="4581217" y="397544"/>
                </a:lnTo>
                <a:lnTo>
                  <a:pt x="4554819" y="455812"/>
                </a:lnTo>
                <a:lnTo>
                  <a:pt x="4528507" y="535268"/>
                </a:lnTo>
                <a:lnTo>
                  <a:pt x="4502195" y="558888"/>
                </a:lnTo>
                <a:lnTo>
                  <a:pt x="4475883" y="561233"/>
                </a:lnTo>
                <a:lnTo>
                  <a:pt x="4449571" y="568093"/>
                </a:lnTo>
                <a:lnTo>
                  <a:pt x="4423172" y="591105"/>
                </a:lnTo>
                <a:lnTo>
                  <a:pt x="4396861" y="638606"/>
                </a:lnTo>
                <a:lnTo>
                  <a:pt x="4370549" y="674383"/>
                </a:lnTo>
                <a:lnTo>
                  <a:pt x="4344237" y="720841"/>
                </a:lnTo>
                <a:lnTo>
                  <a:pt x="4317925" y="732738"/>
                </a:lnTo>
                <a:lnTo>
                  <a:pt x="4291613" y="716499"/>
                </a:lnTo>
                <a:lnTo>
                  <a:pt x="4265214" y="709378"/>
                </a:lnTo>
                <a:lnTo>
                  <a:pt x="4238903" y="821226"/>
                </a:lnTo>
                <a:lnTo>
                  <a:pt x="4212591" y="866555"/>
                </a:lnTo>
                <a:lnTo>
                  <a:pt x="4186279" y="935765"/>
                </a:lnTo>
                <a:lnTo>
                  <a:pt x="4159967" y="1076616"/>
                </a:lnTo>
                <a:lnTo>
                  <a:pt x="4133568" y="1185510"/>
                </a:lnTo>
                <a:lnTo>
                  <a:pt x="4107256" y="1289195"/>
                </a:lnTo>
                <a:lnTo>
                  <a:pt x="4080945" y="1317851"/>
                </a:lnTo>
                <a:lnTo>
                  <a:pt x="4054632" y="1394876"/>
                </a:lnTo>
                <a:lnTo>
                  <a:pt x="4028321" y="1450279"/>
                </a:lnTo>
                <a:lnTo>
                  <a:pt x="4001922" y="1500210"/>
                </a:lnTo>
                <a:lnTo>
                  <a:pt x="3975610" y="1586006"/>
                </a:lnTo>
                <a:lnTo>
                  <a:pt x="3949298" y="1582706"/>
                </a:lnTo>
                <a:lnTo>
                  <a:pt x="3922987" y="1566121"/>
                </a:lnTo>
                <a:lnTo>
                  <a:pt x="3896674" y="1636372"/>
                </a:lnTo>
                <a:lnTo>
                  <a:pt x="3870276" y="1698809"/>
                </a:lnTo>
                <a:lnTo>
                  <a:pt x="3843964" y="1710271"/>
                </a:lnTo>
                <a:lnTo>
                  <a:pt x="3817652" y="1679704"/>
                </a:lnTo>
                <a:lnTo>
                  <a:pt x="3791340" y="1697680"/>
                </a:lnTo>
                <a:lnTo>
                  <a:pt x="3765028" y="1706971"/>
                </a:lnTo>
                <a:lnTo>
                  <a:pt x="3738629" y="1711487"/>
                </a:lnTo>
                <a:lnTo>
                  <a:pt x="3712318" y="1707666"/>
                </a:lnTo>
                <a:lnTo>
                  <a:pt x="3686006" y="1690907"/>
                </a:lnTo>
                <a:lnTo>
                  <a:pt x="3659694" y="1663813"/>
                </a:lnTo>
                <a:lnTo>
                  <a:pt x="3633382" y="1679704"/>
                </a:lnTo>
                <a:lnTo>
                  <a:pt x="3606984" y="1640193"/>
                </a:lnTo>
                <a:lnTo>
                  <a:pt x="3580671" y="1611450"/>
                </a:lnTo>
                <a:lnTo>
                  <a:pt x="3554360" y="1589914"/>
                </a:lnTo>
                <a:lnTo>
                  <a:pt x="3528048" y="1552921"/>
                </a:lnTo>
                <a:lnTo>
                  <a:pt x="3501736" y="1507852"/>
                </a:lnTo>
                <a:lnTo>
                  <a:pt x="3475424" y="1483885"/>
                </a:lnTo>
                <a:lnTo>
                  <a:pt x="3449025" y="1422317"/>
                </a:lnTo>
                <a:lnTo>
                  <a:pt x="3422713" y="1340603"/>
                </a:lnTo>
                <a:lnTo>
                  <a:pt x="3396402" y="1332700"/>
                </a:lnTo>
                <a:lnTo>
                  <a:pt x="3370090" y="1315072"/>
                </a:lnTo>
                <a:lnTo>
                  <a:pt x="3343778" y="1247339"/>
                </a:lnTo>
                <a:lnTo>
                  <a:pt x="3317380" y="1217206"/>
                </a:lnTo>
                <a:lnTo>
                  <a:pt x="3291067" y="1222156"/>
                </a:lnTo>
                <a:lnTo>
                  <a:pt x="3264755" y="1226411"/>
                </a:lnTo>
                <a:lnTo>
                  <a:pt x="3238444" y="1209651"/>
                </a:lnTo>
                <a:lnTo>
                  <a:pt x="3212132" y="1195931"/>
                </a:lnTo>
                <a:lnTo>
                  <a:pt x="3185733" y="1268701"/>
                </a:lnTo>
                <a:lnTo>
                  <a:pt x="3159421" y="1314030"/>
                </a:lnTo>
                <a:lnTo>
                  <a:pt x="3133109" y="1333221"/>
                </a:lnTo>
                <a:lnTo>
                  <a:pt x="3106798" y="1307778"/>
                </a:lnTo>
                <a:lnTo>
                  <a:pt x="3080486" y="1326188"/>
                </a:lnTo>
                <a:lnTo>
                  <a:pt x="3054087" y="1322975"/>
                </a:lnTo>
                <a:lnTo>
                  <a:pt x="3027775" y="1298313"/>
                </a:lnTo>
                <a:lnTo>
                  <a:pt x="3001463" y="1278514"/>
                </a:lnTo>
                <a:lnTo>
                  <a:pt x="2975151" y="1241955"/>
                </a:lnTo>
                <a:lnTo>
                  <a:pt x="2948839" y="1234400"/>
                </a:lnTo>
                <a:lnTo>
                  <a:pt x="2922441" y="1368912"/>
                </a:lnTo>
                <a:lnTo>
                  <a:pt x="2896129" y="1355278"/>
                </a:lnTo>
                <a:lnTo>
                  <a:pt x="2869817" y="1369259"/>
                </a:lnTo>
                <a:lnTo>
                  <a:pt x="2843505" y="1394616"/>
                </a:lnTo>
                <a:lnTo>
                  <a:pt x="2817193" y="1378638"/>
                </a:lnTo>
                <a:lnTo>
                  <a:pt x="2790795" y="1378464"/>
                </a:lnTo>
                <a:lnTo>
                  <a:pt x="2764483" y="1371864"/>
                </a:lnTo>
                <a:lnTo>
                  <a:pt x="2738171" y="1355799"/>
                </a:lnTo>
                <a:lnTo>
                  <a:pt x="2711859" y="1305954"/>
                </a:lnTo>
                <a:lnTo>
                  <a:pt x="2685547" y="1293623"/>
                </a:lnTo>
                <a:lnTo>
                  <a:pt x="2659149" y="1330182"/>
                </a:lnTo>
                <a:lnTo>
                  <a:pt x="2632837" y="1332179"/>
                </a:lnTo>
                <a:lnTo>
                  <a:pt x="2606525" y="1343902"/>
                </a:lnTo>
                <a:lnTo>
                  <a:pt x="2580213" y="1360488"/>
                </a:lnTo>
                <a:lnTo>
                  <a:pt x="2553901" y="1359012"/>
                </a:lnTo>
                <a:lnTo>
                  <a:pt x="2527502" y="1319327"/>
                </a:lnTo>
                <a:lnTo>
                  <a:pt x="2501191" y="1275387"/>
                </a:lnTo>
                <a:lnTo>
                  <a:pt x="2474879" y="1273651"/>
                </a:lnTo>
                <a:lnTo>
                  <a:pt x="2448567" y="1290497"/>
                </a:lnTo>
                <a:lnTo>
                  <a:pt x="2422255" y="1296576"/>
                </a:lnTo>
                <a:lnTo>
                  <a:pt x="2395943" y="1304999"/>
                </a:lnTo>
                <a:lnTo>
                  <a:pt x="2369544" y="1331832"/>
                </a:lnTo>
                <a:lnTo>
                  <a:pt x="2343232" y="1327577"/>
                </a:lnTo>
                <a:lnTo>
                  <a:pt x="2316921" y="1299789"/>
                </a:lnTo>
                <a:lnTo>
                  <a:pt x="2290609" y="1283898"/>
                </a:lnTo>
                <a:lnTo>
                  <a:pt x="2264297" y="1277645"/>
                </a:lnTo>
                <a:lnTo>
                  <a:pt x="2237898" y="1183426"/>
                </a:lnTo>
                <a:lnTo>
                  <a:pt x="2211586" y="1207220"/>
                </a:lnTo>
                <a:lnTo>
                  <a:pt x="2185274" y="1255762"/>
                </a:lnTo>
                <a:lnTo>
                  <a:pt x="2158963" y="1288847"/>
                </a:lnTo>
                <a:lnTo>
                  <a:pt x="2132651" y="1278340"/>
                </a:lnTo>
                <a:lnTo>
                  <a:pt x="2106252" y="1249162"/>
                </a:lnTo>
                <a:lnTo>
                  <a:pt x="2079940" y="1193239"/>
                </a:lnTo>
                <a:lnTo>
                  <a:pt x="2053628" y="1192457"/>
                </a:lnTo>
                <a:lnTo>
                  <a:pt x="2027316" y="1235703"/>
                </a:lnTo>
                <a:lnTo>
                  <a:pt x="2001004" y="1182992"/>
                </a:lnTo>
                <a:lnTo>
                  <a:pt x="1974606" y="1132626"/>
                </a:lnTo>
                <a:lnTo>
                  <a:pt x="1948294" y="1102841"/>
                </a:lnTo>
                <a:lnTo>
                  <a:pt x="1921982" y="1127763"/>
                </a:lnTo>
                <a:lnTo>
                  <a:pt x="1895670" y="1064111"/>
                </a:lnTo>
                <a:lnTo>
                  <a:pt x="1869358" y="1063069"/>
                </a:lnTo>
                <a:lnTo>
                  <a:pt x="1842959" y="1092854"/>
                </a:lnTo>
                <a:lnTo>
                  <a:pt x="1816648" y="1119513"/>
                </a:lnTo>
                <a:lnTo>
                  <a:pt x="1790336" y="1093810"/>
                </a:lnTo>
                <a:lnTo>
                  <a:pt x="1764024" y="1061419"/>
                </a:lnTo>
                <a:lnTo>
                  <a:pt x="1737712" y="1070537"/>
                </a:lnTo>
                <a:lnTo>
                  <a:pt x="1711313" y="1105185"/>
                </a:lnTo>
                <a:lnTo>
                  <a:pt x="1685001" y="1071492"/>
                </a:lnTo>
                <a:lnTo>
                  <a:pt x="1658690" y="1049522"/>
                </a:lnTo>
                <a:lnTo>
                  <a:pt x="1632378" y="1026423"/>
                </a:lnTo>
                <a:lnTo>
                  <a:pt x="1606066" y="991949"/>
                </a:lnTo>
                <a:lnTo>
                  <a:pt x="1579667" y="993078"/>
                </a:lnTo>
                <a:lnTo>
                  <a:pt x="1553355" y="954869"/>
                </a:lnTo>
                <a:lnTo>
                  <a:pt x="1527043" y="985870"/>
                </a:lnTo>
                <a:lnTo>
                  <a:pt x="1500732" y="1014613"/>
                </a:lnTo>
                <a:lnTo>
                  <a:pt x="1474420" y="1038667"/>
                </a:lnTo>
                <a:lnTo>
                  <a:pt x="1448108" y="1022602"/>
                </a:lnTo>
                <a:lnTo>
                  <a:pt x="1421709" y="1021300"/>
                </a:lnTo>
                <a:lnTo>
                  <a:pt x="1395397" y="1036496"/>
                </a:lnTo>
                <a:lnTo>
                  <a:pt x="1369086" y="1022776"/>
                </a:lnTo>
                <a:lnTo>
                  <a:pt x="1342774" y="998722"/>
                </a:lnTo>
                <a:lnTo>
                  <a:pt x="1316462" y="945751"/>
                </a:lnTo>
                <a:lnTo>
                  <a:pt x="1290063" y="940801"/>
                </a:lnTo>
                <a:lnTo>
                  <a:pt x="1263751" y="956085"/>
                </a:lnTo>
                <a:lnTo>
                  <a:pt x="1237439" y="910147"/>
                </a:lnTo>
                <a:lnTo>
                  <a:pt x="1211128" y="858653"/>
                </a:lnTo>
                <a:lnTo>
                  <a:pt x="1184816" y="887483"/>
                </a:lnTo>
                <a:lnTo>
                  <a:pt x="1158417" y="906240"/>
                </a:lnTo>
                <a:lnTo>
                  <a:pt x="1132105" y="894603"/>
                </a:lnTo>
                <a:lnTo>
                  <a:pt x="1105793" y="897903"/>
                </a:lnTo>
                <a:lnTo>
                  <a:pt x="1079481" y="908063"/>
                </a:lnTo>
                <a:lnTo>
                  <a:pt x="1053169" y="895038"/>
                </a:lnTo>
                <a:lnTo>
                  <a:pt x="1026771" y="909626"/>
                </a:lnTo>
                <a:lnTo>
                  <a:pt x="1000459" y="896861"/>
                </a:lnTo>
                <a:lnTo>
                  <a:pt x="974147" y="855787"/>
                </a:lnTo>
                <a:lnTo>
                  <a:pt x="947835" y="847450"/>
                </a:lnTo>
                <a:lnTo>
                  <a:pt x="921523" y="878799"/>
                </a:lnTo>
                <a:lnTo>
                  <a:pt x="895124" y="903461"/>
                </a:lnTo>
                <a:lnTo>
                  <a:pt x="868813" y="970326"/>
                </a:lnTo>
                <a:lnTo>
                  <a:pt x="842501" y="999417"/>
                </a:lnTo>
                <a:lnTo>
                  <a:pt x="816189" y="963292"/>
                </a:lnTo>
                <a:lnTo>
                  <a:pt x="789877" y="919700"/>
                </a:lnTo>
                <a:lnTo>
                  <a:pt x="763478" y="889654"/>
                </a:lnTo>
                <a:lnTo>
                  <a:pt x="737166" y="860129"/>
                </a:lnTo>
                <a:lnTo>
                  <a:pt x="710855" y="877496"/>
                </a:lnTo>
                <a:lnTo>
                  <a:pt x="684543" y="897122"/>
                </a:lnTo>
                <a:lnTo>
                  <a:pt x="658231" y="893735"/>
                </a:lnTo>
                <a:lnTo>
                  <a:pt x="631919" y="946359"/>
                </a:lnTo>
                <a:lnTo>
                  <a:pt x="605520" y="996464"/>
                </a:lnTo>
                <a:lnTo>
                  <a:pt x="579209" y="981702"/>
                </a:lnTo>
                <a:lnTo>
                  <a:pt x="552897" y="941496"/>
                </a:lnTo>
                <a:lnTo>
                  <a:pt x="526585" y="968850"/>
                </a:lnTo>
                <a:lnTo>
                  <a:pt x="500273" y="984828"/>
                </a:lnTo>
                <a:lnTo>
                  <a:pt x="473874" y="975363"/>
                </a:lnTo>
                <a:lnTo>
                  <a:pt x="447562" y="991341"/>
                </a:lnTo>
                <a:lnTo>
                  <a:pt x="421250" y="1017392"/>
                </a:lnTo>
                <a:lnTo>
                  <a:pt x="394939" y="1011314"/>
                </a:lnTo>
                <a:lnTo>
                  <a:pt x="368627" y="1025989"/>
                </a:lnTo>
                <a:lnTo>
                  <a:pt x="342228" y="1045962"/>
                </a:lnTo>
                <a:lnTo>
                  <a:pt x="315916" y="1025208"/>
                </a:lnTo>
                <a:lnTo>
                  <a:pt x="289604" y="1025208"/>
                </a:lnTo>
                <a:lnTo>
                  <a:pt x="263292" y="1027726"/>
                </a:lnTo>
                <a:lnTo>
                  <a:pt x="236981" y="991775"/>
                </a:lnTo>
                <a:lnTo>
                  <a:pt x="210582" y="985436"/>
                </a:lnTo>
                <a:lnTo>
                  <a:pt x="184270" y="1006537"/>
                </a:lnTo>
                <a:lnTo>
                  <a:pt x="157958" y="1051606"/>
                </a:lnTo>
                <a:lnTo>
                  <a:pt x="131646" y="1078700"/>
                </a:lnTo>
                <a:lnTo>
                  <a:pt x="105334" y="1070537"/>
                </a:lnTo>
                <a:lnTo>
                  <a:pt x="78936" y="1045267"/>
                </a:lnTo>
                <a:lnTo>
                  <a:pt x="52624" y="983786"/>
                </a:lnTo>
                <a:lnTo>
                  <a:pt x="26312" y="963553"/>
                </a:lnTo>
                <a:lnTo>
                  <a:pt x="0" y="941496"/>
                </a:lnTo>
                <a:close/>
              </a:path>
            </a:pathLst>
          </a:custGeom>
          <a:solidFill>
            <a:srgbClr val="E51636">
              <a:alpha val="18000"/>
            </a:srgbClr>
          </a:solidFill>
          <a:ln w="6511" cap="rnd">
            <a:noFill/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3F221DC0-D0EF-696D-437F-34E240AC4DB4}"/>
              </a:ext>
            </a:extLst>
          </p:cNvPr>
          <p:cNvSpPr/>
          <p:nvPr/>
        </p:nvSpPr>
        <p:spPr>
          <a:xfrm>
            <a:off x="2150947" y="2509098"/>
            <a:ext cx="7872284" cy="1589045"/>
          </a:xfrm>
          <a:custGeom>
            <a:avLst/>
            <a:gdLst>
              <a:gd name="connsiteX0" fmla="*/ 0 w 7872284"/>
              <a:gd name="connsiteY0" fmla="*/ 568527 h 1589045"/>
              <a:gd name="connsiteX1" fmla="*/ 26312 w 7872284"/>
              <a:gd name="connsiteY1" fmla="*/ 560451 h 1589045"/>
              <a:gd name="connsiteX2" fmla="*/ 52624 w 7872284"/>
              <a:gd name="connsiteY2" fmla="*/ 572348 h 1589045"/>
              <a:gd name="connsiteX3" fmla="*/ 78936 w 7872284"/>
              <a:gd name="connsiteY3" fmla="*/ 578948 h 1589045"/>
              <a:gd name="connsiteX4" fmla="*/ 105334 w 7872284"/>
              <a:gd name="connsiteY4" fmla="*/ 570438 h 1589045"/>
              <a:gd name="connsiteX5" fmla="*/ 131646 w 7872284"/>
              <a:gd name="connsiteY5" fmla="*/ 569830 h 1589045"/>
              <a:gd name="connsiteX6" fmla="*/ 157958 w 7872284"/>
              <a:gd name="connsiteY6" fmla="*/ 573303 h 1589045"/>
              <a:gd name="connsiteX7" fmla="*/ 184270 w 7872284"/>
              <a:gd name="connsiteY7" fmla="*/ 564967 h 1589045"/>
              <a:gd name="connsiteX8" fmla="*/ 210582 w 7872284"/>
              <a:gd name="connsiteY8" fmla="*/ 556457 h 1589045"/>
              <a:gd name="connsiteX9" fmla="*/ 236981 w 7872284"/>
              <a:gd name="connsiteY9" fmla="*/ 560104 h 1589045"/>
              <a:gd name="connsiteX10" fmla="*/ 263292 w 7872284"/>
              <a:gd name="connsiteY10" fmla="*/ 576343 h 1589045"/>
              <a:gd name="connsiteX11" fmla="*/ 289604 w 7872284"/>
              <a:gd name="connsiteY11" fmla="*/ 582595 h 1589045"/>
              <a:gd name="connsiteX12" fmla="*/ 315916 w 7872284"/>
              <a:gd name="connsiteY12" fmla="*/ 572696 h 1589045"/>
              <a:gd name="connsiteX13" fmla="*/ 342228 w 7872284"/>
              <a:gd name="connsiteY13" fmla="*/ 578600 h 1589045"/>
              <a:gd name="connsiteX14" fmla="*/ 368627 w 7872284"/>
              <a:gd name="connsiteY14" fmla="*/ 593016 h 1589045"/>
              <a:gd name="connsiteX15" fmla="*/ 394939 w 7872284"/>
              <a:gd name="connsiteY15" fmla="*/ 579556 h 1589045"/>
              <a:gd name="connsiteX16" fmla="*/ 421250 w 7872284"/>
              <a:gd name="connsiteY16" fmla="*/ 557238 h 1589045"/>
              <a:gd name="connsiteX17" fmla="*/ 447562 w 7872284"/>
              <a:gd name="connsiteY17" fmla="*/ 550552 h 1589045"/>
              <a:gd name="connsiteX18" fmla="*/ 473874 w 7872284"/>
              <a:gd name="connsiteY18" fmla="*/ 552028 h 1589045"/>
              <a:gd name="connsiteX19" fmla="*/ 500273 w 7872284"/>
              <a:gd name="connsiteY19" fmla="*/ 560712 h 1589045"/>
              <a:gd name="connsiteX20" fmla="*/ 526585 w 7872284"/>
              <a:gd name="connsiteY20" fmla="*/ 565488 h 1589045"/>
              <a:gd name="connsiteX21" fmla="*/ 552897 w 7872284"/>
              <a:gd name="connsiteY21" fmla="*/ 556544 h 1589045"/>
              <a:gd name="connsiteX22" fmla="*/ 579209 w 7872284"/>
              <a:gd name="connsiteY22" fmla="*/ 555241 h 1589045"/>
              <a:gd name="connsiteX23" fmla="*/ 605520 w 7872284"/>
              <a:gd name="connsiteY23" fmla="*/ 577558 h 1589045"/>
              <a:gd name="connsiteX24" fmla="*/ 631919 w 7872284"/>
              <a:gd name="connsiteY24" fmla="*/ 586937 h 1589045"/>
              <a:gd name="connsiteX25" fmla="*/ 658231 w 7872284"/>
              <a:gd name="connsiteY25" fmla="*/ 576603 h 1589045"/>
              <a:gd name="connsiteX26" fmla="*/ 684543 w 7872284"/>
              <a:gd name="connsiteY26" fmla="*/ 565835 h 1589045"/>
              <a:gd name="connsiteX27" fmla="*/ 710855 w 7872284"/>
              <a:gd name="connsiteY27" fmla="*/ 549857 h 1589045"/>
              <a:gd name="connsiteX28" fmla="*/ 737166 w 7872284"/>
              <a:gd name="connsiteY28" fmla="*/ 540045 h 1589045"/>
              <a:gd name="connsiteX29" fmla="*/ 763478 w 7872284"/>
              <a:gd name="connsiteY29" fmla="*/ 549770 h 1589045"/>
              <a:gd name="connsiteX30" fmla="*/ 789877 w 7872284"/>
              <a:gd name="connsiteY30" fmla="*/ 573390 h 1589045"/>
              <a:gd name="connsiteX31" fmla="*/ 816189 w 7872284"/>
              <a:gd name="connsiteY31" fmla="*/ 567138 h 1589045"/>
              <a:gd name="connsiteX32" fmla="*/ 842501 w 7872284"/>
              <a:gd name="connsiteY32" fmla="*/ 540913 h 1589045"/>
              <a:gd name="connsiteX33" fmla="*/ 868813 w 7872284"/>
              <a:gd name="connsiteY33" fmla="*/ 533792 h 1589045"/>
              <a:gd name="connsiteX34" fmla="*/ 895124 w 7872284"/>
              <a:gd name="connsiteY34" fmla="*/ 555328 h 1589045"/>
              <a:gd name="connsiteX35" fmla="*/ 921523 w 7872284"/>
              <a:gd name="connsiteY35" fmla="*/ 568180 h 1589045"/>
              <a:gd name="connsiteX36" fmla="*/ 947835 w 7872284"/>
              <a:gd name="connsiteY36" fmla="*/ 573043 h 1589045"/>
              <a:gd name="connsiteX37" fmla="*/ 974147 w 7872284"/>
              <a:gd name="connsiteY37" fmla="*/ 577558 h 1589045"/>
              <a:gd name="connsiteX38" fmla="*/ 1000459 w 7872284"/>
              <a:gd name="connsiteY38" fmla="*/ 590410 h 1589045"/>
              <a:gd name="connsiteX39" fmla="*/ 1026771 w 7872284"/>
              <a:gd name="connsiteY39" fmla="*/ 597531 h 1589045"/>
              <a:gd name="connsiteX40" fmla="*/ 1053169 w 7872284"/>
              <a:gd name="connsiteY40" fmla="*/ 588153 h 1589045"/>
              <a:gd name="connsiteX41" fmla="*/ 1079481 w 7872284"/>
              <a:gd name="connsiteY41" fmla="*/ 578340 h 1589045"/>
              <a:gd name="connsiteX42" fmla="*/ 1105793 w 7872284"/>
              <a:gd name="connsiteY42" fmla="*/ 583116 h 1589045"/>
              <a:gd name="connsiteX43" fmla="*/ 1132105 w 7872284"/>
              <a:gd name="connsiteY43" fmla="*/ 622193 h 1589045"/>
              <a:gd name="connsiteX44" fmla="*/ 1158417 w 7872284"/>
              <a:gd name="connsiteY44" fmla="*/ 651197 h 1589045"/>
              <a:gd name="connsiteX45" fmla="*/ 1184816 w 7872284"/>
              <a:gd name="connsiteY45" fmla="*/ 670041 h 1589045"/>
              <a:gd name="connsiteX46" fmla="*/ 1211128 w 7872284"/>
              <a:gd name="connsiteY46" fmla="*/ 707381 h 1589045"/>
              <a:gd name="connsiteX47" fmla="*/ 1237439 w 7872284"/>
              <a:gd name="connsiteY47" fmla="*/ 744461 h 1589045"/>
              <a:gd name="connsiteX48" fmla="*/ 1263751 w 7872284"/>
              <a:gd name="connsiteY48" fmla="*/ 760960 h 1589045"/>
              <a:gd name="connsiteX49" fmla="*/ 1290063 w 7872284"/>
              <a:gd name="connsiteY49" fmla="*/ 769817 h 1589045"/>
              <a:gd name="connsiteX50" fmla="*/ 1316462 w 7872284"/>
              <a:gd name="connsiteY50" fmla="*/ 803858 h 1589045"/>
              <a:gd name="connsiteX51" fmla="*/ 1342774 w 7872284"/>
              <a:gd name="connsiteY51" fmla="*/ 852140 h 1589045"/>
              <a:gd name="connsiteX52" fmla="*/ 1369086 w 7872284"/>
              <a:gd name="connsiteY52" fmla="*/ 851792 h 1589045"/>
              <a:gd name="connsiteX53" fmla="*/ 1395397 w 7872284"/>
              <a:gd name="connsiteY53" fmla="*/ 847624 h 1589045"/>
              <a:gd name="connsiteX54" fmla="*/ 1421709 w 7872284"/>
              <a:gd name="connsiteY54" fmla="*/ 870202 h 1589045"/>
              <a:gd name="connsiteX55" fmla="*/ 1448108 w 7872284"/>
              <a:gd name="connsiteY55" fmla="*/ 895038 h 1589045"/>
              <a:gd name="connsiteX56" fmla="*/ 1474420 w 7872284"/>
              <a:gd name="connsiteY56" fmla="*/ 895298 h 1589045"/>
              <a:gd name="connsiteX57" fmla="*/ 1500732 w 7872284"/>
              <a:gd name="connsiteY57" fmla="*/ 932986 h 1589045"/>
              <a:gd name="connsiteX58" fmla="*/ 1527043 w 7872284"/>
              <a:gd name="connsiteY58" fmla="*/ 960079 h 1589045"/>
              <a:gd name="connsiteX59" fmla="*/ 1553355 w 7872284"/>
              <a:gd name="connsiteY59" fmla="*/ 960861 h 1589045"/>
              <a:gd name="connsiteX60" fmla="*/ 1579667 w 7872284"/>
              <a:gd name="connsiteY60" fmla="*/ 975102 h 1589045"/>
              <a:gd name="connsiteX61" fmla="*/ 1606066 w 7872284"/>
              <a:gd name="connsiteY61" fmla="*/ 989951 h 1589045"/>
              <a:gd name="connsiteX62" fmla="*/ 1632378 w 7872284"/>
              <a:gd name="connsiteY62" fmla="*/ 976665 h 1589045"/>
              <a:gd name="connsiteX63" fmla="*/ 1658690 w 7872284"/>
              <a:gd name="connsiteY63" fmla="*/ 982136 h 1589045"/>
              <a:gd name="connsiteX64" fmla="*/ 1685001 w 7872284"/>
              <a:gd name="connsiteY64" fmla="*/ 1015482 h 1589045"/>
              <a:gd name="connsiteX65" fmla="*/ 1711313 w 7872284"/>
              <a:gd name="connsiteY65" fmla="*/ 1039188 h 1589045"/>
              <a:gd name="connsiteX66" fmla="*/ 1737712 w 7872284"/>
              <a:gd name="connsiteY66" fmla="*/ 1067498 h 1589045"/>
              <a:gd name="connsiteX67" fmla="*/ 1764024 w 7872284"/>
              <a:gd name="connsiteY67" fmla="*/ 1087557 h 1589045"/>
              <a:gd name="connsiteX68" fmla="*/ 1790336 w 7872284"/>
              <a:gd name="connsiteY68" fmla="*/ 1097978 h 1589045"/>
              <a:gd name="connsiteX69" fmla="*/ 1816648 w 7872284"/>
              <a:gd name="connsiteY69" fmla="*/ 1107790 h 1589045"/>
              <a:gd name="connsiteX70" fmla="*/ 1842959 w 7872284"/>
              <a:gd name="connsiteY70" fmla="*/ 1133147 h 1589045"/>
              <a:gd name="connsiteX71" fmla="*/ 1869358 w 7872284"/>
              <a:gd name="connsiteY71" fmla="*/ 1122640 h 1589045"/>
              <a:gd name="connsiteX72" fmla="*/ 1895670 w 7872284"/>
              <a:gd name="connsiteY72" fmla="*/ 1121076 h 1589045"/>
              <a:gd name="connsiteX73" fmla="*/ 1921982 w 7872284"/>
              <a:gd name="connsiteY73" fmla="*/ 1119079 h 1589045"/>
              <a:gd name="connsiteX74" fmla="*/ 1948294 w 7872284"/>
              <a:gd name="connsiteY74" fmla="*/ 1124724 h 1589045"/>
              <a:gd name="connsiteX75" fmla="*/ 1974606 w 7872284"/>
              <a:gd name="connsiteY75" fmla="*/ 1140268 h 1589045"/>
              <a:gd name="connsiteX76" fmla="*/ 2001004 w 7872284"/>
              <a:gd name="connsiteY76" fmla="*/ 1159633 h 1589045"/>
              <a:gd name="connsiteX77" fmla="*/ 2027316 w 7872284"/>
              <a:gd name="connsiteY77" fmla="*/ 1167622 h 1589045"/>
              <a:gd name="connsiteX78" fmla="*/ 2053628 w 7872284"/>
              <a:gd name="connsiteY78" fmla="*/ 1153554 h 1589045"/>
              <a:gd name="connsiteX79" fmla="*/ 2079940 w 7872284"/>
              <a:gd name="connsiteY79" fmla="*/ 1160588 h 1589045"/>
              <a:gd name="connsiteX80" fmla="*/ 2106252 w 7872284"/>
              <a:gd name="connsiteY80" fmla="*/ 1187768 h 1589045"/>
              <a:gd name="connsiteX81" fmla="*/ 2132651 w 7872284"/>
              <a:gd name="connsiteY81" fmla="*/ 1203225 h 1589045"/>
              <a:gd name="connsiteX82" fmla="*/ 2158963 w 7872284"/>
              <a:gd name="connsiteY82" fmla="*/ 1205136 h 1589045"/>
              <a:gd name="connsiteX83" fmla="*/ 2185274 w 7872284"/>
              <a:gd name="connsiteY83" fmla="*/ 1208870 h 1589045"/>
              <a:gd name="connsiteX84" fmla="*/ 2211586 w 7872284"/>
              <a:gd name="connsiteY84" fmla="*/ 1220940 h 1589045"/>
              <a:gd name="connsiteX85" fmla="*/ 2237898 w 7872284"/>
              <a:gd name="connsiteY85" fmla="*/ 1223285 h 1589045"/>
              <a:gd name="connsiteX86" fmla="*/ 2264297 w 7872284"/>
              <a:gd name="connsiteY86" fmla="*/ 1213211 h 1589045"/>
              <a:gd name="connsiteX87" fmla="*/ 2290609 w 7872284"/>
              <a:gd name="connsiteY87" fmla="*/ 1226498 h 1589045"/>
              <a:gd name="connsiteX88" fmla="*/ 2316921 w 7872284"/>
              <a:gd name="connsiteY88" fmla="*/ 1234400 h 1589045"/>
              <a:gd name="connsiteX89" fmla="*/ 2343232 w 7872284"/>
              <a:gd name="connsiteY89" fmla="*/ 1222590 h 1589045"/>
              <a:gd name="connsiteX90" fmla="*/ 2369544 w 7872284"/>
              <a:gd name="connsiteY90" fmla="*/ 1221201 h 1589045"/>
              <a:gd name="connsiteX91" fmla="*/ 2395943 w 7872284"/>
              <a:gd name="connsiteY91" fmla="*/ 1240826 h 1589045"/>
              <a:gd name="connsiteX92" fmla="*/ 2422255 w 7872284"/>
              <a:gd name="connsiteY92" fmla="*/ 1260104 h 1589045"/>
              <a:gd name="connsiteX93" fmla="*/ 2448567 w 7872284"/>
              <a:gd name="connsiteY93" fmla="*/ 1254807 h 1589045"/>
              <a:gd name="connsiteX94" fmla="*/ 2474879 w 7872284"/>
              <a:gd name="connsiteY94" fmla="*/ 1245081 h 1589045"/>
              <a:gd name="connsiteX95" fmla="*/ 2501191 w 7872284"/>
              <a:gd name="connsiteY95" fmla="*/ 1237439 h 1589045"/>
              <a:gd name="connsiteX96" fmla="*/ 2527502 w 7872284"/>
              <a:gd name="connsiteY96" fmla="*/ 1264533 h 1589045"/>
              <a:gd name="connsiteX97" fmla="*/ 2553901 w 7872284"/>
              <a:gd name="connsiteY97" fmla="*/ 1296228 h 1589045"/>
              <a:gd name="connsiteX98" fmla="*/ 2580213 w 7872284"/>
              <a:gd name="connsiteY98" fmla="*/ 1294405 h 1589045"/>
              <a:gd name="connsiteX99" fmla="*/ 2606525 w 7872284"/>
              <a:gd name="connsiteY99" fmla="*/ 1284245 h 1589045"/>
              <a:gd name="connsiteX100" fmla="*/ 2632837 w 7872284"/>
              <a:gd name="connsiteY100" fmla="*/ 1296142 h 1589045"/>
              <a:gd name="connsiteX101" fmla="*/ 2659149 w 7872284"/>
              <a:gd name="connsiteY101" fmla="*/ 1302655 h 1589045"/>
              <a:gd name="connsiteX102" fmla="*/ 2685547 w 7872284"/>
              <a:gd name="connsiteY102" fmla="*/ 1316809 h 1589045"/>
              <a:gd name="connsiteX103" fmla="*/ 2711859 w 7872284"/>
              <a:gd name="connsiteY103" fmla="*/ 1311859 h 1589045"/>
              <a:gd name="connsiteX104" fmla="*/ 2738171 w 7872284"/>
              <a:gd name="connsiteY104" fmla="*/ 1303002 h 1589045"/>
              <a:gd name="connsiteX105" fmla="*/ 2764483 w 7872284"/>
              <a:gd name="connsiteY105" fmla="*/ 1281640 h 1589045"/>
              <a:gd name="connsiteX106" fmla="*/ 2790795 w 7872284"/>
              <a:gd name="connsiteY106" fmla="*/ 1288760 h 1589045"/>
              <a:gd name="connsiteX107" fmla="*/ 2817193 w 7872284"/>
              <a:gd name="connsiteY107" fmla="*/ 1279556 h 1589045"/>
              <a:gd name="connsiteX108" fmla="*/ 2843505 w 7872284"/>
              <a:gd name="connsiteY108" fmla="*/ 1256978 h 1589045"/>
              <a:gd name="connsiteX109" fmla="*/ 2869817 w 7872284"/>
              <a:gd name="connsiteY109" fmla="*/ 1253591 h 1589045"/>
              <a:gd name="connsiteX110" fmla="*/ 2896129 w 7872284"/>
              <a:gd name="connsiteY110" fmla="*/ 1262101 h 1589045"/>
              <a:gd name="connsiteX111" fmla="*/ 2922441 w 7872284"/>
              <a:gd name="connsiteY111" fmla="*/ 1245602 h 1589045"/>
              <a:gd name="connsiteX112" fmla="*/ 2948839 w 7872284"/>
              <a:gd name="connsiteY112" fmla="*/ 1218422 h 1589045"/>
              <a:gd name="connsiteX113" fmla="*/ 2975151 w 7872284"/>
              <a:gd name="connsiteY113" fmla="*/ 1200794 h 1589045"/>
              <a:gd name="connsiteX114" fmla="*/ 3001463 w 7872284"/>
              <a:gd name="connsiteY114" fmla="*/ 1169619 h 1589045"/>
              <a:gd name="connsiteX115" fmla="*/ 3027775 w 7872284"/>
              <a:gd name="connsiteY115" fmla="*/ 1147128 h 1589045"/>
              <a:gd name="connsiteX116" fmla="*/ 3054087 w 7872284"/>
              <a:gd name="connsiteY116" fmla="*/ 1150080 h 1589045"/>
              <a:gd name="connsiteX117" fmla="*/ 3080486 w 7872284"/>
              <a:gd name="connsiteY117" fmla="*/ 1143394 h 1589045"/>
              <a:gd name="connsiteX118" fmla="*/ 3106798 w 7872284"/>
              <a:gd name="connsiteY118" fmla="*/ 1128371 h 1589045"/>
              <a:gd name="connsiteX119" fmla="*/ 3133109 w 7872284"/>
              <a:gd name="connsiteY119" fmla="*/ 1119600 h 1589045"/>
              <a:gd name="connsiteX120" fmla="*/ 3159421 w 7872284"/>
              <a:gd name="connsiteY120" fmla="*/ 1138270 h 1589045"/>
              <a:gd name="connsiteX121" fmla="*/ 3185733 w 7872284"/>
              <a:gd name="connsiteY121" fmla="*/ 1154770 h 1589045"/>
              <a:gd name="connsiteX122" fmla="*/ 3212132 w 7872284"/>
              <a:gd name="connsiteY122" fmla="*/ 1132539 h 1589045"/>
              <a:gd name="connsiteX123" fmla="*/ 3238444 w 7872284"/>
              <a:gd name="connsiteY123" fmla="*/ 1097283 h 1589045"/>
              <a:gd name="connsiteX124" fmla="*/ 3264755 w 7872284"/>
              <a:gd name="connsiteY124" fmla="*/ 1105359 h 1589045"/>
              <a:gd name="connsiteX125" fmla="*/ 3291067 w 7872284"/>
              <a:gd name="connsiteY125" fmla="*/ 1129413 h 1589045"/>
              <a:gd name="connsiteX126" fmla="*/ 3317380 w 7872284"/>
              <a:gd name="connsiteY126" fmla="*/ 1117864 h 1589045"/>
              <a:gd name="connsiteX127" fmla="*/ 3343778 w 7872284"/>
              <a:gd name="connsiteY127" fmla="*/ 1104751 h 1589045"/>
              <a:gd name="connsiteX128" fmla="*/ 3370090 w 7872284"/>
              <a:gd name="connsiteY128" fmla="*/ 1092681 h 1589045"/>
              <a:gd name="connsiteX129" fmla="*/ 3396402 w 7872284"/>
              <a:gd name="connsiteY129" fmla="*/ 1104404 h 1589045"/>
              <a:gd name="connsiteX130" fmla="*/ 3422713 w 7872284"/>
              <a:gd name="connsiteY130" fmla="*/ 1144610 h 1589045"/>
              <a:gd name="connsiteX131" fmla="*/ 3449025 w 7872284"/>
              <a:gd name="connsiteY131" fmla="*/ 1180821 h 1589045"/>
              <a:gd name="connsiteX132" fmla="*/ 3475424 w 7872284"/>
              <a:gd name="connsiteY132" fmla="*/ 1234052 h 1589045"/>
              <a:gd name="connsiteX133" fmla="*/ 3501736 w 7872284"/>
              <a:gd name="connsiteY133" fmla="*/ 1276777 h 1589045"/>
              <a:gd name="connsiteX134" fmla="*/ 3528048 w 7872284"/>
              <a:gd name="connsiteY134" fmla="*/ 1315159 h 1589045"/>
              <a:gd name="connsiteX135" fmla="*/ 3554360 w 7872284"/>
              <a:gd name="connsiteY135" fmla="*/ 1345292 h 1589045"/>
              <a:gd name="connsiteX136" fmla="*/ 3580671 w 7872284"/>
              <a:gd name="connsiteY136" fmla="*/ 1390274 h 1589045"/>
              <a:gd name="connsiteX137" fmla="*/ 3606984 w 7872284"/>
              <a:gd name="connsiteY137" fmla="*/ 1439945 h 1589045"/>
              <a:gd name="connsiteX138" fmla="*/ 3633382 w 7872284"/>
              <a:gd name="connsiteY138" fmla="*/ 1469904 h 1589045"/>
              <a:gd name="connsiteX139" fmla="*/ 3659694 w 7872284"/>
              <a:gd name="connsiteY139" fmla="*/ 1525828 h 1589045"/>
              <a:gd name="connsiteX140" fmla="*/ 3686006 w 7872284"/>
              <a:gd name="connsiteY140" fmla="*/ 1557958 h 1589045"/>
              <a:gd name="connsiteX141" fmla="*/ 3712318 w 7872284"/>
              <a:gd name="connsiteY141" fmla="*/ 1581578 h 1589045"/>
              <a:gd name="connsiteX142" fmla="*/ 3738629 w 7872284"/>
              <a:gd name="connsiteY142" fmla="*/ 1584704 h 1589045"/>
              <a:gd name="connsiteX143" fmla="*/ 3765028 w 7872284"/>
              <a:gd name="connsiteY143" fmla="*/ 1589046 h 1589045"/>
              <a:gd name="connsiteX144" fmla="*/ 3791340 w 7872284"/>
              <a:gd name="connsiteY144" fmla="*/ 1575325 h 1589045"/>
              <a:gd name="connsiteX145" fmla="*/ 3817652 w 7872284"/>
              <a:gd name="connsiteY145" fmla="*/ 1562647 h 1589045"/>
              <a:gd name="connsiteX146" fmla="*/ 3843964 w 7872284"/>
              <a:gd name="connsiteY146" fmla="*/ 1551011 h 1589045"/>
              <a:gd name="connsiteX147" fmla="*/ 3870276 w 7872284"/>
              <a:gd name="connsiteY147" fmla="*/ 1554050 h 1589045"/>
              <a:gd name="connsiteX148" fmla="*/ 3896674 w 7872284"/>
              <a:gd name="connsiteY148" fmla="*/ 1507852 h 1589045"/>
              <a:gd name="connsiteX149" fmla="*/ 3922987 w 7872284"/>
              <a:gd name="connsiteY149" fmla="*/ 1485709 h 1589045"/>
              <a:gd name="connsiteX150" fmla="*/ 3949298 w 7872284"/>
              <a:gd name="connsiteY150" fmla="*/ 1491353 h 1589045"/>
              <a:gd name="connsiteX151" fmla="*/ 3975610 w 7872284"/>
              <a:gd name="connsiteY151" fmla="*/ 1488748 h 1589045"/>
              <a:gd name="connsiteX152" fmla="*/ 4001922 w 7872284"/>
              <a:gd name="connsiteY152" fmla="*/ 1470251 h 1589045"/>
              <a:gd name="connsiteX153" fmla="*/ 4028321 w 7872284"/>
              <a:gd name="connsiteY153" fmla="*/ 1435343 h 1589045"/>
              <a:gd name="connsiteX154" fmla="*/ 4054632 w 7872284"/>
              <a:gd name="connsiteY154" fmla="*/ 1388363 h 1589045"/>
              <a:gd name="connsiteX155" fmla="*/ 4080945 w 7872284"/>
              <a:gd name="connsiteY155" fmla="*/ 1334176 h 1589045"/>
              <a:gd name="connsiteX156" fmla="*/ 4107256 w 7872284"/>
              <a:gd name="connsiteY156" fmla="*/ 1282942 h 1589045"/>
              <a:gd name="connsiteX157" fmla="*/ 4133568 w 7872284"/>
              <a:gd name="connsiteY157" fmla="*/ 1241347 h 1589045"/>
              <a:gd name="connsiteX158" fmla="*/ 4159967 w 7872284"/>
              <a:gd name="connsiteY158" fmla="*/ 1182992 h 1589045"/>
              <a:gd name="connsiteX159" fmla="*/ 4186279 w 7872284"/>
              <a:gd name="connsiteY159" fmla="*/ 1123682 h 1589045"/>
              <a:gd name="connsiteX160" fmla="*/ 4212591 w 7872284"/>
              <a:gd name="connsiteY160" fmla="*/ 1059943 h 1589045"/>
              <a:gd name="connsiteX161" fmla="*/ 4238903 w 7872284"/>
              <a:gd name="connsiteY161" fmla="*/ 1008448 h 1589045"/>
              <a:gd name="connsiteX162" fmla="*/ 4265214 w 7872284"/>
              <a:gd name="connsiteY162" fmla="*/ 967373 h 1589045"/>
              <a:gd name="connsiteX163" fmla="*/ 4291613 w 7872284"/>
              <a:gd name="connsiteY163" fmla="*/ 955911 h 1589045"/>
              <a:gd name="connsiteX164" fmla="*/ 4317925 w 7872284"/>
              <a:gd name="connsiteY164" fmla="*/ 955129 h 1589045"/>
              <a:gd name="connsiteX165" fmla="*/ 4344237 w 7872284"/>
              <a:gd name="connsiteY165" fmla="*/ 925865 h 1589045"/>
              <a:gd name="connsiteX166" fmla="*/ 4370549 w 7872284"/>
              <a:gd name="connsiteY166" fmla="*/ 897990 h 1589045"/>
              <a:gd name="connsiteX167" fmla="*/ 4396861 w 7872284"/>
              <a:gd name="connsiteY167" fmla="*/ 854745 h 1589045"/>
              <a:gd name="connsiteX168" fmla="*/ 4423172 w 7872284"/>
              <a:gd name="connsiteY168" fmla="*/ 830604 h 1589045"/>
              <a:gd name="connsiteX169" fmla="*/ 4449571 w 7872284"/>
              <a:gd name="connsiteY169" fmla="*/ 807331 h 1589045"/>
              <a:gd name="connsiteX170" fmla="*/ 4475883 w 7872284"/>
              <a:gd name="connsiteY170" fmla="*/ 783538 h 1589045"/>
              <a:gd name="connsiteX171" fmla="*/ 4502195 w 7872284"/>
              <a:gd name="connsiteY171" fmla="*/ 736732 h 1589045"/>
              <a:gd name="connsiteX172" fmla="*/ 4528507 w 7872284"/>
              <a:gd name="connsiteY172" fmla="*/ 692705 h 1589045"/>
              <a:gd name="connsiteX173" fmla="*/ 4554819 w 7872284"/>
              <a:gd name="connsiteY173" fmla="*/ 647810 h 1589045"/>
              <a:gd name="connsiteX174" fmla="*/ 4581217 w 7872284"/>
              <a:gd name="connsiteY174" fmla="*/ 614638 h 1589045"/>
              <a:gd name="connsiteX175" fmla="*/ 4607529 w 7872284"/>
              <a:gd name="connsiteY175" fmla="*/ 606215 h 1589045"/>
              <a:gd name="connsiteX176" fmla="*/ 4633841 w 7872284"/>
              <a:gd name="connsiteY176" fmla="*/ 608386 h 1589045"/>
              <a:gd name="connsiteX177" fmla="*/ 4660153 w 7872284"/>
              <a:gd name="connsiteY177" fmla="*/ 554546 h 1589045"/>
              <a:gd name="connsiteX178" fmla="*/ 4686465 w 7872284"/>
              <a:gd name="connsiteY178" fmla="*/ 516077 h 1589045"/>
              <a:gd name="connsiteX179" fmla="*/ 4712863 w 7872284"/>
              <a:gd name="connsiteY179" fmla="*/ 532577 h 1589045"/>
              <a:gd name="connsiteX180" fmla="*/ 4739175 w 7872284"/>
              <a:gd name="connsiteY180" fmla="*/ 553591 h 1589045"/>
              <a:gd name="connsiteX181" fmla="*/ 4765487 w 7872284"/>
              <a:gd name="connsiteY181" fmla="*/ 573911 h 1589045"/>
              <a:gd name="connsiteX182" fmla="*/ 4791799 w 7872284"/>
              <a:gd name="connsiteY182" fmla="*/ 564793 h 1589045"/>
              <a:gd name="connsiteX183" fmla="*/ 4818111 w 7872284"/>
              <a:gd name="connsiteY183" fmla="*/ 574780 h 1589045"/>
              <a:gd name="connsiteX184" fmla="*/ 4844510 w 7872284"/>
              <a:gd name="connsiteY184" fmla="*/ 588761 h 1589045"/>
              <a:gd name="connsiteX185" fmla="*/ 4870821 w 7872284"/>
              <a:gd name="connsiteY185" fmla="*/ 595621 h 1589045"/>
              <a:gd name="connsiteX186" fmla="*/ 4897133 w 7872284"/>
              <a:gd name="connsiteY186" fmla="*/ 592842 h 1589045"/>
              <a:gd name="connsiteX187" fmla="*/ 4923445 w 7872284"/>
              <a:gd name="connsiteY187" fmla="*/ 629053 h 1589045"/>
              <a:gd name="connsiteX188" fmla="*/ 4949757 w 7872284"/>
              <a:gd name="connsiteY188" fmla="*/ 683327 h 1589045"/>
              <a:gd name="connsiteX189" fmla="*/ 4976156 w 7872284"/>
              <a:gd name="connsiteY189" fmla="*/ 717975 h 1589045"/>
              <a:gd name="connsiteX190" fmla="*/ 5002468 w 7872284"/>
              <a:gd name="connsiteY190" fmla="*/ 735256 h 1589045"/>
              <a:gd name="connsiteX191" fmla="*/ 5028779 w 7872284"/>
              <a:gd name="connsiteY191" fmla="*/ 773465 h 1589045"/>
              <a:gd name="connsiteX192" fmla="*/ 5055092 w 7872284"/>
              <a:gd name="connsiteY192" fmla="*/ 772075 h 1589045"/>
              <a:gd name="connsiteX193" fmla="*/ 5081403 w 7872284"/>
              <a:gd name="connsiteY193" fmla="*/ 795521 h 1589045"/>
              <a:gd name="connsiteX194" fmla="*/ 5107802 w 7872284"/>
              <a:gd name="connsiteY194" fmla="*/ 833556 h 1589045"/>
              <a:gd name="connsiteX195" fmla="*/ 5134114 w 7872284"/>
              <a:gd name="connsiteY195" fmla="*/ 872633 h 1589045"/>
              <a:gd name="connsiteX196" fmla="*/ 5160426 w 7872284"/>
              <a:gd name="connsiteY196" fmla="*/ 886267 h 1589045"/>
              <a:gd name="connsiteX197" fmla="*/ 5186737 w 7872284"/>
              <a:gd name="connsiteY197" fmla="*/ 927949 h 1589045"/>
              <a:gd name="connsiteX198" fmla="*/ 5213050 w 7872284"/>
              <a:gd name="connsiteY198" fmla="*/ 943146 h 1589045"/>
              <a:gd name="connsiteX199" fmla="*/ 5239448 w 7872284"/>
              <a:gd name="connsiteY199" fmla="*/ 921871 h 1589045"/>
              <a:gd name="connsiteX200" fmla="*/ 5265760 w 7872284"/>
              <a:gd name="connsiteY200" fmla="*/ 899640 h 1589045"/>
              <a:gd name="connsiteX201" fmla="*/ 5292072 w 7872284"/>
              <a:gd name="connsiteY201" fmla="*/ 932986 h 1589045"/>
              <a:gd name="connsiteX202" fmla="*/ 5318384 w 7872284"/>
              <a:gd name="connsiteY202" fmla="*/ 934809 h 1589045"/>
              <a:gd name="connsiteX203" fmla="*/ 5344695 w 7872284"/>
              <a:gd name="connsiteY203" fmla="*/ 921349 h 1589045"/>
              <a:gd name="connsiteX204" fmla="*/ 5371008 w 7872284"/>
              <a:gd name="connsiteY204" fmla="*/ 915010 h 1589045"/>
              <a:gd name="connsiteX205" fmla="*/ 5397406 w 7872284"/>
              <a:gd name="connsiteY205" fmla="*/ 885746 h 1589045"/>
              <a:gd name="connsiteX206" fmla="*/ 5423718 w 7872284"/>
              <a:gd name="connsiteY206" fmla="*/ 858913 h 1589045"/>
              <a:gd name="connsiteX207" fmla="*/ 5450030 w 7872284"/>
              <a:gd name="connsiteY207" fmla="*/ 843456 h 1589045"/>
              <a:gd name="connsiteX208" fmla="*/ 5476342 w 7872284"/>
              <a:gd name="connsiteY208" fmla="*/ 828780 h 1589045"/>
              <a:gd name="connsiteX209" fmla="*/ 5502654 w 7872284"/>
              <a:gd name="connsiteY209" fmla="*/ 819141 h 1589045"/>
              <a:gd name="connsiteX210" fmla="*/ 5529052 w 7872284"/>
              <a:gd name="connsiteY210" fmla="*/ 816449 h 1589045"/>
              <a:gd name="connsiteX211" fmla="*/ 5555364 w 7872284"/>
              <a:gd name="connsiteY211" fmla="*/ 827044 h 1589045"/>
              <a:gd name="connsiteX212" fmla="*/ 5581676 w 7872284"/>
              <a:gd name="connsiteY212" fmla="*/ 836596 h 1589045"/>
              <a:gd name="connsiteX213" fmla="*/ 5607988 w 7872284"/>
              <a:gd name="connsiteY213" fmla="*/ 806897 h 1589045"/>
              <a:gd name="connsiteX214" fmla="*/ 5634300 w 7872284"/>
              <a:gd name="connsiteY214" fmla="*/ 788227 h 1589045"/>
              <a:gd name="connsiteX215" fmla="*/ 5660699 w 7872284"/>
              <a:gd name="connsiteY215" fmla="*/ 790398 h 1589045"/>
              <a:gd name="connsiteX216" fmla="*/ 5687010 w 7872284"/>
              <a:gd name="connsiteY216" fmla="*/ 781280 h 1589045"/>
              <a:gd name="connsiteX217" fmla="*/ 5713322 w 7872284"/>
              <a:gd name="connsiteY217" fmla="*/ 762176 h 1589045"/>
              <a:gd name="connsiteX218" fmla="*/ 5739634 w 7872284"/>
              <a:gd name="connsiteY218" fmla="*/ 749845 h 1589045"/>
              <a:gd name="connsiteX219" fmla="*/ 5765946 w 7872284"/>
              <a:gd name="connsiteY219" fmla="*/ 762957 h 1589045"/>
              <a:gd name="connsiteX220" fmla="*/ 5792344 w 7872284"/>
              <a:gd name="connsiteY220" fmla="*/ 758007 h 1589045"/>
              <a:gd name="connsiteX221" fmla="*/ 5818657 w 7872284"/>
              <a:gd name="connsiteY221" fmla="*/ 734301 h 1589045"/>
              <a:gd name="connsiteX222" fmla="*/ 5844968 w 7872284"/>
              <a:gd name="connsiteY222" fmla="*/ 754360 h 1589045"/>
              <a:gd name="connsiteX223" fmla="*/ 5871280 w 7872284"/>
              <a:gd name="connsiteY223" fmla="*/ 781106 h 1589045"/>
              <a:gd name="connsiteX224" fmla="*/ 5897592 w 7872284"/>
              <a:gd name="connsiteY224" fmla="*/ 793785 h 1589045"/>
              <a:gd name="connsiteX225" fmla="*/ 5923991 w 7872284"/>
              <a:gd name="connsiteY225" fmla="*/ 808808 h 1589045"/>
              <a:gd name="connsiteX226" fmla="*/ 5950303 w 7872284"/>
              <a:gd name="connsiteY226" fmla="*/ 795000 h 1589045"/>
              <a:gd name="connsiteX227" fmla="*/ 5976615 w 7872284"/>
              <a:gd name="connsiteY227" fmla="*/ 788488 h 1589045"/>
              <a:gd name="connsiteX228" fmla="*/ 6002926 w 7872284"/>
              <a:gd name="connsiteY228" fmla="*/ 812542 h 1589045"/>
              <a:gd name="connsiteX229" fmla="*/ 6029238 w 7872284"/>
              <a:gd name="connsiteY229" fmla="*/ 817405 h 1589045"/>
              <a:gd name="connsiteX230" fmla="*/ 6055637 w 7872284"/>
              <a:gd name="connsiteY230" fmla="*/ 805768 h 1589045"/>
              <a:gd name="connsiteX231" fmla="*/ 6081949 w 7872284"/>
              <a:gd name="connsiteY231" fmla="*/ 776070 h 1589045"/>
              <a:gd name="connsiteX232" fmla="*/ 6108261 w 7872284"/>
              <a:gd name="connsiteY232" fmla="*/ 774073 h 1589045"/>
              <a:gd name="connsiteX233" fmla="*/ 6134573 w 7872284"/>
              <a:gd name="connsiteY233" fmla="*/ 764260 h 1589045"/>
              <a:gd name="connsiteX234" fmla="*/ 6160884 w 7872284"/>
              <a:gd name="connsiteY234" fmla="*/ 761134 h 1589045"/>
              <a:gd name="connsiteX235" fmla="*/ 6187283 w 7872284"/>
              <a:gd name="connsiteY235" fmla="*/ 788053 h 1589045"/>
              <a:gd name="connsiteX236" fmla="*/ 6213595 w 7872284"/>
              <a:gd name="connsiteY236" fmla="*/ 790224 h 1589045"/>
              <a:gd name="connsiteX237" fmla="*/ 6239907 w 7872284"/>
              <a:gd name="connsiteY237" fmla="*/ 782843 h 1589045"/>
              <a:gd name="connsiteX238" fmla="*/ 6266219 w 7872284"/>
              <a:gd name="connsiteY238" fmla="*/ 792395 h 1589045"/>
              <a:gd name="connsiteX239" fmla="*/ 6292531 w 7872284"/>
              <a:gd name="connsiteY239" fmla="*/ 802555 h 1589045"/>
              <a:gd name="connsiteX240" fmla="*/ 6318842 w 7872284"/>
              <a:gd name="connsiteY240" fmla="*/ 782496 h 1589045"/>
              <a:gd name="connsiteX241" fmla="*/ 6345241 w 7872284"/>
              <a:gd name="connsiteY241" fmla="*/ 767907 h 1589045"/>
              <a:gd name="connsiteX242" fmla="*/ 6371553 w 7872284"/>
              <a:gd name="connsiteY242" fmla="*/ 770165 h 1589045"/>
              <a:gd name="connsiteX243" fmla="*/ 6397865 w 7872284"/>
              <a:gd name="connsiteY243" fmla="*/ 797953 h 1589045"/>
              <a:gd name="connsiteX244" fmla="*/ 6424177 w 7872284"/>
              <a:gd name="connsiteY244" fmla="*/ 820878 h 1589045"/>
              <a:gd name="connsiteX245" fmla="*/ 6450489 w 7872284"/>
              <a:gd name="connsiteY245" fmla="*/ 820618 h 1589045"/>
              <a:gd name="connsiteX246" fmla="*/ 6476887 w 7872284"/>
              <a:gd name="connsiteY246" fmla="*/ 828346 h 1589045"/>
              <a:gd name="connsiteX247" fmla="*/ 6503199 w 7872284"/>
              <a:gd name="connsiteY247" fmla="*/ 846235 h 1589045"/>
              <a:gd name="connsiteX248" fmla="*/ 6529511 w 7872284"/>
              <a:gd name="connsiteY248" fmla="*/ 827825 h 1589045"/>
              <a:gd name="connsiteX249" fmla="*/ 6555823 w 7872284"/>
              <a:gd name="connsiteY249" fmla="*/ 808721 h 1589045"/>
              <a:gd name="connsiteX250" fmla="*/ 6582135 w 7872284"/>
              <a:gd name="connsiteY250" fmla="*/ 777893 h 1589045"/>
              <a:gd name="connsiteX251" fmla="*/ 6608534 w 7872284"/>
              <a:gd name="connsiteY251" fmla="*/ 768341 h 1589045"/>
              <a:gd name="connsiteX252" fmla="*/ 6634845 w 7872284"/>
              <a:gd name="connsiteY252" fmla="*/ 759136 h 1589045"/>
              <a:gd name="connsiteX253" fmla="*/ 6661157 w 7872284"/>
              <a:gd name="connsiteY253" fmla="*/ 767039 h 1589045"/>
              <a:gd name="connsiteX254" fmla="*/ 6687469 w 7872284"/>
              <a:gd name="connsiteY254" fmla="*/ 761307 h 1589045"/>
              <a:gd name="connsiteX255" fmla="*/ 6713781 w 7872284"/>
              <a:gd name="connsiteY255" fmla="*/ 784319 h 1589045"/>
              <a:gd name="connsiteX256" fmla="*/ 6740180 w 7872284"/>
              <a:gd name="connsiteY256" fmla="*/ 788140 h 1589045"/>
              <a:gd name="connsiteX257" fmla="*/ 6766491 w 7872284"/>
              <a:gd name="connsiteY257" fmla="*/ 803511 h 1589045"/>
              <a:gd name="connsiteX258" fmla="*/ 6792803 w 7872284"/>
              <a:gd name="connsiteY258" fmla="*/ 804032 h 1589045"/>
              <a:gd name="connsiteX259" fmla="*/ 6819115 w 7872284"/>
              <a:gd name="connsiteY259" fmla="*/ 810197 h 1589045"/>
              <a:gd name="connsiteX260" fmla="*/ 6845427 w 7872284"/>
              <a:gd name="connsiteY260" fmla="*/ 794740 h 1589045"/>
              <a:gd name="connsiteX261" fmla="*/ 6871826 w 7872284"/>
              <a:gd name="connsiteY261" fmla="*/ 771294 h 1589045"/>
              <a:gd name="connsiteX262" fmla="*/ 6898138 w 7872284"/>
              <a:gd name="connsiteY262" fmla="*/ 745937 h 1589045"/>
              <a:gd name="connsiteX263" fmla="*/ 6924449 w 7872284"/>
              <a:gd name="connsiteY263" fmla="*/ 745850 h 1589045"/>
              <a:gd name="connsiteX264" fmla="*/ 6950761 w 7872284"/>
              <a:gd name="connsiteY264" fmla="*/ 725356 h 1589045"/>
              <a:gd name="connsiteX265" fmla="*/ 6977073 w 7872284"/>
              <a:gd name="connsiteY265" fmla="*/ 697829 h 1589045"/>
              <a:gd name="connsiteX266" fmla="*/ 7003472 w 7872284"/>
              <a:gd name="connsiteY266" fmla="*/ 688885 h 1589045"/>
              <a:gd name="connsiteX267" fmla="*/ 7029784 w 7872284"/>
              <a:gd name="connsiteY267" fmla="*/ 674209 h 1589045"/>
              <a:gd name="connsiteX268" fmla="*/ 7056096 w 7872284"/>
              <a:gd name="connsiteY268" fmla="*/ 637042 h 1589045"/>
              <a:gd name="connsiteX269" fmla="*/ 7082407 w 7872284"/>
              <a:gd name="connsiteY269" fmla="*/ 552549 h 1589045"/>
              <a:gd name="connsiteX270" fmla="*/ 7108719 w 7872284"/>
              <a:gd name="connsiteY270" fmla="*/ 438965 h 1589045"/>
              <a:gd name="connsiteX271" fmla="*/ 7135118 w 7872284"/>
              <a:gd name="connsiteY271" fmla="*/ 302196 h 1589045"/>
              <a:gd name="connsiteX272" fmla="*/ 7161430 w 7872284"/>
              <a:gd name="connsiteY272" fmla="*/ 192954 h 1589045"/>
              <a:gd name="connsiteX273" fmla="*/ 7187742 w 7872284"/>
              <a:gd name="connsiteY273" fmla="*/ 159000 h 1589045"/>
              <a:gd name="connsiteX274" fmla="*/ 7214054 w 7872284"/>
              <a:gd name="connsiteY274" fmla="*/ 156221 h 1589045"/>
              <a:gd name="connsiteX275" fmla="*/ 7240365 w 7872284"/>
              <a:gd name="connsiteY275" fmla="*/ 185659 h 1589045"/>
              <a:gd name="connsiteX276" fmla="*/ 7266678 w 7872284"/>
              <a:gd name="connsiteY276" fmla="*/ 227602 h 1589045"/>
              <a:gd name="connsiteX277" fmla="*/ 7293076 w 7872284"/>
              <a:gd name="connsiteY277" fmla="*/ 272063 h 1589045"/>
              <a:gd name="connsiteX278" fmla="*/ 7319388 w 7872284"/>
              <a:gd name="connsiteY278" fmla="*/ 287346 h 1589045"/>
              <a:gd name="connsiteX279" fmla="*/ 7345700 w 7872284"/>
              <a:gd name="connsiteY279" fmla="*/ 312008 h 1589045"/>
              <a:gd name="connsiteX280" fmla="*/ 7372012 w 7872284"/>
              <a:gd name="connsiteY280" fmla="*/ 326163 h 1589045"/>
              <a:gd name="connsiteX281" fmla="*/ 7398323 w 7872284"/>
              <a:gd name="connsiteY281" fmla="*/ 315916 h 1589045"/>
              <a:gd name="connsiteX282" fmla="*/ 7424723 w 7872284"/>
              <a:gd name="connsiteY282" fmla="*/ 296464 h 1589045"/>
              <a:gd name="connsiteX283" fmla="*/ 7451034 w 7872284"/>
              <a:gd name="connsiteY283" fmla="*/ 283352 h 1589045"/>
              <a:gd name="connsiteX284" fmla="*/ 7477346 w 7872284"/>
              <a:gd name="connsiteY284" fmla="*/ 202593 h 1589045"/>
              <a:gd name="connsiteX285" fmla="*/ 7503658 w 7872284"/>
              <a:gd name="connsiteY285" fmla="*/ 116971 h 1589045"/>
              <a:gd name="connsiteX286" fmla="*/ 7529970 w 7872284"/>
              <a:gd name="connsiteY286" fmla="*/ 43679 h 1589045"/>
              <a:gd name="connsiteX287" fmla="*/ 7556368 w 7872284"/>
              <a:gd name="connsiteY287" fmla="*/ 8163 h 1589045"/>
              <a:gd name="connsiteX288" fmla="*/ 7582681 w 7872284"/>
              <a:gd name="connsiteY288" fmla="*/ 0 h 1589045"/>
              <a:gd name="connsiteX289" fmla="*/ 7608992 w 7872284"/>
              <a:gd name="connsiteY289" fmla="*/ 23533 h 1589045"/>
              <a:gd name="connsiteX290" fmla="*/ 7635304 w 7872284"/>
              <a:gd name="connsiteY290" fmla="*/ 65302 h 1589045"/>
              <a:gd name="connsiteX291" fmla="*/ 7661616 w 7872284"/>
              <a:gd name="connsiteY291" fmla="*/ 71120 h 1589045"/>
              <a:gd name="connsiteX292" fmla="*/ 7688015 w 7872284"/>
              <a:gd name="connsiteY292" fmla="*/ 101340 h 1589045"/>
              <a:gd name="connsiteX293" fmla="*/ 7714326 w 7872284"/>
              <a:gd name="connsiteY293" fmla="*/ 174457 h 1589045"/>
              <a:gd name="connsiteX294" fmla="*/ 7740639 w 7872284"/>
              <a:gd name="connsiteY294" fmla="*/ 224476 h 1589045"/>
              <a:gd name="connsiteX295" fmla="*/ 7766951 w 7872284"/>
              <a:gd name="connsiteY295" fmla="*/ 275189 h 1589045"/>
              <a:gd name="connsiteX296" fmla="*/ 7793262 w 7872284"/>
              <a:gd name="connsiteY296" fmla="*/ 332849 h 1589045"/>
              <a:gd name="connsiteX297" fmla="*/ 7819661 w 7872284"/>
              <a:gd name="connsiteY297" fmla="*/ 340752 h 1589045"/>
              <a:gd name="connsiteX298" fmla="*/ 7845973 w 7872284"/>
              <a:gd name="connsiteY298" fmla="*/ 332242 h 1589045"/>
              <a:gd name="connsiteX299" fmla="*/ 7872285 w 7872284"/>
              <a:gd name="connsiteY299" fmla="*/ 357772 h 15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7872284" h="1589045">
                <a:moveTo>
                  <a:pt x="0" y="568527"/>
                </a:moveTo>
                <a:lnTo>
                  <a:pt x="26312" y="560451"/>
                </a:lnTo>
                <a:lnTo>
                  <a:pt x="52624" y="572348"/>
                </a:lnTo>
                <a:lnTo>
                  <a:pt x="78936" y="578948"/>
                </a:lnTo>
                <a:lnTo>
                  <a:pt x="105334" y="570438"/>
                </a:lnTo>
                <a:lnTo>
                  <a:pt x="131646" y="569830"/>
                </a:lnTo>
                <a:lnTo>
                  <a:pt x="157958" y="573303"/>
                </a:lnTo>
                <a:lnTo>
                  <a:pt x="184270" y="564967"/>
                </a:lnTo>
                <a:lnTo>
                  <a:pt x="210582" y="556457"/>
                </a:lnTo>
                <a:lnTo>
                  <a:pt x="236981" y="560104"/>
                </a:lnTo>
                <a:lnTo>
                  <a:pt x="263292" y="576343"/>
                </a:lnTo>
                <a:lnTo>
                  <a:pt x="289604" y="582595"/>
                </a:lnTo>
                <a:lnTo>
                  <a:pt x="315916" y="572696"/>
                </a:lnTo>
                <a:lnTo>
                  <a:pt x="342228" y="578600"/>
                </a:lnTo>
                <a:lnTo>
                  <a:pt x="368627" y="593016"/>
                </a:lnTo>
                <a:lnTo>
                  <a:pt x="394939" y="579556"/>
                </a:lnTo>
                <a:lnTo>
                  <a:pt x="421250" y="557238"/>
                </a:lnTo>
                <a:lnTo>
                  <a:pt x="447562" y="550552"/>
                </a:lnTo>
                <a:lnTo>
                  <a:pt x="473874" y="552028"/>
                </a:lnTo>
                <a:lnTo>
                  <a:pt x="500273" y="560712"/>
                </a:lnTo>
                <a:lnTo>
                  <a:pt x="526585" y="565488"/>
                </a:lnTo>
                <a:lnTo>
                  <a:pt x="552897" y="556544"/>
                </a:lnTo>
                <a:lnTo>
                  <a:pt x="579209" y="555241"/>
                </a:lnTo>
                <a:lnTo>
                  <a:pt x="605520" y="577558"/>
                </a:lnTo>
                <a:lnTo>
                  <a:pt x="631919" y="586937"/>
                </a:lnTo>
                <a:lnTo>
                  <a:pt x="658231" y="576603"/>
                </a:lnTo>
                <a:lnTo>
                  <a:pt x="684543" y="565835"/>
                </a:lnTo>
                <a:lnTo>
                  <a:pt x="710855" y="549857"/>
                </a:lnTo>
                <a:lnTo>
                  <a:pt x="737166" y="540045"/>
                </a:lnTo>
                <a:lnTo>
                  <a:pt x="763478" y="549770"/>
                </a:lnTo>
                <a:lnTo>
                  <a:pt x="789877" y="573390"/>
                </a:lnTo>
                <a:lnTo>
                  <a:pt x="816189" y="567138"/>
                </a:lnTo>
                <a:lnTo>
                  <a:pt x="842501" y="540913"/>
                </a:lnTo>
                <a:lnTo>
                  <a:pt x="868813" y="533792"/>
                </a:lnTo>
                <a:lnTo>
                  <a:pt x="895124" y="555328"/>
                </a:lnTo>
                <a:lnTo>
                  <a:pt x="921523" y="568180"/>
                </a:lnTo>
                <a:lnTo>
                  <a:pt x="947835" y="573043"/>
                </a:lnTo>
                <a:lnTo>
                  <a:pt x="974147" y="577558"/>
                </a:lnTo>
                <a:lnTo>
                  <a:pt x="1000459" y="590410"/>
                </a:lnTo>
                <a:lnTo>
                  <a:pt x="1026771" y="597531"/>
                </a:lnTo>
                <a:lnTo>
                  <a:pt x="1053169" y="588153"/>
                </a:lnTo>
                <a:lnTo>
                  <a:pt x="1079481" y="578340"/>
                </a:lnTo>
                <a:lnTo>
                  <a:pt x="1105793" y="583116"/>
                </a:lnTo>
                <a:lnTo>
                  <a:pt x="1132105" y="622193"/>
                </a:lnTo>
                <a:lnTo>
                  <a:pt x="1158417" y="651197"/>
                </a:lnTo>
                <a:lnTo>
                  <a:pt x="1184816" y="670041"/>
                </a:lnTo>
                <a:lnTo>
                  <a:pt x="1211128" y="707381"/>
                </a:lnTo>
                <a:lnTo>
                  <a:pt x="1237439" y="744461"/>
                </a:lnTo>
                <a:lnTo>
                  <a:pt x="1263751" y="760960"/>
                </a:lnTo>
                <a:lnTo>
                  <a:pt x="1290063" y="769817"/>
                </a:lnTo>
                <a:lnTo>
                  <a:pt x="1316462" y="803858"/>
                </a:lnTo>
                <a:lnTo>
                  <a:pt x="1342774" y="852140"/>
                </a:lnTo>
                <a:lnTo>
                  <a:pt x="1369086" y="851792"/>
                </a:lnTo>
                <a:lnTo>
                  <a:pt x="1395397" y="847624"/>
                </a:lnTo>
                <a:lnTo>
                  <a:pt x="1421709" y="870202"/>
                </a:lnTo>
                <a:lnTo>
                  <a:pt x="1448108" y="895038"/>
                </a:lnTo>
                <a:lnTo>
                  <a:pt x="1474420" y="895298"/>
                </a:lnTo>
                <a:lnTo>
                  <a:pt x="1500732" y="932986"/>
                </a:lnTo>
                <a:lnTo>
                  <a:pt x="1527043" y="960079"/>
                </a:lnTo>
                <a:lnTo>
                  <a:pt x="1553355" y="960861"/>
                </a:lnTo>
                <a:lnTo>
                  <a:pt x="1579667" y="975102"/>
                </a:lnTo>
                <a:lnTo>
                  <a:pt x="1606066" y="989951"/>
                </a:lnTo>
                <a:lnTo>
                  <a:pt x="1632378" y="976665"/>
                </a:lnTo>
                <a:lnTo>
                  <a:pt x="1658690" y="982136"/>
                </a:lnTo>
                <a:lnTo>
                  <a:pt x="1685001" y="1015482"/>
                </a:lnTo>
                <a:lnTo>
                  <a:pt x="1711313" y="1039188"/>
                </a:lnTo>
                <a:lnTo>
                  <a:pt x="1737712" y="1067498"/>
                </a:lnTo>
                <a:lnTo>
                  <a:pt x="1764024" y="1087557"/>
                </a:lnTo>
                <a:lnTo>
                  <a:pt x="1790336" y="1097978"/>
                </a:lnTo>
                <a:lnTo>
                  <a:pt x="1816648" y="1107790"/>
                </a:lnTo>
                <a:lnTo>
                  <a:pt x="1842959" y="1133147"/>
                </a:lnTo>
                <a:lnTo>
                  <a:pt x="1869358" y="1122640"/>
                </a:lnTo>
                <a:lnTo>
                  <a:pt x="1895670" y="1121076"/>
                </a:lnTo>
                <a:lnTo>
                  <a:pt x="1921982" y="1119079"/>
                </a:lnTo>
                <a:lnTo>
                  <a:pt x="1948294" y="1124724"/>
                </a:lnTo>
                <a:lnTo>
                  <a:pt x="1974606" y="1140268"/>
                </a:lnTo>
                <a:lnTo>
                  <a:pt x="2001004" y="1159633"/>
                </a:lnTo>
                <a:lnTo>
                  <a:pt x="2027316" y="1167622"/>
                </a:lnTo>
                <a:lnTo>
                  <a:pt x="2053628" y="1153554"/>
                </a:lnTo>
                <a:lnTo>
                  <a:pt x="2079940" y="1160588"/>
                </a:lnTo>
                <a:lnTo>
                  <a:pt x="2106252" y="1187768"/>
                </a:lnTo>
                <a:lnTo>
                  <a:pt x="2132651" y="1203225"/>
                </a:lnTo>
                <a:lnTo>
                  <a:pt x="2158963" y="1205136"/>
                </a:lnTo>
                <a:lnTo>
                  <a:pt x="2185274" y="1208870"/>
                </a:lnTo>
                <a:lnTo>
                  <a:pt x="2211586" y="1220940"/>
                </a:lnTo>
                <a:lnTo>
                  <a:pt x="2237898" y="1223285"/>
                </a:lnTo>
                <a:lnTo>
                  <a:pt x="2264297" y="1213211"/>
                </a:lnTo>
                <a:lnTo>
                  <a:pt x="2290609" y="1226498"/>
                </a:lnTo>
                <a:lnTo>
                  <a:pt x="2316921" y="1234400"/>
                </a:lnTo>
                <a:lnTo>
                  <a:pt x="2343232" y="1222590"/>
                </a:lnTo>
                <a:lnTo>
                  <a:pt x="2369544" y="1221201"/>
                </a:lnTo>
                <a:lnTo>
                  <a:pt x="2395943" y="1240826"/>
                </a:lnTo>
                <a:lnTo>
                  <a:pt x="2422255" y="1260104"/>
                </a:lnTo>
                <a:lnTo>
                  <a:pt x="2448567" y="1254807"/>
                </a:lnTo>
                <a:lnTo>
                  <a:pt x="2474879" y="1245081"/>
                </a:lnTo>
                <a:lnTo>
                  <a:pt x="2501191" y="1237439"/>
                </a:lnTo>
                <a:lnTo>
                  <a:pt x="2527502" y="1264533"/>
                </a:lnTo>
                <a:lnTo>
                  <a:pt x="2553901" y="1296228"/>
                </a:lnTo>
                <a:lnTo>
                  <a:pt x="2580213" y="1294405"/>
                </a:lnTo>
                <a:lnTo>
                  <a:pt x="2606525" y="1284245"/>
                </a:lnTo>
                <a:lnTo>
                  <a:pt x="2632837" y="1296142"/>
                </a:lnTo>
                <a:lnTo>
                  <a:pt x="2659149" y="1302655"/>
                </a:lnTo>
                <a:lnTo>
                  <a:pt x="2685547" y="1316809"/>
                </a:lnTo>
                <a:lnTo>
                  <a:pt x="2711859" y="1311859"/>
                </a:lnTo>
                <a:lnTo>
                  <a:pt x="2738171" y="1303002"/>
                </a:lnTo>
                <a:lnTo>
                  <a:pt x="2764483" y="1281640"/>
                </a:lnTo>
                <a:lnTo>
                  <a:pt x="2790795" y="1288760"/>
                </a:lnTo>
                <a:lnTo>
                  <a:pt x="2817193" y="1279556"/>
                </a:lnTo>
                <a:lnTo>
                  <a:pt x="2843505" y="1256978"/>
                </a:lnTo>
                <a:lnTo>
                  <a:pt x="2869817" y="1253591"/>
                </a:lnTo>
                <a:lnTo>
                  <a:pt x="2896129" y="1262101"/>
                </a:lnTo>
                <a:lnTo>
                  <a:pt x="2922441" y="1245602"/>
                </a:lnTo>
                <a:lnTo>
                  <a:pt x="2948839" y="1218422"/>
                </a:lnTo>
                <a:lnTo>
                  <a:pt x="2975151" y="1200794"/>
                </a:lnTo>
                <a:lnTo>
                  <a:pt x="3001463" y="1169619"/>
                </a:lnTo>
                <a:lnTo>
                  <a:pt x="3027775" y="1147128"/>
                </a:lnTo>
                <a:lnTo>
                  <a:pt x="3054087" y="1150080"/>
                </a:lnTo>
                <a:lnTo>
                  <a:pt x="3080486" y="1143394"/>
                </a:lnTo>
                <a:lnTo>
                  <a:pt x="3106798" y="1128371"/>
                </a:lnTo>
                <a:lnTo>
                  <a:pt x="3133109" y="1119600"/>
                </a:lnTo>
                <a:lnTo>
                  <a:pt x="3159421" y="1138270"/>
                </a:lnTo>
                <a:lnTo>
                  <a:pt x="3185733" y="1154770"/>
                </a:lnTo>
                <a:lnTo>
                  <a:pt x="3212132" y="1132539"/>
                </a:lnTo>
                <a:lnTo>
                  <a:pt x="3238444" y="1097283"/>
                </a:lnTo>
                <a:lnTo>
                  <a:pt x="3264755" y="1105359"/>
                </a:lnTo>
                <a:lnTo>
                  <a:pt x="3291067" y="1129413"/>
                </a:lnTo>
                <a:lnTo>
                  <a:pt x="3317380" y="1117864"/>
                </a:lnTo>
                <a:lnTo>
                  <a:pt x="3343778" y="1104751"/>
                </a:lnTo>
                <a:lnTo>
                  <a:pt x="3370090" y="1092681"/>
                </a:lnTo>
                <a:lnTo>
                  <a:pt x="3396402" y="1104404"/>
                </a:lnTo>
                <a:lnTo>
                  <a:pt x="3422713" y="1144610"/>
                </a:lnTo>
                <a:lnTo>
                  <a:pt x="3449025" y="1180821"/>
                </a:lnTo>
                <a:lnTo>
                  <a:pt x="3475424" y="1234052"/>
                </a:lnTo>
                <a:lnTo>
                  <a:pt x="3501736" y="1276777"/>
                </a:lnTo>
                <a:lnTo>
                  <a:pt x="3528048" y="1315159"/>
                </a:lnTo>
                <a:lnTo>
                  <a:pt x="3554360" y="1345292"/>
                </a:lnTo>
                <a:lnTo>
                  <a:pt x="3580671" y="1390274"/>
                </a:lnTo>
                <a:lnTo>
                  <a:pt x="3606984" y="1439945"/>
                </a:lnTo>
                <a:lnTo>
                  <a:pt x="3633382" y="1469904"/>
                </a:lnTo>
                <a:lnTo>
                  <a:pt x="3659694" y="1525828"/>
                </a:lnTo>
                <a:lnTo>
                  <a:pt x="3686006" y="1557958"/>
                </a:lnTo>
                <a:lnTo>
                  <a:pt x="3712318" y="1581578"/>
                </a:lnTo>
                <a:lnTo>
                  <a:pt x="3738629" y="1584704"/>
                </a:lnTo>
                <a:lnTo>
                  <a:pt x="3765028" y="1589046"/>
                </a:lnTo>
                <a:lnTo>
                  <a:pt x="3791340" y="1575325"/>
                </a:lnTo>
                <a:lnTo>
                  <a:pt x="3817652" y="1562647"/>
                </a:lnTo>
                <a:lnTo>
                  <a:pt x="3843964" y="1551011"/>
                </a:lnTo>
                <a:lnTo>
                  <a:pt x="3870276" y="1554050"/>
                </a:lnTo>
                <a:lnTo>
                  <a:pt x="3896674" y="1507852"/>
                </a:lnTo>
                <a:lnTo>
                  <a:pt x="3922987" y="1485709"/>
                </a:lnTo>
                <a:lnTo>
                  <a:pt x="3949298" y="1491353"/>
                </a:lnTo>
                <a:lnTo>
                  <a:pt x="3975610" y="1488748"/>
                </a:lnTo>
                <a:lnTo>
                  <a:pt x="4001922" y="1470251"/>
                </a:lnTo>
                <a:lnTo>
                  <a:pt x="4028321" y="1435343"/>
                </a:lnTo>
                <a:lnTo>
                  <a:pt x="4054632" y="1388363"/>
                </a:lnTo>
                <a:lnTo>
                  <a:pt x="4080945" y="1334176"/>
                </a:lnTo>
                <a:lnTo>
                  <a:pt x="4107256" y="1282942"/>
                </a:lnTo>
                <a:lnTo>
                  <a:pt x="4133568" y="1241347"/>
                </a:lnTo>
                <a:lnTo>
                  <a:pt x="4159967" y="1182992"/>
                </a:lnTo>
                <a:lnTo>
                  <a:pt x="4186279" y="1123682"/>
                </a:lnTo>
                <a:lnTo>
                  <a:pt x="4212591" y="1059943"/>
                </a:lnTo>
                <a:lnTo>
                  <a:pt x="4238903" y="1008448"/>
                </a:lnTo>
                <a:lnTo>
                  <a:pt x="4265214" y="967373"/>
                </a:lnTo>
                <a:lnTo>
                  <a:pt x="4291613" y="955911"/>
                </a:lnTo>
                <a:lnTo>
                  <a:pt x="4317925" y="955129"/>
                </a:lnTo>
                <a:lnTo>
                  <a:pt x="4344237" y="925865"/>
                </a:lnTo>
                <a:lnTo>
                  <a:pt x="4370549" y="897990"/>
                </a:lnTo>
                <a:lnTo>
                  <a:pt x="4396861" y="854745"/>
                </a:lnTo>
                <a:lnTo>
                  <a:pt x="4423172" y="830604"/>
                </a:lnTo>
                <a:lnTo>
                  <a:pt x="4449571" y="807331"/>
                </a:lnTo>
                <a:lnTo>
                  <a:pt x="4475883" y="783538"/>
                </a:lnTo>
                <a:lnTo>
                  <a:pt x="4502195" y="736732"/>
                </a:lnTo>
                <a:lnTo>
                  <a:pt x="4528507" y="692705"/>
                </a:lnTo>
                <a:lnTo>
                  <a:pt x="4554819" y="647810"/>
                </a:lnTo>
                <a:lnTo>
                  <a:pt x="4581217" y="614638"/>
                </a:lnTo>
                <a:lnTo>
                  <a:pt x="4607529" y="606215"/>
                </a:lnTo>
                <a:lnTo>
                  <a:pt x="4633841" y="608386"/>
                </a:lnTo>
                <a:lnTo>
                  <a:pt x="4660153" y="554546"/>
                </a:lnTo>
                <a:lnTo>
                  <a:pt x="4686465" y="516077"/>
                </a:lnTo>
                <a:lnTo>
                  <a:pt x="4712863" y="532577"/>
                </a:lnTo>
                <a:lnTo>
                  <a:pt x="4739175" y="553591"/>
                </a:lnTo>
                <a:lnTo>
                  <a:pt x="4765487" y="573911"/>
                </a:lnTo>
                <a:lnTo>
                  <a:pt x="4791799" y="564793"/>
                </a:lnTo>
                <a:lnTo>
                  <a:pt x="4818111" y="574780"/>
                </a:lnTo>
                <a:lnTo>
                  <a:pt x="4844510" y="588761"/>
                </a:lnTo>
                <a:lnTo>
                  <a:pt x="4870821" y="595621"/>
                </a:lnTo>
                <a:lnTo>
                  <a:pt x="4897133" y="592842"/>
                </a:lnTo>
                <a:lnTo>
                  <a:pt x="4923445" y="629053"/>
                </a:lnTo>
                <a:lnTo>
                  <a:pt x="4949757" y="683327"/>
                </a:lnTo>
                <a:lnTo>
                  <a:pt x="4976156" y="717975"/>
                </a:lnTo>
                <a:lnTo>
                  <a:pt x="5002468" y="735256"/>
                </a:lnTo>
                <a:lnTo>
                  <a:pt x="5028779" y="773465"/>
                </a:lnTo>
                <a:lnTo>
                  <a:pt x="5055092" y="772075"/>
                </a:lnTo>
                <a:lnTo>
                  <a:pt x="5081403" y="795521"/>
                </a:lnTo>
                <a:lnTo>
                  <a:pt x="5107802" y="833556"/>
                </a:lnTo>
                <a:lnTo>
                  <a:pt x="5134114" y="872633"/>
                </a:lnTo>
                <a:lnTo>
                  <a:pt x="5160426" y="886267"/>
                </a:lnTo>
                <a:lnTo>
                  <a:pt x="5186737" y="927949"/>
                </a:lnTo>
                <a:lnTo>
                  <a:pt x="5213050" y="943146"/>
                </a:lnTo>
                <a:lnTo>
                  <a:pt x="5239448" y="921871"/>
                </a:lnTo>
                <a:lnTo>
                  <a:pt x="5265760" y="899640"/>
                </a:lnTo>
                <a:lnTo>
                  <a:pt x="5292072" y="932986"/>
                </a:lnTo>
                <a:lnTo>
                  <a:pt x="5318384" y="934809"/>
                </a:lnTo>
                <a:lnTo>
                  <a:pt x="5344695" y="921349"/>
                </a:lnTo>
                <a:lnTo>
                  <a:pt x="5371008" y="915010"/>
                </a:lnTo>
                <a:lnTo>
                  <a:pt x="5397406" y="885746"/>
                </a:lnTo>
                <a:lnTo>
                  <a:pt x="5423718" y="858913"/>
                </a:lnTo>
                <a:lnTo>
                  <a:pt x="5450030" y="843456"/>
                </a:lnTo>
                <a:lnTo>
                  <a:pt x="5476342" y="828780"/>
                </a:lnTo>
                <a:lnTo>
                  <a:pt x="5502654" y="819141"/>
                </a:lnTo>
                <a:lnTo>
                  <a:pt x="5529052" y="816449"/>
                </a:lnTo>
                <a:lnTo>
                  <a:pt x="5555364" y="827044"/>
                </a:lnTo>
                <a:lnTo>
                  <a:pt x="5581676" y="836596"/>
                </a:lnTo>
                <a:lnTo>
                  <a:pt x="5607988" y="806897"/>
                </a:lnTo>
                <a:lnTo>
                  <a:pt x="5634300" y="788227"/>
                </a:lnTo>
                <a:lnTo>
                  <a:pt x="5660699" y="790398"/>
                </a:lnTo>
                <a:lnTo>
                  <a:pt x="5687010" y="781280"/>
                </a:lnTo>
                <a:lnTo>
                  <a:pt x="5713322" y="762176"/>
                </a:lnTo>
                <a:lnTo>
                  <a:pt x="5739634" y="749845"/>
                </a:lnTo>
                <a:lnTo>
                  <a:pt x="5765946" y="762957"/>
                </a:lnTo>
                <a:lnTo>
                  <a:pt x="5792344" y="758007"/>
                </a:lnTo>
                <a:lnTo>
                  <a:pt x="5818657" y="734301"/>
                </a:lnTo>
                <a:lnTo>
                  <a:pt x="5844968" y="754360"/>
                </a:lnTo>
                <a:lnTo>
                  <a:pt x="5871280" y="781106"/>
                </a:lnTo>
                <a:lnTo>
                  <a:pt x="5897592" y="793785"/>
                </a:lnTo>
                <a:lnTo>
                  <a:pt x="5923991" y="808808"/>
                </a:lnTo>
                <a:lnTo>
                  <a:pt x="5950303" y="795000"/>
                </a:lnTo>
                <a:lnTo>
                  <a:pt x="5976615" y="788488"/>
                </a:lnTo>
                <a:lnTo>
                  <a:pt x="6002926" y="812542"/>
                </a:lnTo>
                <a:lnTo>
                  <a:pt x="6029238" y="817405"/>
                </a:lnTo>
                <a:lnTo>
                  <a:pt x="6055637" y="805768"/>
                </a:lnTo>
                <a:lnTo>
                  <a:pt x="6081949" y="776070"/>
                </a:lnTo>
                <a:lnTo>
                  <a:pt x="6108261" y="774073"/>
                </a:lnTo>
                <a:lnTo>
                  <a:pt x="6134573" y="764260"/>
                </a:lnTo>
                <a:lnTo>
                  <a:pt x="6160884" y="761134"/>
                </a:lnTo>
                <a:lnTo>
                  <a:pt x="6187283" y="788053"/>
                </a:lnTo>
                <a:lnTo>
                  <a:pt x="6213595" y="790224"/>
                </a:lnTo>
                <a:lnTo>
                  <a:pt x="6239907" y="782843"/>
                </a:lnTo>
                <a:lnTo>
                  <a:pt x="6266219" y="792395"/>
                </a:lnTo>
                <a:lnTo>
                  <a:pt x="6292531" y="802555"/>
                </a:lnTo>
                <a:lnTo>
                  <a:pt x="6318842" y="782496"/>
                </a:lnTo>
                <a:lnTo>
                  <a:pt x="6345241" y="767907"/>
                </a:lnTo>
                <a:lnTo>
                  <a:pt x="6371553" y="770165"/>
                </a:lnTo>
                <a:lnTo>
                  <a:pt x="6397865" y="797953"/>
                </a:lnTo>
                <a:lnTo>
                  <a:pt x="6424177" y="820878"/>
                </a:lnTo>
                <a:lnTo>
                  <a:pt x="6450489" y="820618"/>
                </a:lnTo>
                <a:lnTo>
                  <a:pt x="6476887" y="828346"/>
                </a:lnTo>
                <a:lnTo>
                  <a:pt x="6503199" y="846235"/>
                </a:lnTo>
                <a:lnTo>
                  <a:pt x="6529511" y="827825"/>
                </a:lnTo>
                <a:lnTo>
                  <a:pt x="6555823" y="808721"/>
                </a:lnTo>
                <a:lnTo>
                  <a:pt x="6582135" y="777893"/>
                </a:lnTo>
                <a:lnTo>
                  <a:pt x="6608534" y="768341"/>
                </a:lnTo>
                <a:lnTo>
                  <a:pt x="6634845" y="759136"/>
                </a:lnTo>
                <a:lnTo>
                  <a:pt x="6661157" y="767039"/>
                </a:lnTo>
                <a:lnTo>
                  <a:pt x="6687469" y="761307"/>
                </a:lnTo>
                <a:lnTo>
                  <a:pt x="6713781" y="784319"/>
                </a:lnTo>
                <a:lnTo>
                  <a:pt x="6740180" y="788140"/>
                </a:lnTo>
                <a:lnTo>
                  <a:pt x="6766491" y="803511"/>
                </a:lnTo>
                <a:lnTo>
                  <a:pt x="6792803" y="804032"/>
                </a:lnTo>
                <a:lnTo>
                  <a:pt x="6819115" y="810197"/>
                </a:lnTo>
                <a:lnTo>
                  <a:pt x="6845427" y="794740"/>
                </a:lnTo>
                <a:lnTo>
                  <a:pt x="6871826" y="771294"/>
                </a:lnTo>
                <a:lnTo>
                  <a:pt x="6898138" y="745937"/>
                </a:lnTo>
                <a:lnTo>
                  <a:pt x="6924449" y="745850"/>
                </a:lnTo>
                <a:lnTo>
                  <a:pt x="6950761" y="725356"/>
                </a:lnTo>
                <a:lnTo>
                  <a:pt x="6977073" y="697829"/>
                </a:lnTo>
                <a:lnTo>
                  <a:pt x="7003472" y="688885"/>
                </a:lnTo>
                <a:lnTo>
                  <a:pt x="7029784" y="674209"/>
                </a:lnTo>
                <a:lnTo>
                  <a:pt x="7056096" y="637042"/>
                </a:lnTo>
                <a:lnTo>
                  <a:pt x="7082407" y="552549"/>
                </a:lnTo>
                <a:lnTo>
                  <a:pt x="7108719" y="438965"/>
                </a:lnTo>
                <a:lnTo>
                  <a:pt x="7135118" y="302196"/>
                </a:lnTo>
                <a:lnTo>
                  <a:pt x="7161430" y="192954"/>
                </a:lnTo>
                <a:lnTo>
                  <a:pt x="7187742" y="159000"/>
                </a:lnTo>
                <a:lnTo>
                  <a:pt x="7214054" y="156221"/>
                </a:lnTo>
                <a:lnTo>
                  <a:pt x="7240365" y="185659"/>
                </a:lnTo>
                <a:lnTo>
                  <a:pt x="7266678" y="227602"/>
                </a:lnTo>
                <a:lnTo>
                  <a:pt x="7293076" y="272063"/>
                </a:lnTo>
                <a:lnTo>
                  <a:pt x="7319388" y="287346"/>
                </a:lnTo>
                <a:lnTo>
                  <a:pt x="7345700" y="312008"/>
                </a:lnTo>
                <a:lnTo>
                  <a:pt x="7372012" y="326163"/>
                </a:lnTo>
                <a:lnTo>
                  <a:pt x="7398323" y="315916"/>
                </a:lnTo>
                <a:lnTo>
                  <a:pt x="7424723" y="296464"/>
                </a:lnTo>
                <a:lnTo>
                  <a:pt x="7451034" y="283352"/>
                </a:lnTo>
                <a:lnTo>
                  <a:pt x="7477346" y="202593"/>
                </a:lnTo>
                <a:lnTo>
                  <a:pt x="7503658" y="116971"/>
                </a:lnTo>
                <a:lnTo>
                  <a:pt x="7529970" y="43679"/>
                </a:lnTo>
                <a:lnTo>
                  <a:pt x="7556368" y="8163"/>
                </a:lnTo>
                <a:lnTo>
                  <a:pt x="7582681" y="0"/>
                </a:lnTo>
                <a:lnTo>
                  <a:pt x="7608992" y="23533"/>
                </a:lnTo>
                <a:lnTo>
                  <a:pt x="7635304" y="65302"/>
                </a:lnTo>
                <a:lnTo>
                  <a:pt x="7661616" y="71120"/>
                </a:lnTo>
                <a:lnTo>
                  <a:pt x="7688015" y="101340"/>
                </a:lnTo>
                <a:lnTo>
                  <a:pt x="7714326" y="174457"/>
                </a:lnTo>
                <a:lnTo>
                  <a:pt x="7740639" y="224476"/>
                </a:lnTo>
                <a:lnTo>
                  <a:pt x="7766951" y="275189"/>
                </a:lnTo>
                <a:lnTo>
                  <a:pt x="7793262" y="332849"/>
                </a:lnTo>
                <a:lnTo>
                  <a:pt x="7819661" y="340752"/>
                </a:lnTo>
                <a:lnTo>
                  <a:pt x="7845973" y="332242"/>
                </a:lnTo>
                <a:lnTo>
                  <a:pt x="7872285" y="357772"/>
                </a:lnTo>
              </a:path>
            </a:pathLst>
          </a:custGeom>
          <a:noFill/>
          <a:ln w="13022" cap="rnd">
            <a:solidFill>
              <a:srgbClr val="A9A9A9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8CF66256-D017-31B7-4F08-9E15540F3354}"/>
              </a:ext>
            </a:extLst>
          </p:cNvPr>
          <p:cNvSpPr/>
          <p:nvPr/>
        </p:nvSpPr>
        <p:spPr>
          <a:xfrm>
            <a:off x="2150947" y="2639789"/>
            <a:ext cx="7872284" cy="1888115"/>
          </a:xfrm>
          <a:custGeom>
            <a:avLst/>
            <a:gdLst>
              <a:gd name="connsiteX0" fmla="*/ 0 w 7872284"/>
              <a:gd name="connsiteY0" fmla="*/ 447041 h 1888115"/>
              <a:gd name="connsiteX1" fmla="*/ 26312 w 7872284"/>
              <a:gd name="connsiteY1" fmla="*/ 425245 h 1888115"/>
              <a:gd name="connsiteX2" fmla="*/ 52624 w 7872284"/>
              <a:gd name="connsiteY2" fmla="*/ 415345 h 1888115"/>
              <a:gd name="connsiteX3" fmla="*/ 78936 w 7872284"/>
              <a:gd name="connsiteY3" fmla="*/ 425071 h 1888115"/>
              <a:gd name="connsiteX4" fmla="*/ 105334 w 7872284"/>
              <a:gd name="connsiteY4" fmla="*/ 438010 h 1888115"/>
              <a:gd name="connsiteX5" fmla="*/ 131646 w 7872284"/>
              <a:gd name="connsiteY5" fmla="*/ 432713 h 1888115"/>
              <a:gd name="connsiteX6" fmla="*/ 157958 w 7872284"/>
              <a:gd name="connsiteY6" fmla="*/ 453988 h 1888115"/>
              <a:gd name="connsiteX7" fmla="*/ 184270 w 7872284"/>
              <a:gd name="connsiteY7" fmla="*/ 479432 h 1888115"/>
              <a:gd name="connsiteX8" fmla="*/ 210582 w 7872284"/>
              <a:gd name="connsiteY8" fmla="*/ 474656 h 1888115"/>
              <a:gd name="connsiteX9" fmla="*/ 236981 w 7872284"/>
              <a:gd name="connsiteY9" fmla="*/ 474569 h 1888115"/>
              <a:gd name="connsiteX10" fmla="*/ 263292 w 7872284"/>
              <a:gd name="connsiteY10" fmla="*/ 494976 h 1888115"/>
              <a:gd name="connsiteX11" fmla="*/ 289604 w 7872284"/>
              <a:gd name="connsiteY11" fmla="*/ 476826 h 1888115"/>
              <a:gd name="connsiteX12" fmla="*/ 315916 w 7872284"/>
              <a:gd name="connsiteY12" fmla="*/ 448691 h 1888115"/>
              <a:gd name="connsiteX13" fmla="*/ 342228 w 7872284"/>
              <a:gd name="connsiteY13" fmla="*/ 450254 h 1888115"/>
              <a:gd name="connsiteX14" fmla="*/ 368627 w 7872284"/>
              <a:gd name="connsiteY14" fmla="*/ 437576 h 1888115"/>
              <a:gd name="connsiteX15" fmla="*/ 394939 w 7872284"/>
              <a:gd name="connsiteY15" fmla="*/ 434102 h 1888115"/>
              <a:gd name="connsiteX16" fmla="*/ 421250 w 7872284"/>
              <a:gd name="connsiteY16" fmla="*/ 467795 h 1888115"/>
              <a:gd name="connsiteX17" fmla="*/ 447562 w 7872284"/>
              <a:gd name="connsiteY17" fmla="*/ 487247 h 1888115"/>
              <a:gd name="connsiteX18" fmla="*/ 473874 w 7872284"/>
              <a:gd name="connsiteY18" fmla="*/ 469445 h 1888115"/>
              <a:gd name="connsiteX19" fmla="*/ 500273 w 7872284"/>
              <a:gd name="connsiteY19" fmla="*/ 471182 h 1888115"/>
              <a:gd name="connsiteX20" fmla="*/ 526585 w 7872284"/>
              <a:gd name="connsiteY20" fmla="*/ 464235 h 1888115"/>
              <a:gd name="connsiteX21" fmla="*/ 552897 w 7872284"/>
              <a:gd name="connsiteY21" fmla="*/ 430455 h 1888115"/>
              <a:gd name="connsiteX22" fmla="*/ 579209 w 7872284"/>
              <a:gd name="connsiteY22" fmla="*/ 407009 h 1888115"/>
              <a:gd name="connsiteX23" fmla="*/ 605520 w 7872284"/>
              <a:gd name="connsiteY23" fmla="*/ 414477 h 1888115"/>
              <a:gd name="connsiteX24" fmla="*/ 631919 w 7872284"/>
              <a:gd name="connsiteY24" fmla="*/ 409006 h 1888115"/>
              <a:gd name="connsiteX25" fmla="*/ 658231 w 7872284"/>
              <a:gd name="connsiteY25" fmla="*/ 403449 h 1888115"/>
              <a:gd name="connsiteX26" fmla="*/ 684543 w 7872284"/>
              <a:gd name="connsiteY26" fmla="*/ 387905 h 1888115"/>
              <a:gd name="connsiteX27" fmla="*/ 710855 w 7872284"/>
              <a:gd name="connsiteY27" fmla="*/ 343444 h 1888115"/>
              <a:gd name="connsiteX28" fmla="*/ 737166 w 7872284"/>
              <a:gd name="connsiteY28" fmla="*/ 332936 h 1888115"/>
              <a:gd name="connsiteX29" fmla="*/ 763478 w 7872284"/>
              <a:gd name="connsiteY29" fmla="*/ 389989 h 1888115"/>
              <a:gd name="connsiteX30" fmla="*/ 789877 w 7872284"/>
              <a:gd name="connsiteY30" fmla="*/ 420729 h 1888115"/>
              <a:gd name="connsiteX31" fmla="*/ 816189 w 7872284"/>
              <a:gd name="connsiteY31" fmla="*/ 374445 h 1888115"/>
              <a:gd name="connsiteX32" fmla="*/ 842501 w 7872284"/>
              <a:gd name="connsiteY32" fmla="*/ 360985 h 1888115"/>
              <a:gd name="connsiteX33" fmla="*/ 868813 w 7872284"/>
              <a:gd name="connsiteY33" fmla="*/ 394504 h 1888115"/>
              <a:gd name="connsiteX34" fmla="*/ 895124 w 7872284"/>
              <a:gd name="connsiteY34" fmla="*/ 420382 h 1888115"/>
              <a:gd name="connsiteX35" fmla="*/ 921523 w 7872284"/>
              <a:gd name="connsiteY35" fmla="*/ 440963 h 1888115"/>
              <a:gd name="connsiteX36" fmla="*/ 947835 w 7872284"/>
              <a:gd name="connsiteY36" fmla="*/ 455899 h 1888115"/>
              <a:gd name="connsiteX37" fmla="*/ 974147 w 7872284"/>
              <a:gd name="connsiteY37" fmla="*/ 450428 h 1888115"/>
              <a:gd name="connsiteX38" fmla="*/ 1000459 w 7872284"/>
              <a:gd name="connsiteY38" fmla="*/ 451557 h 1888115"/>
              <a:gd name="connsiteX39" fmla="*/ 1026771 w 7872284"/>
              <a:gd name="connsiteY39" fmla="*/ 467448 h 1888115"/>
              <a:gd name="connsiteX40" fmla="*/ 1053169 w 7872284"/>
              <a:gd name="connsiteY40" fmla="*/ 507654 h 1888115"/>
              <a:gd name="connsiteX41" fmla="*/ 1079481 w 7872284"/>
              <a:gd name="connsiteY41" fmla="*/ 562796 h 1888115"/>
              <a:gd name="connsiteX42" fmla="*/ 1105793 w 7872284"/>
              <a:gd name="connsiteY42" fmla="*/ 575474 h 1888115"/>
              <a:gd name="connsiteX43" fmla="*/ 1132105 w 7872284"/>
              <a:gd name="connsiteY43" fmla="*/ 563664 h 1888115"/>
              <a:gd name="connsiteX44" fmla="*/ 1158417 w 7872284"/>
              <a:gd name="connsiteY44" fmla="*/ 598052 h 1888115"/>
              <a:gd name="connsiteX45" fmla="*/ 1184816 w 7872284"/>
              <a:gd name="connsiteY45" fmla="*/ 614030 h 1888115"/>
              <a:gd name="connsiteX46" fmla="*/ 1211128 w 7872284"/>
              <a:gd name="connsiteY46" fmla="*/ 572522 h 1888115"/>
              <a:gd name="connsiteX47" fmla="*/ 1237439 w 7872284"/>
              <a:gd name="connsiteY47" fmla="*/ 571393 h 1888115"/>
              <a:gd name="connsiteX48" fmla="*/ 1263751 w 7872284"/>
              <a:gd name="connsiteY48" fmla="*/ 632961 h 1888115"/>
              <a:gd name="connsiteX49" fmla="*/ 1290063 w 7872284"/>
              <a:gd name="connsiteY49" fmla="*/ 648765 h 1888115"/>
              <a:gd name="connsiteX50" fmla="*/ 1316462 w 7872284"/>
              <a:gd name="connsiteY50" fmla="*/ 648679 h 1888115"/>
              <a:gd name="connsiteX51" fmla="*/ 1342774 w 7872284"/>
              <a:gd name="connsiteY51" fmla="*/ 698263 h 1888115"/>
              <a:gd name="connsiteX52" fmla="*/ 1369086 w 7872284"/>
              <a:gd name="connsiteY52" fmla="*/ 733259 h 1888115"/>
              <a:gd name="connsiteX53" fmla="*/ 1395397 w 7872284"/>
              <a:gd name="connsiteY53" fmla="*/ 735864 h 1888115"/>
              <a:gd name="connsiteX54" fmla="*/ 1421709 w 7872284"/>
              <a:gd name="connsiteY54" fmla="*/ 745763 h 1888115"/>
              <a:gd name="connsiteX55" fmla="*/ 1448108 w 7872284"/>
              <a:gd name="connsiteY55" fmla="*/ 744634 h 1888115"/>
              <a:gd name="connsiteX56" fmla="*/ 1474420 w 7872284"/>
              <a:gd name="connsiteY56" fmla="*/ 695397 h 1888115"/>
              <a:gd name="connsiteX57" fmla="*/ 1500732 w 7872284"/>
              <a:gd name="connsiteY57" fmla="*/ 685758 h 1888115"/>
              <a:gd name="connsiteX58" fmla="*/ 1527043 w 7872284"/>
              <a:gd name="connsiteY58" fmla="*/ 766257 h 1888115"/>
              <a:gd name="connsiteX59" fmla="*/ 1553355 w 7872284"/>
              <a:gd name="connsiteY59" fmla="*/ 806116 h 1888115"/>
              <a:gd name="connsiteX60" fmla="*/ 1579667 w 7872284"/>
              <a:gd name="connsiteY60" fmla="*/ 772249 h 1888115"/>
              <a:gd name="connsiteX61" fmla="*/ 1606066 w 7872284"/>
              <a:gd name="connsiteY61" fmla="*/ 771988 h 1888115"/>
              <a:gd name="connsiteX62" fmla="*/ 1632378 w 7872284"/>
              <a:gd name="connsiteY62" fmla="*/ 805074 h 1888115"/>
              <a:gd name="connsiteX63" fmla="*/ 1658690 w 7872284"/>
              <a:gd name="connsiteY63" fmla="*/ 829388 h 1888115"/>
              <a:gd name="connsiteX64" fmla="*/ 1685001 w 7872284"/>
              <a:gd name="connsiteY64" fmla="*/ 852400 h 1888115"/>
              <a:gd name="connsiteX65" fmla="*/ 1711313 w 7872284"/>
              <a:gd name="connsiteY65" fmla="*/ 863602 h 1888115"/>
              <a:gd name="connsiteX66" fmla="*/ 1737712 w 7872284"/>
              <a:gd name="connsiteY66" fmla="*/ 884791 h 1888115"/>
              <a:gd name="connsiteX67" fmla="*/ 1764024 w 7872284"/>
              <a:gd name="connsiteY67" fmla="*/ 911276 h 1888115"/>
              <a:gd name="connsiteX68" fmla="*/ 1790336 w 7872284"/>
              <a:gd name="connsiteY68" fmla="*/ 899987 h 1888115"/>
              <a:gd name="connsiteX69" fmla="*/ 1816648 w 7872284"/>
              <a:gd name="connsiteY69" fmla="*/ 886875 h 1888115"/>
              <a:gd name="connsiteX70" fmla="*/ 1842959 w 7872284"/>
              <a:gd name="connsiteY70" fmla="*/ 915358 h 1888115"/>
              <a:gd name="connsiteX71" fmla="*/ 1869358 w 7872284"/>
              <a:gd name="connsiteY71" fmla="*/ 961034 h 1888115"/>
              <a:gd name="connsiteX72" fmla="*/ 1895670 w 7872284"/>
              <a:gd name="connsiteY72" fmla="*/ 971976 h 1888115"/>
              <a:gd name="connsiteX73" fmla="*/ 1921982 w 7872284"/>
              <a:gd name="connsiteY73" fmla="*/ 999417 h 1888115"/>
              <a:gd name="connsiteX74" fmla="*/ 1948294 w 7872284"/>
              <a:gd name="connsiteY74" fmla="*/ 1039970 h 1888115"/>
              <a:gd name="connsiteX75" fmla="*/ 1974606 w 7872284"/>
              <a:gd name="connsiteY75" fmla="*/ 1061940 h 1888115"/>
              <a:gd name="connsiteX76" fmla="*/ 2001004 w 7872284"/>
              <a:gd name="connsiteY76" fmla="*/ 1082955 h 1888115"/>
              <a:gd name="connsiteX77" fmla="*/ 2027316 w 7872284"/>
              <a:gd name="connsiteY77" fmla="*/ 1088773 h 1888115"/>
              <a:gd name="connsiteX78" fmla="*/ 2053628 w 7872284"/>
              <a:gd name="connsiteY78" fmla="*/ 1091117 h 1888115"/>
              <a:gd name="connsiteX79" fmla="*/ 2079940 w 7872284"/>
              <a:gd name="connsiteY79" fmla="*/ 1073055 h 1888115"/>
              <a:gd name="connsiteX80" fmla="*/ 2106252 w 7872284"/>
              <a:gd name="connsiteY80" fmla="*/ 1045875 h 1888115"/>
              <a:gd name="connsiteX81" fmla="*/ 2132651 w 7872284"/>
              <a:gd name="connsiteY81" fmla="*/ 1024686 h 1888115"/>
              <a:gd name="connsiteX82" fmla="*/ 2158963 w 7872284"/>
              <a:gd name="connsiteY82" fmla="*/ 1041880 h 1888115"/>
              <a:gd name="connsiteX83" fmla="*/ 2185274 w 7872284"/>
              <a:gd name="connsiteY83" fmla="*/ 1071145 h 1888115"/>
              <a:gd name="connsiteX84" fmla="*/ 2211586 w 7872284"/>
              <a:gd name="connsiteY84" fmla="*/ 1099020 h 1888115"/>
              <a:gd name="connsiteX85" fmla="*/ 2237898 w 7872284"/>
              <a:gd name="connsiteY85" fmla="*/ 1124810 h 1888115"/>
              <a:gd name="connsiteX86" fmla="*/ 2264297 w 7872284"/>
              <a:gd name="connsiteY86" fmla="*/ 1141744 h 1888115"/>
              <a:gd name="connsiteX87" fmla="*/ 2290609 w 7872284"/>
              <a:gd name="connsiteY87" fmla="*/ 1147388 h 1888115"/>
              <a:gd name="connsiteX88" fmla="*/ 2316921 w 7872284"/>
              <a:gd name="connsiteY88" fmla="*/ 1147649 h 1888115"/>
              <a:gd name="connsiteX89" fmla="*/ 2343232 w 7872284"/>
              <a:gd name="connsiteY89" fmla="*/ 1151557 h 1888115"/>
              <a:gd name="connsiteX90" fmla="*/ 2369544 w 7872284"/>
              <a:gd name="connsiteY90" fmla="*/ 1137402 h 1888115"/>
              <a:gd name="connsiteX91" fmla="*/ 2395943 w 7872284"/>
              <a:gd name="connsiteY91" fmla="*/ 1110222 h 1888115"/>
              <a:gd name="connsiteX92" fmla="*/ 2422255 w 7872284"/>
              <a:gd name="connsiteY92" fmla="*/ 1102667 h 1888115"/>
              <a:gd name="connsiteX93" fmla="*/ 2448567 w 7872284"/>
              <a:gd name="connsiteY93" fmla="*/ 1116908 h 1888115"/>
              <a:gd name="connsiteX94" fmla="*/ 2474879 w 7872284"/>
              <a:gd name="connsiteY94" fmla="*/ 1106661 h 1888115"/>
              <a:gd name="connsiteX95" fmla="*/ 2501191 w 7872284"/>
              <a:gd name="connsiteY95" fmla="*/ 1109006 h 1888115"/>
              <a:gd name="connsiteX96" fmla="*/ 2527502 w 7872284"/>
              <a:gd name="connsiteY96" fmla="*/ 1141657 h 1888115"/>
              <a:gd name="connsiteX97" fmla="*/ 2553901 w 7872284"/>
              <a:gd name="connsiteY97" fmla="*/ 1178824 h 1888115"/>
              <a:gd name="connsiteX98" fmla="*/ 2580213 w 7872284"/>
              <a:gd name="connsiteY98" fmla="*/ 1237439 h 1888115"/>
              <a:gd name="connsiteX99" fmla="*/ 2606525 w 7872284"/>
              <a:gd name="connsiteY99" fmla="*/ 1290497 h 1888115"/>
              <a:gd name="connsiteX100" fmla="*/ 2632837 w 7872284"/>
              <a:gd name="connsiteY100" fmla="*/ 1269917 h 1888115"/>
              <a:gd name="connsiteX101" fmla="*/ 2659149 w 7872284"/>
              <a:gd name="connsiteY101" fmla="*/ 1238742 h 1888115"/>
              <a:gd name="connsiteX102" fmla="*/ 2685547 w 7872284"/>
              <a:gd name="connsiteY102" fmla="*/ 1241173 h 1888115"/>
              <a:gd name="connsiteX103" fmla="*/ 2711859 w 7872284"/>
              <a:gd name="connsiteY103" fmla="*/ 1211822 h 1888115"/>
              <a:gd name="connsiteX104" fmla="*/ 2738171 w 7872284"/>
              <a:gd name="connsiteY104" fmla="*/ 1184642 h 1888115"/>
              <a:gd name="connsiteX105" fmla="*/ 2764483 w 7872284"/>
              <a:gd name="connsiteY105" fmla="*/ 1222416 h 1888115"/>
              <a:gd name="connsiteX106" fmla="*/ 2790795 w 7872284"/>
              <a:gd name="connsiteY106" fmla="*/ 1265575 h 1888115"/>
              <a:gd name="connsiteX107" fmla="*/ 2817193 w 7872284"/>
              <a:gd name="connsiteY107" fmla="*/ 1268527 h 1888115"/>
              <a:gd name="connsiteX108" fmla="*/ 2843505 w 7872284"/>
              <a:gd name="connsiteY108" fmla="*/ 1281553 h 1888115"/>
              <a:gd name="connsiteX109" fmla="*/ 2869817 w 7872284"/>
              <a:gd name="connsiteY109" fmla="*/ 1302307 h 1888115"/>
              <a:gd name="connsiteX110" fmla="*/ 2896129 w 7872284"/>
              <a:gd name="connsiteY110" fmla="*/ 1300918 h 1888115"/>
              <a:gd name="connsiteX111" fmla="*/ 2922441 w 7872284"/>
              <a:gd name="connsiteY111" fmla="*/ 1315333 h 1888115"/>
              <a:gd name="connsiteX112" fmla="*/ 2948839 w 7872284"/>
              <a:gd name="connsiteY112" fmla="*/ 1344684 h 1888115"/>
              <a:gd name="connsiteX113" fmla="*/ 2975151 w 7872284"/>
              <a:gd name="connsiteY113" fmla="*/ 1343729 h 1888115"/>
              <a:gd name="connsiteX114" fmla="*/ 3001463 w 7872284"/>
              <a:gd name="connsiteY114" fmla="*/ 1328532 h 1888115"/>
              <a:gd name="connsiteX115" fmla="*/ 3027775 w 7872284"/>
              <a:gd name="connsiteY115" fmla="*/ 1293363 h 1888115"/>
              <a:gd name="connsiteX116" fmla="*/ 3054087 w 7872284"/>
              <a:gd name="connsiteY116" fmla="*/ 1253765 h 1888115"/>
              <a:gd name="connsiteX117" fmla="*/ 3080486 w 7872284"/>
              <a:gd name="connsiteY117" fmla="*/ 1241607 h 1888115"/>
              <a:gd name="connsiteX118" fmla="*/ 3106798 w 7872284"/>
              <a:gd name="connsiteY118" fmla="*/ 1246036 h 1888115"/>
              <a:gd name="connsiteX119" fmla="*/ 3133109 w 7872284"/>
              <a:gd name="connsiteY119" fmla="*/ 1237700 h 1888115"/>
              <a:gd name="connsiteX120" fmla="*/ 3159421 w 7872284"/>
              <a:gd name="connsiteY120" fmla="*/ 1256283 h 1888115"/>
              <a:gd name="connsiteX121" fmla="*/ 3185733 w 7872284"/>
              <a:gd name="connsiteY121" fmla="*/ 1272435 h 1888115"/>
              <a:gd name="connsiteX122" fmla="*/ 3212132 w 7872284"/>
              <a:gd name="connsiteY122" fmla="*/ 1249683 h 1888115"/>
              <a:gd name="connsiteX123" fmla="*/ 3238444 w 7872284"/>
              <a:gd name="connsiteY123" fmla="*/ 1233532 h 1888115"/>
              <a:gd name="connsiteX124" fmla="*/ 3264755 w 7872284"/>
              <a:gd name="connsiteY124" fmla="*/ 1259149 h 1888115"/>
              <a:gd name="connsiteX125" fmla="*/ 3291067 w 7872284"/>
              <a:gd name="connsiteY125" fmla="*/ 1260538 h 1888115"/>
              <a:gd name="connsiteX126" fmla="*/ 3317380 w 7872284"/>
              <a:gd name="connsiteY126" fmla="*/ 1271219 h 1888115"/>
              <a:gd name="connsiteX127" fmla="*/ 3343778 w 7872284"/>
              <a:gd name="connsiteY127" fmla="*/ 1304912 h 1888115"/>
              <a:gd name="connsiteX128" fmla="*/ 3370090 w 7872284"/>
              <a:gd name="connsiteY128" fmla="*/ 1329400 h 1888115"/>
              <a:gd name="connsiteX129" fmla="*/ 3396402 w 7872284"/>
              <a:gd name="connsiteY129" fmla="*/ 1354497 h 1888115"/>
              <a:gd name="connsiteX130" fmla="*/ 3422713 w 7872284"/>
              <a:gd name="connsiteY130" fmla="*/ 1370996 h 1888115"/>
              <a:gd name="connsiteX131" fmla="*/ 3449025 w 7872284"/>
              <a:gd name="connsiteY131" fmla="*/ 1380027 h 1888115"/>
              <a:gd name="connsiteX132" fmla="*/ 3475424 w 7872284"/>
              <a:gd name="connsiteY132" fmla="*/ 1402778 h 1888115"/>
              <a:gd name="connsiteX133" fmla="*/ 3501736 w 7872284"/>
              <a:gd name="connsiteY133" fmla="*/ 1474072 h 1888115"/>
              <a:gd name="connsiteX134" fmla="*/ 3528048 w 7872284"/>
              <a:gd name="connsiteY134" fmla="*/ 1559000 h 1888115"/>
              <a:gd name="connsiteX135" fmla="*/ 3554360 w 7872284"/>
              <a:gd name="connsiteY135" fmla="*/ 1627515 h 1888115"/>
              <a:gd name="connsiteX136" fmla="*/ 3580671 w 7872284"/>
              <a:gd name="connsiteY136" fmla="*/ 1726423 h 1888115"/>
              <a:gd name="connsiteX137" fmla="*/ 3606984 w 7872284"/>
              <a:gd name="connsiteY137" fmla="*/ 1787036 h 1888115"/>
              <a:gd name="connsiteX138" fmla="*/ 3633382 w 7872284"/>
              <a:gd name="connsiteY138" fmla="*/ 1803274 h 1888115"/>
              <a:gd name="connsiteX139" fmla="*/ 3659694 w 7872284"/>
              <a:gd name="connsiteY139" fmla="*/ 1865190 h 1888115"/>
              <a:gd name="connsiteX140" fmla="*/ 3686006 w 7872284"/>
              <a:gd name="connsiteY140" fmla="*/ 1884034 h 1888115"/>
              <a:gd name="connsiteX141" fmla="*/ 3712318 w 7872284"/>
              <a:gd name="connsiteY141" fmla="*/ 1872137 h 1888115"/>
              <a:gd name="connsiteX142" fmla="*/ 3738629 w 7872284"/>
              <a:gd name="connsiteY142" fmla="*/ 1865190 h 1888115"/>
              <a:gd name="connsiteX143" fmla="*/ 3765028 w 7872284"/>
              <a:gd name="connsiteY143" fmla="*/ 1876045 h 1888115"/>
              <a:gd name="connsiteX144" fmla="*/ 3791340 w 7872284"/>
              <a:gd name="connsiteY144" fmla="*/ 1881342 h 1888115"/>
              <a:gd name="connsiteX145" fmla="*/ 3817652 w 7872284"/>
              <a:gd name="connsiteY145" fmla="*/ 1888115 h 1888115"/>
              <a:gd name="connsiteX146" fmla="*/ 3843964 w 7872284"/>
              <a:gd name="connsiteY146" fmla="*/ 1864929 h 1888115"/>
              <a:gd name="connsiteX147" fmla="*/ 3870276 w 7872284"/>
              <a:gd name="connsiteY147" fmla="*/ 1804230 h 1888115"/>
              <a:gd name="connsiteX148" fmla="*/ 3896674 w 7872284"/>
              <a:gd name="connsiteY148" fmla="*/ 1729202 h 1888115"/>
              <a:gd name="connsiteX149" fmla="*/ 3922987 w 7872284"/>
              <a:gd name="connsiteY149" fmla="*/ 1697246 h 1888115"/>
              <a:gd name="connsiteX150" fmla="*/ 3949298 w 7872284"/>
              <a:gd name="connsiteY150" fmla="*/ 1681962 h 1888115"/>
              <a:gd name="connsiteX151" fmla="*/ 3975610 w 7872284"/>
              <a:gd name="connsiteY151" fmla="*/ 1653740 h 1888115"/>
              <a:gd name="connsiteX152" fmla="*/ 4001922 w 7872284"/>
              <a:gd name="connsiteY152" fmla="*/ 1602766 h 1888115"/>
              <a:gd name="connsiteX153" fmla="*/ 4028321 w 7872284"/>
              <a:gd name="connsiteY153" fmla="*/ 1561257 h 1888115"/>
              <a:gd name="connsiteX154" fmla="*/ 4054632 w 7872284"/>
              <a:gd name="connsiteY154" fmla="*/ 1476417 h 1888115"/>
              <a:gd name="connsiteX155" fmla="*/ 4080945 w 7872284"/>
              <a:gd name="connsiteY155" fmla="*/ 1402257 h 1888115"/>
              <a:gd name="connsiteX156" fmla="*/ 4107256 w 7872284"/>
              <a:gd name="connsiteY156" fmla="*/ 1321064 h 1888115"/>
              <a:gd name="connsiteX157" fmla="*/ 4133568 w 7872284"/>
              <a:gd name="connsiteY157" fmla="*/ 1207133 h 1888115"/>
              <a:gd name="connsiteX158" fmla="*/ 4159967 w 7872284"/>
              <a:gd name="connsiteY158" fmla="*/ 1100322 h 1888115"/>
              <a:gd name="connsiteX159" fmla="*/ 4186279 w 7872284"/>
              <a:gd name="connsiteY159" fmla="*/ 978836 h 1888115"/>
              <a:gd name="connsiteX160" fmla="*/ 4212591 w 7872284"/>
              <a:gd name="connsiteY160" fmla="*/ 836075 h 1888115"/>
              <a:gd name="connsiteX161" fmla="*/ 4238903 w 7872284"/>
              <a:gd name="connsiteY161" fmla="*/ 713199 h 1888115"/>
              <a:gd name="connsiteX162" fmla="*/ 4265214 w 7872284"/>
              <a:gd name="connsiteY162" fmla="*/ 640516 h 1888115"/>
              <a:gd name="connsiteX163" fmla="*/ 4291613 w 7872284"/>
              <a:gd name="connsiteY163" fmla="*/ 607083 h 1888115"/>
              <a:gd name="connsiteX164" fmla="*/ 4317925 w 7872284"/>
              <a:gd name="connsiteY164" fmla="*/ 590063 h 1888115"/>
              <a:gd name="connsiteX165" fmla="*/ 4344237 w 7872284"/>
              <a:gd name="connsiteY165" fmla="*/ 541087 h 1888115"/>
              <a:gd name="connsiteX166" fmla="*/ 4370549 w 7872284"/>
              <a:gd name="connsiteY166" fmla="*/ 495410 h 1888115"/>
              <a:gd name="connsiteX167" fmla="*/ 4396861 w 7872284"/>
              <a:gd name="connsiteY167" fmla="*/ 433494 h 1888115"/>
              <a:gd name="connsiteX168" fmla="*/ 4423172 w 7872284"/>
              <a:gd name="connsiteY168" fmla="*/ 387991 h 1888115"/>
              <a:gd name="connsiteX169" fmla="*/ 4449571 w 7872284"/>
              <a:gd name="connsiteY169" fmla="*/ 366977 h 1888115"/>
              <a:gd name="connsiteX170" fmla="*/ 4475883 w 7872284"/>
              <a:gd name="connsiteY170" fmla="*/ 305322 h 1888115"/>
              <a:gd name="connsiteX171" fmla="*/ 4502195 w 7872284"/>
              <a:gd name="connsiteY171" fmla="*/ 263119 h 1888115"/>
              <a:gd name="connsiteX172" fmla="*/ 4528507 w 7872284"/>
              <a:gd name="connsiteY172" fmla="*/ 207195 h 1888115"/>
              <a:gd name="connsiteX173" fmla="*/ 4554819 w 7872284"/>
              <a:gd name="connsiteY173" fmla="*/ 178799 h 1888115"/>
              <a:gd name="connsiteX174" fmla="*/ 4581217 w 7872284"/>
              <a:gd name="connsiteY174" fmla="*/ 184443 h 1888115"/>
              <a:gd name="connsiteX175" fmla="*/ 4607529 w 7872284"/>
              <a:gd name="connsiteY175" fmla="*/ 210495 h 1888115"/>
              <a:gd name="connsiteX176" fmla="*/ 4633841 w 7872284"/>
              <a:gd name="connsiteY176" fmla="*/ 239065 h 1888115"/>
              <a:gd name="connsiteX177" fmla="*/ 4660153 w 7872284"/>
              <a:gd name="connsiteY177" fmla="*/ 260253 h 1888115"/>
              <a:gd name="connsiteX178" fmla="*/ 4686465 w 7872284"/>
              <a:gd name="connsiteY178" fmla="*/ 306364 h 1888115"/>
              <a:gd name="connsiteX179" fmla="*/ 4712863 w 7872284"/>
              <a:gd name="connsiteY179" fmla="*/ 349956 h 1888115"/>
              <a:gd name="connsiteX180" fmla="*/ 4739175 w 7872284"/>
              <a:gd name="connsiteY180" fmla="*/ 366977 h 1888115"/>
              <a:gd name="connsiteX181" fmla="*/ 4765487 w 7872284"/>
              <a:gd name="connsiteY181" fmla="*/ 372534 h 1888115"/>
              <a:gd name="connsiteX182" fmla="*/ 4791799 w 7872284"/>
              <a:gd name="connsiteY182" fmla="*/ 386862 h 1888115"/>
              <a:gd name="connsiteX183" fmla="*/ 4818111 w 7872284"/>
              <a:gd name="connsiteY183" fmla="*/ 455725 h 1888115"/>
              <a:gd name="connsiteX184" fmla="*/ 4844510 w 7872284"/>
              <a:gd name="connsiteY184" fmla="*/ 548728 h 1888115"/>
              <a:gd name="connsiteX185" fmla="*/ 4870821 w 7872284"/>
              <a:gd name="connsiteY185" fmla="*/ 605260 h 1888115"/>
              <a:gd name="connsiteX186" fmla="*/ 4897133 w 7872284"/>
              <a:gd name="connsiteY186" fmla="*/ 643642 h 1888115"/>
              <a:gd name="connsiteX187" fmla="*/ 4923445 w 7872284"/>
              <a:gd name="connsiteY187" fmla="*/ 701737 h 1888115"/>
              <a:gd name="connsiteX188" fmla="*/ 4949757 w 7872284"/>
              <a:gd name="connsiteY188" fmla="*/ 777372 h 1888115"/>
              <a:gd name="connsiteX189" fmla="*/ 4976156 w 7872284"/>
              <a:gd name="connsiteY189" fmla="*/ 791961 h 1888115"/>
              <a:gd name="connsiteX190" fmla="*/ 5002468 w 7872284"/>
              <a:gd name="connsiteY190" fmla="*/ 758876 h 1888115"/>
              <a:gd name="connsiteX191" fmla="*/ 5028779 w 7872284"/>
              <a:gd name="connsiteY191" fmla="*/ 741421 h 1888115"/>
              <a:gd name="connsiteX192" fmla="*/ 5055092 w 7872284"/>
              <a:gd name="connsiteY192" fmla="*/ 794479 h 1888115"/>
              <a:gd name="connsiteX193" fmla="*/ 5081403 w 7872284"/>
              <a:gd name="connsiteY193" fmla="*/ 823831 h 1888115"/>
              <a:gd name="connsiteX194" fmla="*/ 5107802 w 7872284"/>
              <a:gd name="connsiteY194" fmla="*/ 802468 h 1888115"/>
              <a:gd name="connsiteX195" fmla="*/ 5134114 w 7872284"/>
              <a:gd name="connsiteY195" fmla="*/ 799169 h 1888115"/>
              <a:gd name="connsiteX196" fmla="*/ 5160426 w 7872284"/>
              <a:gd name="connsiteY196" fmla="*/ 841545 h 1888115"/>
              <a:gd name="connsiteX197" fmla="*/ 5186737 w 7872284"/>
              <a:gd name="connsiteY197" fmla="*/ 870376 h 1888115"/>
              <a:gd name="connsiteX198" fmla="*/ 5213050 w 7872284"/>
              <a:gd name="connsiteY198" fmla="*/ 881491 h 1888115"/>
              <a:gd name="connsiteX199" fmla="*/ 5239448 w 7872284"/>
              <a:gd name="connsiteY199" fmla="*/ 892432 h 1888115"/>
              <a:gd name="connsiteX200" fmla="*/ 5265760 w 7872284"/>
              <a:gd name="connsiteY200" fmla="*/ 900856 h 1888115"/>
              <a:gd name="connsiteX201" fmla="*/ 5292072 w 7872284"/>
              <a:gd name="connsiteY201" fmla="*/ 866468 h 1888115"/>
              <a:gd name="connsiteX202" fmla="*/ 5318384 w 7872284"/>
              <a:gd name="connsiteY202" fmla="*/ 882446 h 1888115"/>
              <a:gd name="connsiteX203" fmla="*/ 5344695 w 7872284"/>
              <a:gd name="connsiteY203" fmla="*/ 898685 h 1888115"/>
              <a:gd name="connsiteX204" fmla="*/ 5371008 w 7872284"/>
              <a:gd name="connsiteY204" fmla="*/ 861692 h 1888115"/>
              <a:gd name="connsiteX205" fmla="*/ 5397406 w 7872284"/>
              <a:gd name="connsiteY205" fmla="*/ 798474 h 1888115"/>
              <a:gd name="connsiteX206" fmla="*/ 5423718 w 7872284"/>
              <a:gd name="connsiteY206" fmla="*/ 801340 h 1888115"/>
              <a:gd name="connsiteX207" fmla="*/ 5450030 w 7872284"/>
              <a:gd name="connsiteY207" fmla="*/ 806723 h 1888115"/>
              <a:gd name="connsiteX208" fmla="*/ 5476342 w 7872284"/>
              <a:gd name="connsiteY208" fmla="*/ 827478 h 1888115"/>
              <a:gd name="connsiteX209" fmla="*/ 5502654 w 7872284"/>
              <a:gd name="connsiteY209" fmla="*/ 862647 h 1888115"/>
              <a:gd name="connsiteX210" fmla="*/ 5529052 w 7872284"/>
              <a:gd name="connsiteY210" fmla="*/ 849013 h 1888115"/>
              <a:gd name="connsiteX211" fmla="*/ 5555364 w 7872284"/>
              <a:gd name="connsiteY211" fmla="*/ 828780 h 1888115"/>
              <a:gd name="connsiteX212" fmla="*/ 5581676 w 7872284"/>
              <a:gd name="connsiteY212" fmla="*/ 829909 h 1888115"/>
              <a:gd name="connsiteX213" fmla="*/ 5607988 w 7872284"/>
              <a:gd name="connsiteY213" fmla="*/ 828259 h 1888115"/>
              <a:gd name="connsiteX214" fmla="*/ 5634300 w 7872284"/>
              <a:gd name="connsiteY214" fmla="*/ 815060 h 1888115"/>
              <a:gd name="connsiteX215" fmla="*/ 5660699 w 7872284"/>
              <a:gd name="connsiteY215" fmla="*/ 830430 h 1888115"/>
              <a:gd name="connsiteX216" fmla="*/ 5687010 w 7872284"/>
              <a:gd name="connsiteY216" fmla="*/ 862994 h 1888115"/>
              <a:gd name="connsiteX217" fmla="*/ 5713322 w 7872284"/>
              <a:gd name="connsiteY217" fmla="*/ 835641 h 1888115"/>
              <a:gd name="connsiteX218" fmla="*/ 5739634 w 7872284"/>
              <a:gd name="connsiteY218" fmla="*/ 854745 h 1888115"/>
              <a:gd name="connsiteX219" fmla="*/ 5765946 w 7872284"/>
              <a:gd name="connsiteY219" fmla="*/ 864818 h 1888115"/>
              <a:gd name="connsiteX220" fmla="*/ 5792344 w 7872284"/>
              <a:gd name="connsiteY220" fmla="*/ 848406 h 1888115"/>
              <a:gd name="connsiteX221" fmla="*/ 5818657 w 7872284"/>
              <a:gd name="connsiteY221" fmla="*/ 846408 h 1888115"/>
              <a:gd name="connsiteX222" fmla="*/ 5844968 w 7872284"/>
              <a:gd name="connsiteY222" fmla="*/ 830691 h 1888115"/>
              <a:gd name="connsiteX223" fmla="*/ 5871280 w 7872284"/>
              <a:gd name="connsiteY223" fmla="*/ 783277 h 1888115"/>
              <a:gd name="connsiteX224" fmla="*/ 5897592 w 7872284"/>
              <a:gd name="connsiteY224" fmla="*/ 758876 h 1888115"/>
              <a:gd name="connsiteX225" fmla="*/ 5923991 w 7872284"/>
              <a:gd name="connsiteY225" fmla="*/ 782930 h 1888115"/>
              <a:gd name="connsiteX226" fmla="*/ 5950303 w 7872284"/>
              <a:gd name="connsiteY226" fmla="*/ 831125 h 1888115"/>
              <a:gd name="connsiteX227" fmla="*/ 5976615 w 7872284"/>
              <a:gd name="connsiteY227" fmla="*/ 833556 h 1888115"/>
              <a:gd name="connsiteX228" fmla="*/ 6002926 w 7872284"/>
              <a:gd name="connsiteY228" fmla="*/ 817405 h 1888115"/>
              <a:gd name="connsiteX229" fmla="*/ 6029238 w 7872284"/>
              <a:gd name="connsiteY229" fmla="*/ 843022 h 1888115"/>
              <a:gd name="connsiteX230" fmla="*/ 6055637 w 7872284"/>
              <a:gd name="connsiteY230" fmla="*/ 847190 h 1888115"/>
              <a:gd name="connsiteX231" fmla="*/ 6081949 w 7872284"/>
              <a:gd name="connsiteY231" fmla="*/ 838332 h 1888115"/>
              <a:gd name="connsiteX232" fmla="*/ 6108261 w 7872284"/>
              <a:gd name="connsiteY232" fmla="*/ 810544 h 1888115"/>
              <a:gd name="connsiteX233" fmla="*/ 6134573 w 7872284"/>
              <a:gd name="connsiteY233" fmla="*/ 792395 h 1888115"/>
              <a:gd name="connsiteX234" fmla="*/ 6160884 w 7872284"/>
              <a:gd name="connsiteY234" fmla="*/ 771815 h 1888115"/>
              <a:gd name="connsiteX235" fmla="*/ 6187283 w 7872284"/>
              <a:gd name="connsiteY235" fmla="*/ 761047 h 1888115"/>
              <a:gd name="connsiteX236" fmla="*/ 6213595 w 7872284"/>
              <a:gd name="connsiteY236" fmla="*/ 796303 h 1888115"/>
              <a:gd name="connsiteX237" fmla="*/ 6239907 w 7872284"/>
              <a:gd name="connsiteY237" fmla="*/ 806376 h 1888115"/>
              <a:gd name="connsiteX238" fmla="*/ 6266219 w 7872284"/>
              <a:gd name="connsiteY238" fmla="*/ 751060 h 1888115"/>
              <a:gd name="connsiteX239" fmla="*/ 6292531 w 7872284"/>
              <a:gd name="connsiteY239" fmla="*/ 738903 h 1888115"/>
              <a:gd name="connsiteX240" fmla="*/ 6318842 w 7872284"/>
              <a:gd name="connsiteY240" fmla="*/ 732825 h 1888115"/>
              <a:gd name="connsiteX241" fmla="*/ 6345241 w 7872284"/>
              <a:gd name="connsiteY241" fmla="*/ 696526 h 1888115"/>
              <a:gd name="connsiteX242" fmla="*/ 6371553 w 7872284"/>
              <a:gd name="connsiteY242" fmla="*/ 684282 h 1888115"/>
              <a:gd name="connsiteX243" fmla="*/ 6397865 w 7872284"/>
              <a:gd name="connsiteY243" fmla="*/ 717194 h 1888115"/>
              <a:gd name="connsiteX244" fmla="*/ 6424177 w 7872284"/>
              <a:gd name="connsiteY244" fmla="*/ 708857 h 1888115"/>
              <a:gd name="connsiteX245" fmla="*/ 6450489 w 7872284"/>
              <a:gd name="connsiteY245" fmla="*/ 716065 h 1888115"/>
              <a:gd name="connsiteX246" fmla="*/ 6476887 w 7872284"/>
              <a:gd name="connsiteY246" fmla="*/ 744461 h 1888115"/>
              <a:gd name="connsiteX247" fmla="*/ 6503199 w 7872284"/>
              <a:gd name="connsiteY247" fmla="*/ 744808 h 1888115"/>
              <a:gd name="connsiteX248" fmla="*/ 6529511 w 7872284"/>
              <a:gd name="connsiteY248" fmla="*/ 710681 h 1888115"/>
              <a:gd name="connsiteX249" fmla="*/ 6555823 w 7872284"/>
              <a:gd name="connsiteY249" fmla="*/ 707641 h 1888115"/>
              <a:gd name="connsiteX250" fmla="*/ 6582135 w 7872284"/>
              <a:gd name="connsiteY250" fmla="*/ 723186 h 1888115"/>
              <a:gd name="connsiteX251" fmla="*/ 6608534 w 7872284"/>
              <a:gd name="connsiteY251" fmla="*/ 705644 h 1888115"/>
              <a:gd name="connsiteX252" fmla="*/ 6634845 w 7872284"/>
              <a:gd name="connsiteY252" fmla="*/ 675512 h 1888115"/>
              <a:gd name="connsiteX253" fmla="*/ 6661157 w 7872284"/>
              <a:gd name="connsiteY253" fmla="*/ 693574 h 1888115"/>
              <a:gd name="connsiteX254" fmla="*/ 6687469 w 7872284"/>
              <a:gd name="connsiteY254" fmla="*/ 714589 h 1888115"/>
              <a:gd name="connsiteX255" fmla="*/ 6713781 w 7872284"/>
              <a:gd name="connsiteY255" fmla="*/ 718930 h 1888115"/>
              <a:gd name="connsiteX256" fmla="*/ 6740180 w 7872284"/>
              <a:gd name="connsiteY256" fmla="*/ 706339 h 1888115"/>
              <a:gd name="connsiteX257" fmla="*/ 6766491 w 7872284"/>
              <a:gd name="connsiteY257" fmla="*/ 712244 h 1888115"/>
              <a:gd name="connsiteX258" fmla="*/ 6792803 w 7872284"/>
              <a:gd name="connsiteY258" fmla="*/ 766431 h 1888115"/>
              <a:gd name="connsiteX259" fmla="*/ 6819115 w 7872284"/>
              <a:gd name="connsiteY259" fmla="*/ 826175 h 1888115"/>
              <a:gd name="connsiteX260" fmla="*/ 6845427 w 7872284"/>
              <a:gd name="connsiteY260" fmla="*/ 802295 h 1888115"/>
              <a:gd name="connsiteX261" fmla="*/ 6871826 w 7872284"/>
              <a:gd name="connsiteY261" fmla="*/ 738729 h 1888115"/>
              <a:gd name="connsiteX262" fmla="*/ 6898138 w 7872284"/>
              <a:gd name="connsiteY262" fmla="*/ 724749 h 1888115"/>
              <a:gd name="connsiteX263" fmla="*/ 6924449 w 7872284"/>
              <a:gd name="connsiteY263" fmla="*/ 731609 h 1888115"/>
              <a:gd name="connsiteX264" fmla="*/ 6950761 w 7872284"/>
              <a:gd name="connsiteY264" fmla="*/ 711115 h 1888115"/>
              <a:gd name="connsiteX265" fmla="*/ 6977073 w 7872284"/>
              <a:gd name="connsiteY265" fmla="*/ 686193 h 1888115"/>
              <a:gd name="connsiteX266" fmla="*/ 7003472 w 7872284"/>
              <a:gd name="connsiteY266" fmla="*/ 656755 h 1888115"/>
              <a:gd name="connsiteX267" fmla="*/ 7029784 w 7872284"/>
              <a:gd name="connsiteY267" fmla="*/ 594405 h 1888115"/>
              <a:gd name="connsiteX268" fmla="*/ 7056096 w 7872284"/>
              <a:gd name="connsiteY268" fmla="*/ 527192 h 1888115"/>
              <a:gd name="connsiteX269" fmla="*/ 7082407 w 7872284"/>
              <a:gd name="connsiteY269" fmla="*/ 454683 h 1888115"/>
              <a:gd name="connsiteX270" fmla="*/ 7108719 w 7872284"/>
              <a:gd name="connsiteY270" fmla="*/ 355254 h 1888115"/>
              <a:gd name="connsiteX271" fmla="*/ 7135118 w 7872284"/>
              <a:gd name="connsiteY271" fmla="*/ 230294 h 1888115"/>
              <a:gd name="connsiteX272" fmla="*/ 7161430 w 7872284"/>
              <a:gd name="connsiteY272" fmla="*/ 122094 h 1888115"/>
              <a:gd name="connsiteX273" fmla="*/ 7187742 w 7872284"/>
              <a:gd name="connsiteY273" fmla="*/ 32217 h 1888115"/>
              <a:gd name="connsiteX274" fmla="*/ 7214054 w 7872284"/>
              <a:gd name="connsiteY274" fmla="*/ 0 h 1888115"/>
              <a:gd name="connsiteX275" fmla="*/ 7240365 w 7872284"/>
              <a:gd name="connsiteY275" fmla="*/ 19973 h 1888115"/>
              <a:gd name="connsiteX276" fmla="*/ 7266678 w 7872284"/>
              <a:gd name="connsiteY276" fmla="*/ 58008 h 1888115"/>
              <a:gd name="connsiteX277" fmla="*/ 7293076 w 7872284"/>
              <a:gd name="connsiteY277" fmla="*/ 82756 h 1888115"/>
              <a:gd name="connsiteX278" fmla="*/ 7319388 w 7872284"/>
              <a:gd name="connsiteY278" fmla="*/ 123136 h 1888115"/>
              <a:gd name="connsiteX279" fmla="*/ 7345700 w 7872284"/>
              <a:gd name="connsiteY279" fmla="*/ 207369 h 1888115"/>
              <a:gd name="connsiteX280" fmla="*/ 7372012 w 7872284"/>
              <a:gd name="connsiteY280" fmla="*/ 303672 h 1888115"/>
              <a:gd name="connsiteX281" fmla="*/ 7398323 w 7872284"/>
              <a:gd name="connsiteY281" fmla="*/ 335368 h 1888115"/>
              <a:gd name="connsiteX282" fmla="*/ 7424723 w 7872284"/>
              <a:gd name="connsiteY282" fmla="*/ 331547 h 1888115"/>
              <a:gd name="connsiteX283" fmla="*/ 7451034 w 7872284"/>
              <a:gd name="connsiteY283" fmla="*/ 315482 h 1888115"/>
              <a:gd name="connsiteX284" fmla="*/ 7477346 w 7872284"/>
              <a:gd name="connsiteY284" fmla="*/ 291254 h 1888115"/>
              <a:gd name="connsiteX285" fmla="*/ 7503658 w 7872284"/>
              <a:gd name="connsiteY285" fmla="*/ 263466 h 1888115"/>
              <a:gd name="connsiteX286" fmla="*/ 7529970 w 7872284"/>
              <a:gd name="connsiteY286" fmla="*/ 245925 h 1888115"/>
              <a:gd name="connsiteX287" fmla="*/ 7556368 w 7872284"/>
              <a:gd name="connsiteY287" fmla="*/ 229599 h 1888115"/>
              <a:gd name="connsiteX288" fmla="*/ 7582681 w 7872284"/>
              <a:gd name="connsiteY288" fmla="*/ 180623 h 1888115"/>
              <a:gd name="connsiteX289" fmla="*/ 7608992 w 7872284"/>
              <a:gd name="connsiteY289" fmla="*/ 158653 h 1888115"/>
              <a:gd name="connsiteX290" fmla="*/ 7635304 w 7872284"/>
              <a:gd name="connsiteY290" fmla="*/ 199119 h 1888115"/>
              <a:gd name="connsiteX291" fmla="*/ 7661616 w 7872284"/>
              <a:gd name="connsiteY291" fmla="*/ 242017 h 1888115"/>
              <a:gd name="connsiteX292" fmla="*/ 7688015 w 7872284"/>
              <a:gd name="connsiteY292" fmla="*/ 274755 h 1888115"/>
              <a:gd name="connsiteX293" fmla="*/ 7714326 w 7872284"/>
              <a:gd name="connsiteY293" fmla="*/ 322255 h 1888115"/>
              <a:gd name="connsiteX294" fmla="*/ 7740639 w 7872284"/>
              <a:gd name="connsiteY294" fmla="*/ 385039 h 1888115"/>
              <a:gd name="connsiteX295" fmla="*/ 7766951 w 7872284"/>
              <a:gd name="connsiteY295" fmla="*/ 410830 h 1888115"/>
              <a:gd name="connsiteX296" fmla="*/ 7793262 w 7872284"/>
              <a:gd name="connsiteY296" fmla="*/ 448344 h 1888115"/>
              <a:gd name="connsiteX297" fmla="*/ 7819661 w 7872284"/>
              <a:gd name="connsiteY297" fmla="*/ 453728 h 1888115"/>
              <a:gd name="connsiteX298" fmla="*/ 7845973 w 7872284"/>
              <a:gd name="connsiteY298" fmla="*/ 433755 h 1888115"/>
              <a:gd name="connsiteX299" fmla="*/ 7872285 w 7872284"/>
              <a:gd name="connsiteY299" fmla="*/ 433494 h 188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7872284" h="1888115">
                <a:moveTo>
                  <a:pt x="0" y="447041"/>
                </a:moveTo>
                <a:lnTo>
                  <a:pt x="26312" y="425245"/>
                </a:lnTo>
                <a:lnTo>
                  <a:pt x="52624" y="415345"/>
                </a:lnTo>
                <a:lnTo>
                  <a:pt x="78936" y="425071"/>
                </a:lnTo>
                <a:lnTo>
                  <a:pt x="105334" y="438010"/>
                </a:lnTo>
                <a:lnTo>
                  <a:pt x="131646" y="432713"/>
                </a:lnTo>
                <a:lnTo>
                  <a:pt x="157958" y="453988"/>
                </a:lnTo>
                <a:lnTo>
                  <a:pt x="184270" y="479432"/>
                </a:lnTo>
                <a:lnTo>
                  <a:pt x="210582" y="474656"/>
                </a:lnTo>
                <a:lnTo>
                  <a:pt x="236981" y="474569"/>
                </a:lnTo>
                <a:lnTo>
                  <a:pt x="263292" y="494976"/>
                </a:lnTo>
                <a:lnTo>
                  <a:pt x="289604" y="476826"/>
                </a:lnTo>
                <a:lnTo>
                  <a:pt x="315916" y="448691"/>
                </a:lnTo>
                <a:lnTo>
                  <a:pt x="342228" y="450254"/>
                </a:lnTo>
                <a:lnTo>
                  <a:pt x="368627" y="437576"/>
                </a:lnTo>
                <a:lnTo>
                  <a:pt x="394939" y="434102"/>
                </a:lnTo>
                <a:lnTo>
                  <a:pt x="421250" y="467795"/>
                </a:lnTo>
                <a:lnTo>
                  <a:pt x="447562" y="487247"/>
                </a:lnTo>
                <a:lnTo>
                  <a:pt x="473874" y="469445"/>
                </a:lnTo>
                <a:lnTo>
                  <a:pt x="500273" y="471182"/>
                </a:lnTo>
                <a:lnTo>
                  <a:pt x="526585" y="464235"/>
                </a:lnTo>
                <a:lnTo>
                  <a:pt x="552897" y="430455"/>
                </a:lnTo>
                <a:lnTo>
                  <a:pt x="579209" y="407009"/>
                </a:lnTo>
                <a:lnTo>
                  <a:pt x="605520" y="414477"/>
                </a:lnTo>
                <a:lnTo>
                  <a:pt x="631919" y="409006"/>
                </a:lnTo>
                <a:lnTo>
                  <a:pt x="658231" y="403449"/>
                </a:lnTo>
                <a:lnTo>
                  <a:pt x="684543" y="387905"/>
                </a:lnTo>
                <a:lnTo>
                  <a:pt x="710855" y="343444"/>
                </a:lnTo>
                <a:lnTo>
                  <a:pt x="737166" y="332936"/>
                </a:lnTo>
                <a:lnTo>
                  <a:pt x="763478" y="389989"/>
                </a:lnTo>
                <a:lnTo>
                  <a:pt x="789877" y="420729"/>
                </a:lnTo>
                <a:lnTo>
                  <a:pt x="816189" y="374445"/>
                </a:lnTo>
                <a:lnTo>
                  <a:pt x="842501" y="360985"/>
                </a:lnTo>
                <a:lnTo>
                  <a:pt x="868813" y="394504"/>
                </a:lnTo>
                <a:lnTo>
                  <a:pt x="895124" y="420382"/>
                </a:lnTo>
                <a:lnTo>
                  <a:pt x="921523" y="440963"/>
                </a:lnTo>
                <a:lnTo>
                  <a:pt x="947835" y="455899"/>
                </a:lnTo>
                <a:lnTo>
                  <a:pt x="974147" y="450428"/>
                </a:lnTo>
                <a:lnTo>
                  <a:pt x="1000459" y="451557"/>
                </a:lnTo>
                <a:lnTo>
                  <a:pt x="1026771" y="467448"/>
                </a:lnTo>
                <a:lnTo>
                  <a:pt x="1053169" y="507654"/>
                </a:lnTo>
                <a:lnTo>
                  <a:pt x="1079481" y="562796"/>
                </a:lnTo>
                <a:lnTo>
                  <a:pt x="1105793" y="575474"/>
                </a:lnTo>
                <a:lnTo>
                  <a:pt x="1132105" y="563664"/>
                </a:lnTo>
                <a:lnTo>
                  <a:pt x="1158417" y="598052"/>
                </a:lnTo>
                <a:lnTo>
                  <a:pt x="1184816" y="614030"/>
                </a:lnTo>
                <a:lnTo>
                  <a:pt x="1211128" y="572522"/>
                </a:lnTo>
                <a:lnTo>
                  <a:pt x="1237439" y="571393"/>
                </a:lnTo>
                <a:lnTo>
                  <a:pt x="1263751" y="632961"/>
                </a:lnTo>
                <a:lnTo>
                  <a:pt x="1290063" y="648765"/>
                </a:lnTo>
                <a:lnTo>
                  <a:pt x="1316462" y="648679"/>
                </a:lnTo>
                <a:lnTo>
                  <a:pt x="1342774" y="698263"/>
                </a:lnTo>
                <a:lnTo>
                  <a:pt x="1369086" y="733259"/>
                </a:lnTo>
                <a:lnTo>
                  <a:pt x="1395397" y="735864"/>
                </a:lnTo>
                <a:lnTo>
                  <a:pt x="1421709" y="745763"/>
                </a:lnTo>
                <a:lnTo>
                  <a:pt x="1448108" y="744634"/>
                </a:lnTo>
                <a:lnTo>
                  <a:pt x="1474420" y="695397"/>
                </a:lnTo>
                <a:lnTo>
                  <a:pt x="1500732" y="685758"/>
                </a:lnTo>
                <a:lnTo>
                  <a:pt x="1527043" y="766257"/>
                </a:lnTo>
                <a:lnTo>
                  <a:pt x="1553355" y="806116"/>
                </a:lnTo>
                <a:lnTo>
                  <a:pt x="1579667" y="772249"/>
                </a:lnTo>
                <a:lnTo>
                  <a:pt x="1606066" y="771988"/>
                </a:lnTo>
                <a:lnTo>
                  <a:pt x="1632378" y="805074"/>
                </a:lnTo>
                <a:lnTo>
                  <a:pt x="1658690" y="829388"/>
                </a:lnTo>
                <a:lnTo>
                  <a:pt x="1685001" y="852400"/>
                </a:lnTo>
                <a:lnTo>
                  <a:pt x="1711313" y="863602"/>
                </a:lnTo>
                <a:lnTo>
                  <a:pt x="1737712" y="884791"/>
                </a:lnTo>
                <a:lnTo>
                  <a:pt x="1764024" y="911276"/>
                </a:lnTo>
                <a:lnTo>
                  <a:pt x="1790336" y="899987"/>
                </a:lnTo>
                <a:lnTo>
                  <a:pt x="1816648" y="886875"/>
                </a:lnTo>
                <a:lnTo>
                  <a:pt x="1842959" y="915358"/>
                </a:lnTo>
                <a:lnTo>
                  <a:pt x="1869358" y="961034"/>
                </a:lnTo>
                <a:lnTo>
                  <a:pt x="1895670" y="971976"/>
                </a:lnTo>
                <a:lnTo>
                  <a:pt x="1921982" y="999417"/>
                </a:lnTo>
                <a:lnTo>
                  <a:pt x="1948294" y="1039970"/>
                </a:lnTo>
                <a:lnTo>
                  <a:pt x="1974606" y="1061940"/>
                </a:lnTo>
                <a:lnTo>
                  <a:pt x="2001004" y="1082955"/>
                </a:lnTo>
                <a:lnTo>
                  <a:pt x="2027316" y="1088773"/>
                </a:lnTo>
                <a:lnTo>
                  <a:pt x="2053628" y="1091117"/>
                </a:lnTo>
                <a:lnTo>
                  <a:pt x="2079940" y="1073055"/>
                </a:lnTo>
                <a:lnTo>
                  <a:pt x="2106252" y="1045875"/>
                </a:lnTo>
                <a:lnTo>
                  <a:pt x="2132651" y="1024686"/>
                </a:lnTo>
                <a:lnTo>
                  <a:pt x="2158963" y="1041880"/>
                </a:lnTo>
                <a:lnTo>
                  <a:pt x="2185274" y="1071145"/>
                </a:lnTo>
                <a:lnTo>
                  <a:pt x="2211586" y="1099020"/>
                </a:lnTo>
                <a:lnTo>
                  <a:pt x="2237898" y="1124810"/>
                </a:lnTo>
                <a:lnTo>
                  <a:pt x="2264297" y="1141744"/>
                </a:lnTo>
                <a:lnTo>
                  <a:pt x="2290609" y="1147388"/>
                </a:lnTo>
                <a:lnTo>
                  <a:pt x="2316921" y="1147649"/>
                </a:lnTo>
                <a:lnTo>
                  <a:pt x="2343232" y="1151557"/>
                </a:lnTo>
                <a:lnTo>
                  <a:pt x="2369544" y="1137402"/>
                </a:lnTo>
                <a:lnTo>
                  <a:pt x="2395943" y="1110222"/>
                </a:lnTo>
                <a:lnTo>
                  <a:pt x="2422255" y="1102667"/>
                </a:lnTo>
                <a:lnTo>
                  <a:pt x="2448567" y="1116908"/>
                </a:lnTo>
                <a:lnTo>
                  <a:pt x="2474879" y="1106661"/>
                </a:lnTo>
                <a:lnTo>
                  <a:pt x="2501191" y="1109006"/>
                </a:lnTo>
                <a:lnTo>
                  <a:pt x="2527502" y="1141657"/>
                </a:lnTo>
                <a:lnTo>
                  <a:pt x="2553901" y="1178824"/>
                </a:lnTo>
                <a:lnTo>
                  <a:pt x="2580213" y="1237439"/>
                </a:lnTo>
                <a:lnTo>
                  <a:pt x="2606525" y="1290497"/>
                </a:lnTo>
                <a:lnTo>
                  <a:pt x="2632837" y="1269917"/>
                </a:lnTo>
                <a:lnTo>
                  <a:pt x="2659149" y="1238742"/>
                </a:lnTo>
                <a:lnTo>
                  <a:pt x="2685547" y="1241173"/>
                </a:lnTo>
                <a:lnTo>
                  <a:pt x="2711859" y="1211822"/>
                </a:lnTo>
                <a:lnTo>
                  <a:pt x="2738171" y="1184642"/>
                </a:lnTo>
                <a:lnTo>
                  <a:pt x="2764483" y="1222416"/>
                </a:lnTo>
                <a:lnTo>
                  <a:pt x="2790795" y="1265575"/>
                </a:lnTo>
                <a:lnTo>
                  <a:pt x="2817193" y="1268527"/>
                </a:lnTo>
                <a:lnTo>
                  <a:pt x="2843505" y="1281553"/>
                </a:lnTo>
                <a:lnTo>
                  <a:pt x="2869817" y="1302307"/>
                </a:lnTo>
                <a:lnTo>
                  <a:pt x="2896129" y="1300918"/>
                </a:lnTo>
                <a:lnTo>
                  <a:pt x="2922441" y="1315333"/>
                </a:lnTo>
                <a:lnTo>
                  <a:pt x="2948839" y="1344684"/>
                </a:lnTo>
                <a:lnTo>
                  <a:pt x="2975151" y="1343729"/>
                </a:lnTo>
                <a:lnTo>
                  <a:pt x="3001463" y="1328532"/>
                </a:lnTo>
                <a:lnTo>
                  <a:pt x="3027775" y="1293363"/>
                </a:lnTo>
                <a:lnTo>
                  <a:pt x="3054087" y="1253765"/>
                </a:lnTo>
                <a:lnTo>
                  <a:pt x="3080486" y="1241607"/>
                </a:lnTo>
                <a:lnTo>
                  <a:pt x="3106798" y="1246036"/>
                </a:lnTo>
                <a:lnTo>
                  <a:pt x="3133109" y="1237700"/>
                </a:lnTo>
                <a:lnTo>
                  <a:pt x="3159421" y="1256283"/>
                </a:lnTo>
                <a:lnTo>
                  <a:pt x="3185733" y="1272435"/>
                </a:lnTo>
                <a:lnTo>
                  <a:pt x="3212132" y="1249683"/>
                </a:lnTo>
                <a:lnTo>
                  <a:pt x="3238444" y="1233532"/>
                </a:lnTo>
                <a:lnTo>
                  <a:pt x="3264755" y="1259149"/>
                </a:lnTo>
                <a:lnTo>
                  <a:pt x="3291067" y="1260538"/>
                </a:lnTo>
                <a:lnTo>
                  <a:pt x="3317380" y="1271219"/>
                </a:lnTo>
                <a:lnTo>
                  <a:pt x="3343778" y="1304912"/>
                </a:lnTo>
                <a:lnTo>
                  <a:pt x="3370090" y="1329400"/>
                </a:lnTo>
                <a:lnTo>
                  <a:pt x="3396402" y="1354497"/>
                </a:lnTo>
                <a:lnTo>
                  <a:pt x="3422713" y="1370996"/>
                </a:lnTo>
                <a:lnTo>
                  <a:pt x="3449025" y="1380027"/>
                </a:lnTo>
                <a:lnTo>
                  <a:pt x="3475424" y="1402778"/>
                </a:lnTo>
                <a:lnTo>
                  <a:pt x="3501736" y="1474072"/>
                </a:lnTo>
                <a:lnTo>
                  <a:pt x="3528048" y="1559000"/>
                </a:lnTo>
                <a:lnTo>
                  <a:pt x="3554360" y="1627515"/>
                </a:lnTo>
                <a:lnTo>
                  <a:pt x="3580671" y="1726423"/>
                </a:lnTo>
                <a:lnTo>
                  <a:pt x="3606984" y="1787036"/>
                </a:lnTo>
                <a:lnTo>
                  <a:pt x="3633382" y="1803274"/>
                </a:lnTo>
                <a:lnTo>
                  <a:pt x="3659694" y="1865190"/>
                </a:lnTo>
                <a:lnTo>
                  <a:pt x="3686006" y="1884034"/>
                </a:lnTo>
                <a:lnTo>
                  <a:pt x="3712318" y="1872137"/>
                </a:lnTo>
                <a:lnTo>
                  <a:pt x="3738629" y="1865190"/>
                </a:lnTo>
                <a:lnTo>
                  <a:pt x="3765028" y="1876045"/>
                </a:lnTo>
                <a:lnTo>
                  <a:pt x="3791340" y="1881342"/>
                </a:lnTo>
                <a:lnTo>
                  <a:pt x="3817652" y="1888115"/>
                </a:lnTo>
                <a:lnTo>
                  <a:pt x="3843964" y="1864929"/>
                </a:lnTo>
                <a:lnTo>
                  <a:pt x="3870276" y="1804230"/>
                </a:lnTo>
                <a:lnTo>
                  <a:pt x="3896674" y="1729202"/>
                </a:lnTo>
                <a:lnTo>
                  <a:pt x="3922987" y="1697246"/>
                </a:lnTo>
                <a:lnTo>
                  <a:pt x="3949298" y="1681962"/>
                </a:lnTo>
                <a:lnTo>
                  <a:pt x="3975610" y="1653740"/>
                </a:lnTo>
                <a:lnTo>
                  <a:pt x="4001922" y="1602766"/>
                </a:lnTo>
                <a:lnTo>
                  <a:pt x="4028321" y="1561257"/>
                </a:lnTo>
                <a:lnTo>
                  <a:pt x="4054632" y="1476417"/>
                </a:lnTo>
                <a:lnTo>
                  <a:pt x="4080945" y="1402257"/>
                </a:lnTo>
                <a:lnTo>
                  <a:pt x="4107256" y="1321064"/>
                </a:lnTo>
                <a:lnTo>
                  <a:pt x="4133568" y="1207133"/>
                </a:lnTo>
                <a:lnTo>
                  <a:pt x="4159967" y="1100322"/>
                </a:lnTo>
                <a:lnTo>
                  <a:pt x="4186279" y="978836"/>
                </a:lnTo>
                <a:lnTo>
                  <a:pt x="4212591" y="836075"/>
                </a:lnTo>
                <a:lnTo>
                  <a:pt x="4238903" y="713199"/>
                </a:lnTo>
                <a:lnTo>
                  <a:pt x="4265214" y="640516"/>
                </a:lnTo>
                <a:lnTo>
                  <a:pt x="4291613" y="607083"/>
                </a:lnTo>
                <a:lnTo>
                  <a:pt x="4317925" y="590063"/>
                </a:lnTo>
                <a:lnTo>
                  <a:pt x="4344237" y="541087"/>
                </a:lnTo>
                <a:lnTo>
                  <a:pt x="4370549" y="495410"/>
                </a:lnTo>
                <a:lnTo>
                  <a:pt x="4396861" y="433494"/>
                </a:lnTo>
                <a:lnTo>
                  <a:pt x="4423172" y="387991"/>
                </a:lnTo>
                <a:lnTo>
                  <a:pt x="4449571" y="366977"/>
                </a:lnTo>
                <a:lnTo>
                  <a:pt x="4475883" y="305322"/>
                </a:lnTo>
                <a:lnTo>
                  <a:pt x="4502195" y="263119"/>
                </a:lnTo>
                <a:lnTo>
                  <a:pt x="4528507" y="207195"/>
                </a:lnTo>
                <a:lnTo>
                  <a:pt x="4554819" y="178799"/>
                </a:lnTo>
                <a:lnTo>
                  <a:pt x="4581217" y="184443"/>
                </a:lnTo>
                <a:lnTo>
                  <a:pt x="4607529" y="210495"/>
                </a:lnTo>
                <a:lnTo>
                  <a:pt x="4633841" y="239065"/>
                </a:lnTo>
                <a:lnTo>
                  <a:pt x="4660153" y="260253"/>
                </a:lnTo>
                <a:lnTo>
                  <a:pt x="4686465" y="306364"/>
                </a:lnTo>
                <a:lnTo>
                  <a:pt x="4712863" y="349956"/>
                </a:lnTo>
                <a:lnTo>
                  <a:pt x="4739175" y="366977"/>
                </a:lnTo>
                <a:lnTo>
                  <a:pt x="4765487" y="372534"/>
                </a:lnTo>
                <a:lnTo>
                  <a:pt x="4791799" y="386862"/>
                </a:lnTo>
                <a:lnTo>
                  <a:pt x="4818111" y="455725"/>
                </a:lnTo>
                <a:lnTo>
                  <a:pt x="4844510" y="548728"/>
                </a:lnTo>
                <a:lnTo>
                  <a:pt x="4870821" y="605260"/>
                </a:lnTo>
                <a:lnTo>
                  <a:pt x="4897133" y="643642"/>
                </a:lnTo>
                <a:lnTo>
                  <a:pt x="4923445" y="701737"/>
                </a:lnTo>
                <a:lnTo>
                  <a:pt x="4949757" y="777372"/>
                </a:lnTo>
                <a:lnTo>
                  <a:pt x="4976156" y="791961"/>
                </a:lnTo>
                <a:lnTo>
                  <a:pt x="5002468" y="758876"/>
                </a:lnTo>
                <a:lnTo>
                  <a:pt x="5028779" y="741421"/>
                </a:lnTo>
                <a:lnTo>
                  <a:pt x="5055092" y="794479"/>
                </a:lnTo>
                <a:lnTo>
                  <a:pt x="5081403" y="823831"/>
                </a:lnTo>
                <a:lnTo>
                  <a:pt x="5107802" y="802468"/>
                </a:lnTo>
                <a:lnTo>
                  <a:pt x="5134114" y="799169"/>
                </a:lnTo>
                <a:lnTo>
                  <a:pt x="5160426" y="841545"/>
                </a:lnTo>
                <a:lnTo>
                  <a:pt x="5186737" y="870376"/>
                </a:lnTo>
                <a:lnTo>
                  <a:pt x="5213050" y="881491"/>
                </a:lnTo>
                <a:lnTo>
                  <a:pt x="5239448" y="892432"/>
                </a:lnTo>
                <a:lnTo>
                  <a:pt x="5265760" y="900856"/>
                </a:lnTo>
                <a:lnTo>
                  <a:pt x="5292072" y="866468"/>
                </a:lnTo>
                <a:lnTo>
                  <a:pt x="5318384" y="882446"/>
                </a:lnTo>
                <a:lnTo>
                  <a:pt x="5344695" y="898685"/>
                </a:lnTo>
                <a:lnTo>
                  <a:pt x="5371008" y="861692"/>
                </a:lnTo>
                <a:lnTo>
                  <a:pt x="5397406" y="798474"/>
                </a:lnTo>
                <a:lnTo>
                  <a:pt x="5423718" y="801340"/>
                </a:lnTo>
                <a:lnTo>
                  <a:pt x="5450030" y="806723"/>
                </a:lnTo>
                <a:lnTo>
                  <a:pt x="5476342" y="827478"/>
                </a:lnTo>
                <a:lnTo>
                  <a:pt x="5502654" y="862647"/>
                </a:lnTo>
                <a:lnTo>
                  <a:pt x="5529052" y="849013"/>
                </a:lnTo>
                <a:lnTo>
                  <a:pt x="5555364" y="828780"/>
                </a:lnTo>
                <a:lnTo>
                  <a:pt x="5581676" y="829909"/>
                </a:lnTo>
                <a:lnTo>
                  <a:pt x="5607988" y="828259"/>
                </a:lnTo>
                <a:lnTo>
                  <a:pt x="5634300" y="815060"/>
                </a:lnTo>
                <a:lnTo>
                  <a:pt x="5660699" y="830430"/>
                </a:lnTo>
                <a:lnTo>
                  <a:pt x="5687010" y="862994"/>
                </a:lnTo>
                <a:lnTo>
                  <a:pt x="5713322" y="835641"/>
                </a:lnTo>
                <a:lnTo>
                  <a:pt x="5739634" y="854745"/>
                </a:lnTo>
                <a:lnTo>
                  <a:pt x="5765946" y="864818"/>
                </a:lnTo>
                <a:lnTo>
                  <a:pt x="5792344" y="848406"/>
                </a:lnTo>
                <a:lnTo>
                  <a:pt x="5818657" y="846408"/>
                </a:lnTo>
                <a:lnTo>
                  <a:pt x="5844968" y="830691"/>
                </a:lnTo>
                <a:lnTo>
                  <a:pt x="5871280" y="783277"/>
                </a:lnTo>
                <a:lnTo>
                  <a:pt x="5897592" y="758876"/>
                </a:lnTo>
                <a:lnTo>
                  <a:pt x="5923991" y="782930"/>
                </a:lnTo>
                <a:lnTo>
                  <a:pt x="5950303" y="831125"/>
                </a:lnTo>
                <a:lnTo>
                  <a:pt x="5976615" y="833556"/>
                </a:lnTo>
                <a:lnTo>
                  <a:pt x="6002926" y="817405"/>
                </a:lnTo>
                <a:lnTo>
                  <a:pt x="6029238" y="843022"/>
                </a:lnTo>
                <a:lnTo>
                  <a:pt x="6055637" y="847190"/>
                </a:lnTo>
                <a:lnTo>
                  <a:pt x="6081949" y="838332"/>
                </a:lnTo>
                <a:lnTo>
                  <a:pt x="6108261" y="810544"/>
                </a:lnTo>
                <a:lnTo>
                  <a:pt x="6134573" y="792395"/>
                </a:lnTo>
                <a:lnTo>
                  <a:pt x="6160884" y="771815"/>
                </a:lnTo>
                <a:lnTo>
                  <a:pt x="6187283" y="761047"/>
                </a:lnTo>
                <a:lnTo>
                  <a:pt x="6213595" y="796303"/>
                </a:lnTo>
                <a:lnTo>
                  <a:pt x="6239907" y="806376"/>
                </a:lnTo>
                <a:lnTo>
                  <a:pt x="6266219" y="751060"/>
                </a:lnTo>
                <a:lnTo>
                  <a:pt x="6292531" y="738903"/>
                </a:lnTo>
                <a:lnTo>
                  <a:pt x="6318842" y="732825"/>
                </a:lnTo>
                <a:lnTo>
                  <a:pt x="6345241" y="696526"/>
                </a:lnTo>
                <a:lnTo>
                  <a:pt x="6371553" y="684282"/>
                </a:lnTo>
                <a:lnTo>
                  <a:pt x="6397865" y="717194"/>
                </a:lnTo>
                <a:lnTo>
                  <a:pt x="6424177" y="708857"/>
                </a:lnTo>
                <a:lnTo>
                  <a:pt x="6450489" y="716065"/>
                </a:lnTo>
                <a:lnTo>
                  <a:pt x="6476887" y="744461"/>
                </a:lnTo>
                <a:lnTo>
                  <a:pt x="6503199" y="744808"/>
                </a:lnTo>
                <a:lnTo>
                  <a:pt x="6529511" y="710681"/>
                </a:lnTo>
                <a:lnTo>
                  <a:pt x="6555823" y="707641"/>
                </a:lnTo>
                <a:lnTo>
                  <a:pt x="6582135" y="723186"/>
                </a:lnTo>
                <a:lnTo>
                  <a:pt x="6608534" y="705644"/>
                </a:lnTo>
                <a:lnTo>
                  <a:pt x="6634845" y="675512"/>
                </a:lnTo>
                <a:lnTo>
                  <a:pt x="6661157" y="693574"/>
                </a:lnTo>
                <a:lnTo>
                  <a:pt x="6687469" y="714589"/>
                </a:lnTo>
                <a:lnTo>
                  <a:pt x="6713781" y="718930"/>
                </a:lnTo>
                <a:lnTo>
                  <a:pt x="6740180" y="706339"/>
                </a:lnTo>
                <a:lnTo>
                  <a:pt x="6766491" y="712244"/>
                </a:lnTo>
                <a:lnTo>
                  <a:pt x="6792803" y="766431"/>
                </a:lnTo>
                <a:lnTo>
                  <a:pt x="6819115" y="826175"/>
                </a:lnTo>
                <a:lnTo>
                  <a:pt x="6845427" y="802295"/>
                </a:lnTo>
                <a:lnTo>
                  <a:pt x="6871826" y="738729"/>
                </a:lnTo>
                <a:lnTo>
                  <a:pt x="6898138" y="724749"/>
                </a:lnTo>
                <a:lnTo>
                  <a:pt x="6924449" y="731609"/>
                </a:lnTo>
                <a:lnTo>
                  <a:pt x="6950761" y="711115"/>
                </a:lnTo>
                <a:lnTo>
                  <a:pt x="6977073" y="686193"/>
                </a:lnTo>
                <a:lnTo>
                  <a:pt x="7003472" y="656755"/>
                </a:lnTo>
                <a:lnTo>
                  <a:pt x="7029784" y="594405"/>
                </a:lnTo>
                <a:lnTo>
                  <a:pt x="7056096" y="527192"/>
                </a:lnTo>
                <a:lnTo>
                  <a:pt x="7082407" y="454683"/>
                </a:lnTo>
                <a:lnTo>
                  <a:pt x="7108719" y="355254"/>
                </a:lnTo>
                <a:lnTo>
                  <a:pt x="7135118" y="230294"/>
                </a:lnTo>
                <a:lnTo>
                  <a:pt x="7161430" y="122094"/>
                </a:lnTo>
                <a:lnTo>
                  <a:pt x="7187742" y="32217"/>
                </a:lnTo>
                <a:lnTo>
                  <a:pt x="7214054" y="0"/>
                </a:lnTo>
                <a:lnTo>
                  <a:pt x="7240365" y="19973"/>
                </a:lnTo>
                <a:lnTo>
                  <a:pt x="7266678" y="58008"/>
                </a:lnTo>
                <a:lnTo>
                  <a:pt x="7293076" y="82756"/>
                </a:lnTo>
                <a:lnTo>
                  <a:pt x="7319388" y="123136"/>
                </a:lnTo>
                <a:lnTo>
                  <a:pt x="7345700" y="207369"/>
                </a:lnTo>
                <a:lnTo>
                  <a:pt x="7372012" y="303672"/>
                </a:lnTo>
                <a:lnTo>
                  <a:pt x="7398323" y="335368"/>
                </a:lnTo>
                <a:lnTo>
                  <a:pt x="7424723" y="331547"/>
                </a:lnTo>
                <a:lnTo>
                  <a:pt x="7451034" y="315482"/>
                </a:lnTo>
                <a:lnTo>
                  <a:pt x="7477346" y="291254"/>
                </a:lnTo>
                <a:lnTo>
                  <a:pt x="7503658" y="263466"/>
                </a:lnTo>
                <a:lnTo>
                  <a:pt x="7529970" y="245925"/>
                </a:lnTo>
                <a:lnTo>
                  <a:pt x="7556368" y="229599"/>
                </a:lnTo>
                <a:lnTo>
                  <a:pt x="7582681" y="180623"/>
                </a:lnTo>
                <a:lnTo>
                  <a:pt x="7608992" y="158653"/>
                </a:lnTo>
                <a:lnTo>
                  <a:pt x="7635304" y="199119"/>
                </a:lnTo>
                <a:lnTo>
                  <a:pt x="7661616" y="242017"/>
                </a:lnTo>
                <a:lnTo>
                  <a:pt x="7688015" y="274755"/>
                </a:lnTo>
                <a:lnTo>
                  <a:pt x="7714326" y="322255"/>
                </a:lnTo>
                <a:lnTo>
                  <a:pt x="7740639" y="385039"/>
                </a:lnTo>
                <a:lnTo>
                  <a:pt x="7766951" y="410830"/>
                </a:lnTo>
                <a:lnTo>
                  <a:pt x="7793262" y="448344"/>
                </a:lnTo>
                <a:lnTo>
                  <a:pt x="7819661" y="453728"/>
                </a:lnTo>
                <a:lnTo>
                  <a:pt x="7845973" y="433755"/>
                </a:lnTo>
                <a:lnTo>
                  <a:pt x="7872285" y="433494"/>
                </a:lnTo>
              </a:path>
            </a:pathLst>
          </a:custGeom>
          <a:noFill/>
          <a:ln w="13022" cap="rnd">
            <a:solidFill>
              <a:srgbClr val="FF8200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AB9C3B5B-0059-0936-38B6-FD45CF95B0EE}"/>
              </a:ext>
            </a:extLst>
          </p:cNvPr>
          <p:cNvSpPr/>
          <p:nvPr/>
        </p:nvSpPr>
        <p:spPr>
          <a:xfrm>
            <a:off x="2150947" y="2462553"/>
            <a:ext cx="7872284" cy="1580795"/>
          </a:xfrm>
          <a:custGeom>
            <a:avLst/>
            <a:gdLst>
              <a:gd name="connsiteX0" fmla="*/ 0 w 7872284"/>
              <a:gd name="connsiteY0" fmla="*/ 612033 h 1580795"/>
              <a:gd name="connsiteX1" fmla="*/ 26312 w 7872284"/>
              <a:gd name="connsiteY1" fmla="*/ 620630 h 1580795"/>
              <a:gd name="connsiteX2" fmla="*/ 52624 w 7872284"/>
              <a:gd name="connsiteY2" fmla="*/ 645987 h 1580795"/>
              <a:gd name="connsiteX3" fmla="*/ 78936 w 7872284"/>
              <a:gd name="connsiteY3" fmla="*/ 675425 h 1580795"/>
              <a:gd name="connsiteX4" fmla="*/ 105334 w 7872284"/>
              <a:gd name="connsiteY4" fmla="*/ 698002 h 1580795"/>
              <a:gd name="connsiteX5" fmla="*/ 131646 w 7872284"/>
              <a:gd name="connsiteY5" fmla="*/ 711897 h 1580795"/>
              <a:gd name="connsiteX6" fmla="*/ 157958 w 7872284"/>
              <a:gd name="connsiteY6" fmla="*/ 693140 h 1580795"/>
              <a:gd name="connsiteX7" fmla="*/ 184270 w 7872284"/>
              <a:gd name="connsiteY7" fmla="*/ 646855 h 1580795"/>
              <a:gd name="connsiteX8" fmla="*/ 210582 w 7872284"/>
              <a:gd name="connsiteY8" fmla="*/ 607865 h 1580795"/>
              <a:gd name="connsiteX9" fmla="*/ 236981 w 7872284"/>
              <a:gd name="connsiteY9" fmla="*/ 625232 h 1580795"/>
              <a:gd name="connsiteX10" fmla="*/ 263292 w 7872284"/>
              <a:gd name="connsiteY10" fmla="*/ 653976 h 1580795"/>
              <a:gd name="connsiteX11" fmla="*/ 289604 w 7872284"/>
              <a:gd name="connsiteY11" fmla="*/ 646160 h 1580795"/>
              <a:gd name="connsiteX12" fmla="*/ 315916 w 7872284"/>
              <a:gd name="connsiteY12" fmla="*/ 638866 h 1580795"/>
              <a:gd name="connsiteX13" fmla="*/ 342228 w 7872284"/>
              <a:gd name="connsiteY13" fmla="*/ 649113 h 1580795"/>
              <a:gd name="connsiteX14" fmla="*/ 368627 w 7872284"/>
              <a:gd name="connsiteY14" fmla="*/ 637477 h 1580795"/>
              <a:gd name="connsiteX15" fmla="*/ 394939 w 7872284"/>
              <a:gd name="connsiteY15" fmla="*/ 627577 h 1580795"/>
              <a:gd name="connsiteX16" fmla="*/ 421250 w 7872284"/>
              <a:gd name="connsiteY16" fmla="*/ 627751 h 1580795"/>
              <a:gd name="connsiteX17" fmla="*/ 447562 w 7872284"/>
              <a:gd name="connsiteY17" fmla="*/ 605868 h 1580795"/>
              <a:gd name="connsiteX18" fmla="*/ 473874 w 7872284"/>
              <a:gd name="connsiteY18" fmla="*/ 596402 h 1580795"/>
              <a:gd name="connsiteX19" fmla="*/ 500273 w 7872284"/>
              <a:gd name="connsiteY19" fmla="*/ 613075 h 1580795"/>
              <a:gd name="connsiteX20" fmla="*/ 526585 w 7872284"/>
              <a:gd name="connsiteY20" fmla="*/ 588066 h 1580795"/>
              <a:gd name="connsiteX21" fmla="*/ 552897 w 7872284"/>
              <a:gd name="connsiteY21" fmla="*/ 569309 h 1580795"/>
              <a:gd name="connsiteX22" fmla="*/ 579209 w 7872284"/>
              <a:gd name="connsiteY22" fmla="*/ 614030 h 1580795"/>
              <a:gd name="connsiteX23" fmla="*/ 605520 w 7872284"/>
              <a:gd name="connsiteY23" fmla="*/ 634698 h 1580795"/>
              <a:gd name="connsiteX24" fmla="*/ 631919 w 7872284"/>
              <a:gd name="connsiteY24" fmla="*/ 581379 h 1580795"/>
              <a:gd name="connsiteX25" fmla="*/ 658231 w 7872284"/>
              <a:gd name="connsiteY25" fmla="*/ 548989 h 1580795"/>
              <a:gd name="connsiteX26" fmla="*/ 684543 w 7872284"/>
              <a:gd name="connsiteY26" fmla="*/ 549944 h 1580795"/>
              <a:gd name="connsiteX27" fmla="*/ 710855 w 7872284"/>
              <a:gd name="connsiteY27" fmla="*/ 516425 h 1580795"/>
              <a:gd name="connsiteX28" fmla="*/ 737166 w 7872284"/>
              <a:gd name="connsiteY28" fmla="*/ 505830 h 1580795"/>
              <a:gd name="connsiteX29" fmla="*/ 763478 w 7872284"/>
              <a:gd name="connsiteY29" fmla="*/ 530058 h 1580795"/>
              <a:gd name="connsiteX30" fmla="*/ 789877 w 7872284"/>
              <a:gd name="connsiteY30" fmla="*/ 557412 h 1580795"/>
              <a:gd name="connsiteX31" fmla="*/ 816189 w 7872284"/>
              <a:gd name="connsiteY31" fmla="*/ 613423 h 1580795"/>
              <a:gd name="connsiteX32" fmla="*/ 842501 w 7872284"/>
              <a:gd name="connsiteY32" fmla="*/ 653281 h 1580795"/>
              <a:gd name="connsiteX33" fmla="*/ 868813 w 7872284"/>
              <a:gd name="connsiteY33" fmla="*/ 626014 h 1580795"/>
              <a:gd name="connsiteX34" fmla="*/ 895124 w 7872284"/>
              <a:gd name="connsiteY34" fmla="*/ 576690 h 1580795"/>
              <a:gd name="connsiteX35" fmla="*/ 921523 w 7872284"/>
              <a:gd name="connsiteY35" fmla="*/ 546470 h 1580795"/>
              <a:gd name="connsiteX36" fmla="*/ 947835 w 7872284"/>
              <a:gd name="connsiteY36" fmla="*/ 527887 h 1580795"/>
              <a:gd name="connsiteX37" fmla="*/ 974147 w 7872284"/>
              <a:gd name="connsiteY37" fmla="*/ 531621 h 1580795"/>
              <a:gd name="connsiteX38" fmla="*/ 1000459 w 7872284"/>
              <a:gd name="connsiteY38" fmla="*/ 576256 h 1580795"/>
              <a:gd name="connsiteX39" fmla="*/ 1026771 w 7872284"/>
              <a:gd name="connsiteY39" fmla="*/ 586763 h 1580795"/>
              <a:gd name="connsiteX40" fmla="*/ 1053169 w 7872284"/>
              <a:gd name="connsiteY40" fmla="*/ 577732 h 1580795"/>
              <a:gd name="connsiteX41" fmla="*/ 1079481 w 7872284"/>
              <a:gd name="connsiteY41" fmla="*/ 590324 h 1580795"/>
              <a:gd name="connsiteX42" fmla="*/ 1105793 w 7872284"/>
              <a:gd name="connsiteY42" fmla="*/ 593102 h 1580795"/>
              <a:gd name="connsiteX43" fmla="*/ 1132105 w 7872284"/>
              <a:gd name="connsiteY43" fmla="*/ 597705 h 1580795"/>
              <a:gd name="connsiteX44" fmla="*/ 1158417 w 7872284"/>
              <a:gd name="connsiteY44" fmla="*/ 626361 h 1580795"/>
              <a:gd name="connsiteX45" fmla="*/ 1184816 w 7872284"/>
              <a:gd name="connsiteY45" fmla="*/ 630182 h 1580795"/>
              <a:gd name="connsiteX46" fmla="*/ 1211128 w 7872284"/>
              <a:gd name="connsiteY46" fmla="*/ 605868 h 1580795"/>
              <a:gd name="connsiteX47" fmla="*/ 1237439 w 7872284"/>
              <a:gd name="connsiteY47" fmla="*/ 629748 h 1580795"/>
              <a:gd name="connsiteX48" fmla="*/ 1263751 w 7872284"/>
              <a:gd name="connsiteY48" fmla="*/ 656494 h 1580795"/>
              <a:gd name="connsiteX49" fmla="*/ 1290063 w 7872284"/>
              <a:gd name="connsiteY49" fmla="*/ 637737 h 1580795"/>
              <a:gd name="connsiteX50" fmla="*/ 1316462 w 7872284"/>
              <a:gd name="connsiteY50" fmla="*/ 653802 h 1580795"/>
              <a:gd name="connsiteX51" fmla="*/ 1342774 w 7872284"/>
              <a:gd name="connsiteY51" fmla="*/ 716586 h 1580795"/>
              <a:gd name="connsiteX52" fmla="*/ 1369086 w 7872284"/>
              <a:gd name="connsiteY52" fmla="*/ 748108 h 1580795"/>
              <a:gd name="connsiteX53" fmla="*/ 1395397 w 7872284"/>
              <a:gd name="connsiteY53" fmla="*/ 761568 h 1580795"/>
              <a:gd name="connsiteX54" fmla="*/ 1421709 w 7872284"/>
              <a:gd name="connsiteY54" fmla="*/ 761568 h 1580795"/>
              <a:gd name="connsiteX55" fmla="*/ 1448108 w 7872284"/>
              <a:gd name="connsiteY55" fmla="*/ 775201 h 1580795"/>
              <a:gd name="connsiteX56" fmla="*/ 1474420 w 7872284"/>
              <a:gd name="connsiteY56" fmla="*/ 789616 h 1580795"/>
              <a:gd name="connsiteX57" fmla="*/ 1500732 w 7872284"/>
              <a:gd name="connsiteY57" fmla="*/ 773030 h 1580795"/>
              <a:gd name="connsiteX58" fmla="*/ 1527043 w 7872284"/>
              <a:gd name="connsiteY58" fmla="*/ 733780 h 1580795"/>
              <a:gd name="connsiteX59" fmla="*/ 1553355 w 7872284"/>
              <a:gd name="connsiteY59" fmla="*/ 719625 h 1580795"/>
              <a:gd name="connsiteX60" fmla="*/ 1579667 w 7872284"/>
              <a:gd name="connsiteY60" fmla="*/ 744113 h 1580795"/>
              <a:gd name="connsiteX61" fmla="*/ 1606066 w 7872284"/>
              <a:gd name="connsiteY61" fmla="*/ 763912 h 1580795"/>
              <a:gd name="connsiteX62" fmla="*/ 1632378 w 7872284"/>
              <a:gd name="connsiteY62" fmla="*/ 775462 h 1580795"/>
              <a:gd name="connsiteX63" fmla="*/ 1658690 w 7872284"/>
              <a:gd name="connsiteY63" fmla="*/ 804813 h 1580795"/>
              <a:gd name="connsiteX64" fmla="*/ 1685001 w 7872284"/>
              <a:gd name="connsiteY64" fmla="*/ 850316 h 1580795"/>
              <a:gd name="connsiteX65" fmla="*/ 1711313 w 7872284"/>
              <a:gd name="connsiteY65" fmla="*/ 871244 h 1580795"/>
              <a:gd name="connsiteX66" fmla="*/ 1737712 w 7872284"/>
              <a:gd name="connsiteY66" fmla="*/ 848145 h 1580795"/>
              <a:gd name="connsiteX67" fmla="*/ 1764024 w 7872284"/>
              <a:gd name="connsiteY67" fmla="*/ 853529 h 1580795"/>
              <a:gd name="connsiteX68" fmla="*/ 1790336 w 7872284"/>
              <a:gd name="connsiteY68" fmla="*/ 886441 h 1580795"/>
              <a:gd name="connsiteX69" fmla="*/ 1816648 w 7872284"/>
              <a:gd name="connsiteY69" fmla="*/ 889306 h 1580795"/>
              <a:gd name="connsiteX70" fmla="*/ 1842959 w 7872284"/>
              <a:gd name="connsiteY70" fmla="*/ 878365 h 1580795"/>
              <a:gd name="connsiteX71" fmla="*/ 1869358 w 7872284"/>
              <a:gd name="connsiteY71" fmla="*/ 845801 h 1580795"/>
              <a:gd name="connsiteX72" fmla="*/ 1895670 w 7872284"/>
              <a:gd name="connsiteY72" fmla="*/ 851098 h 1580795"/>
              <a:gd name="connsiteX73" fmla="*/ 1921982 w 7872284"/>
              <a:gd name="connsiteY73" fmla="*/ 879059 h 1580795"/>
              <a:gd name="connsiteX74" fmla="*/ 1948294 w 7872284"/>
              <a:gd name="connsiteY74" fmla="*/ 922999 h 1580795"/>
              <a:gd name="connsiteX75" fmla="*/ 1974606 w 7872284"/>
              <a:gd name="connsiteY75" fmla="*/ 963292 h 1580795"/>
              <a:gd name="connsiteX76" fmla="*/ 2001004 w 7872284"/>
              <a:gd name="connsiteY76" fmla="*/ 1004106 h 1580795"/>
              <a:gd name="connsiteX77" fmla="*/ 2027316 w 7872284"/>
              <a:gd name="connsiteY77" fmla="*/ 1039188 h 1580795"/>
              <a:gd name="connsiteX78" fmla="*/ 2053628 w 7872284"/>
              <a:gd name="connsiteY78" fmla="*/ 1006798 h 1580795"/>
              <a:gd name="connsiteX79" fmla="*/ 2079940 w 7872284"/>
              <a:gd name="connsiteY79" fmla="*/ 1004540 h 1580795"/>
              <a:gd name="connsiteX80" fmla="*/ 2106252 w 7872284"/>
              <a:gd name="connsiteY80" fmla="*/ 1041794 h 1580795"/>
              <a:gd name="connsiteX81" fmla="*/ 2132651 w 7872284"/>
              <a:gd name="connsiteY81" fmla="*/ 1073750 h 1580795"/>
              <a:gd name="connsiteX82" fmla="*/ 2158963 w 7872284"/>
              <a:gd name="connsiteY82" fmla="*/ 1081913 h 1580795"/>
              <a:gd name="connsiteX83" fmla="*/ 2185274 w 7872284"/>
              <a:gd name="connsiteY83" fmla="*/ 1064979 h 1580795"/>
              <a:gd name="connsiteX84" fmla="*/ 2211586 w 7872284"/>
              <a:gd name="connsiteY84" fmla="*/ 1021039 h 1580795"/>
              <a:gd name="connsiteX85" fmla="*/ 2237898 w 7872284"/>
              <a:gd name="connsiteY85" fmla="*/ 1015048 h 1580795"/>
              <a:gd name="connsiteX86" fmla="*/ 2264297 w 7872284"/>
              <a:gd name="connsiteY86" fmla="*/ 1079394 h 1580795"/>
              <a:gd name="connsiteX87" fmla="*/ 2290609 w 7872284"/>
              <a:gd name="connsiteY87" fmla="*/ 1095807 h 1580795"/>
              <a:gd name="connsiteX88" fmla="*/ 2316921 w 7872284"/>
              <a:gd name="connsiteY88" fmla="*/ 1097457 h 1580795"/>
              <a:gd name="connsiteX89" fmla="*/ 2343232 w 7872284"/>
              <a:gd name="connsiteY89" fmla="*/ 1140615 h 1580795"/>
              <a:gd name="connsiteX90" fmla="*/ 2369544 w 7872284"/>
              <a:gd name="connsiteY90" fmla="*/ 1163714 h 1580795"/>
              <a:gd name="connsiteX91" fmla="*/ 2395943 w 7872284"/>
              <a:gd name="connsiteY91" fmla="*/ 1126547 h 1580795"/>
              <a:gd name="connsiteX92" fmla="*/ 2422255 w 7872284"/>
              <a:gd name="connsiteY92" fmla="*/ 1100409 h 1580795"/>
              <a:gd name="connsiteX93" fmla="*/ 2448567 w 7872284"/>
              <a:gd name="connsiteY93" fmla="*/ 1099280 h 1580795"/>
              <a:gd name="connsiteX94" fmla="*/ 2474879 w 7872284"/>
              <a:gd name="connsiteY94" fmla="*/ 1093636 h 1580795"/>
              <a:gd name="connsiteX95" fmla="*/ 2501191 w 7872284"/>
              <a:gd name="connsiteY95" fmla="*/ 1121945 h 1580795"/>
              <a:gd name="connsiteX96" fmla="*/ 2527502 w 7872284"/>
              <a:gd name="connsiteY96" fmla="*/ 1136621 h 1580795"/>
              <a:gd name="connsiteX97" fmla="*/ 2553901 w 7872284"/>
              <a:gd name="connsiteY97" fmla="*/ 1170314 h 1580795"/>
              <a:gd name="connsiteX98" fmla="*/ 2580213 w 7872284"/>
              <a:gd name="connsiteY98" fmla="*/ 1184381 h 1580795"/>
              <a:gd name="connsiteX99" fmla="*/ 2606525 w 7872284"/>
              <a:gd name="connsiteY99" fmla="*/ 1170227 h 1580795"/>
              <a:gd name="connsiteX100" fmla="*/ 2632837 w 7872284"/>
              <a:gd name="connsiteY100" fmla="*/ 1168229 h 1580795"/>
              <a:gd name="connsiteX101" fmla="*/ 2659149 w 7872284"/>
              <a:gd name="connsiteY101" fmla="*/ 1169706 h 1580795"/>
              <a:gd name="connsiteX102" fmla="*/ 2685547 w 7872284"/>
              <a:gd name="connsiteY102" fmla="*/ 1164843 h 1580795"/>
              <a:gd name="connsiteX103" fmla="*/ 2711859 w 7872284"/>
              <a:gd name="connsiteY103" fmla="*/ 1139139 h 1580795"/>
              <a:gd name="connsiteX104" fmla="*/ 2738171 w 7872284"/>
              <a:gd name="connsiteY104" fmla="*/ 1171703 h 1580795"/>
              <a:gd name="connsiteX105" fmla="*/ 2764483 w 7872284"/>
              <a:gd name="connsiteY105" fmla="*/ 1218248 h 1580795"/>
              <a:gd name="connsiteX106" fmla="*/ 2790795 w 7872284"/>
              <a:gd name="connsiteY106" fmla="*/ 1204528 h 1580795"/>
              <a:gd name="connsiteX107" fmla="*/ 2817193 w 7872284"/>
              <a:gd name="connsiteY107" fmla="*/ 1207914 h 1580795"/>
              <a:gd name="connsiteX108" fmla="*/ 2843505 w 7872284"/>
              <a:gd name="connsiteY108" fmla="*/ 1219030 h 1580795"/>
              <a:gd name="connsiteX109" fmla="*/ 2869817 w 7872284"/>
              <a:gd name="connsiteY109" fmla="*/ 1203572 h 1580795"/>
              <a:gd name="connsiteX110" fmla="*/ 2896129 w 7872284"/>
              <a:gd name="connsiteY110" fmla="*/ 1186552 h 1580795"/>
              <a:gd name="connsiteX111" fmla="*/ 2922441 w 7872284"/>
              <a:gd name="connsiteY111" fmla="*/ 1198883 h 1580795"/>
              <a:gd name="connsiteX112" fmla="*/ 2948839 w 7872284"/>
              <a:gd name="connsiteY112" fmla="*/ 1128197 h 1580795"/>
              <a:gd name="connsiteX113" fmla="*/ 2975151 w 7872284"/>
              <a:gd name="connsiteY113" fmla="*/ 1103709 h 1580795"/>
              <a:gd name="connsiteX114" fmla="*/ 3001463 w 7872284"/>
              <a:gd name="connsiteY114" fmla="*/ 1131758 h 1580795"/>
              <a:gd name="connsiteX115" fmla="*/ 3027775 w 7872284"/>
              <a:gd name="connsiteY115" fmla="*/ 1149559 h 1580795"/>
              <a:gd name="connsiteX116" fmla="*/ 3054087 w 7872284"/>
              <a:gd name="connsiteY116" fmla="*/ 1159198 h 1580795"/>
              <a:gd name="connsiteX117" fmla="*/ 3080486 w 7872284"/>
              <a:gd name="connsiteY117" fmla="*/ 1171877 h 1580795"/>
              <a:gd name="connsiteX118" fmla="*/ 3106798 w 7872284"/>
              <a:gd name="connsiteY118" fmla="*/ 1187594 h 1580795"/>
              <a:gd name="connsiteX119" fmla="*/ 3133109 w 7872284"/>
              <a:gd name="connsiteY119" fmla="*/ 1189852 h 1580795"/>
              <a:gd name="connsiteX120" fmla="*/ 3159421 w 7872284"/>
              <a:gd name="connsiteY120" fmla="*/ 1178303 h 1580795"/>
              <a:gd name="connsiteX121" fmla="*/ 3185733 w 7872284"/>
              <a:gd name="connsiteY121" fmla="*/ 1104664 h 1580795"/>
              <a:gd name="connsiteX122" fmla="*/ 3212132 w 7872284"/>
              <a:gd name="connsiteY122" fmla="*/ 1051606 h 1580795"/>
              <a:gd name="connsiteX123" fmla="*/ 3238444 w 7872284"/>
              <a:gd name="connsiteY123" fmla="*/ 1059943 h 1580795"/>
              <a:gd name="connsiteX124" fmla="*/ 3264755 w 7872284"/>
              <a:gd name="connsiteY124" fmla="*/ 1080089 h 1580795"/>
              <a:gd name="connsiteX125" fmla="*/ 3291067 w 7872284"/>
              <a:gd name="connsiteY125" fmla="*/ 1087470 h 1580795"/>
              <a:gd name="connsiteX126" fmla="*/ 3317380 w 7872284"/>
              <a:gd name="connsiteY126" fmla="*/ 1112393 h 1580795"/>
              <a:gd name="connsiteX127" fmla="*/ 3343778 w 7872284"/>
              <a:gd name="connsiteY127" fmla="*/ 1134536 h 1580795"/>
              <a:gd name="connsiteX128" fmla="*/ 3370090 w 7872284"/>
              <a:gd name="connsiteY128" fmla="*/ 1162411 h 1580795"/>
              <a:gd name="connsiteX129" fmla="*/ 3396402 w 7872284"/>
              <a:gd name="connsiteY129" fmla="*/ 1197494 h 1580795"/>
              <a:gd name="connsiteX130" fmla="*/ 3422713 w 7872284"/>
              <a:gd name="connsiteY130" fmla="*/ 1223198 h 1580795"/>
              <a:gd name="connsiteX131" fmla="*/ 3449025 w 7872284"/>
              <a:gd name="connsiteY131" fmla="*/ 1270003 h 1580795"/>
              <a:gd name="connsiteX132" fmla="*/ 3475424 w 7872284"/>
              <a:gd name="connsiteY132" fmla="*/ 1340689 h 1580795"/>
              <a:gd name="connsiteX133" fmla="*/ 3501736 w 7872284"/>
              <a:gd name="connsiteY133" fmla="*/ 1382979 h 1580795"/>
              <a:gd name="connsiteX134" fmla="*/ 3528048 w 7872284"/>
              <a:gd name="connsiteY134" fmla="*/ 1423359 h 1580795"/>
              <a:gd name="connsiteX135" fmla="*/ 3554360 w 7872284"/>
              <a:gd name="connsiteY135" fmla="*/ 1457313 h 1580795"/>
              <a:gd name="connsiteX136" fmla="*/ 3580671 w 7872284"/>
              <a:gd name="connsiteY136" fmla="*/ 1483538 h 1580795"/>
              <a:gd name="connsiteX137" fmla="*/ 3606984 w 7872284"/>
              <a:gd name="connsiteY137" fmla="*/ 1510457 h 1580795"/>
              <a:gd name="connsiteX138" fmla="*/ 3633382 w 7872284"/>
              <a:gd name="connsiteY138" fmla="*/ 1539114 h 1580795"/>
              <a:gd name="connsiteX139" fmla="*/ 3659694 w 7872284"/>
              <a:gd name="connsiteY139" fmla="*/ 1558652 h 1580795"/>
              <a:gd name="connsiteX140" fmla="*/ 3686006 w 7872284"/>
              <a:gd name="connsiteY140" fmla="*/ 1579493 h 1580795"/>
              <a:gd name="connsiteX141" fmla="*/ 3712318 w 7872284"/>
              <a:gd name="connsiteY141" fmla="*/ 1580796 h 1580795"/>
              <a:gd name="connsiteX142" fmla="*/ 3738629 w 7872284"/>
              <a:gd name="connsiteY142" fmla="*/ 1576367 h 1580795"/>
              <a:gd name="connsiteX143" fmla="*/ 3765028 w 7872284"/>
              <a:gd name="connsiteY143" fmla="*/ 1573068 h 1580795"/>
              <a:gd name="connsiteX144" fmla="*/ 3791340 w 7872284"/>
              <a:gd name="connsiteY144" fmla="*/ 1578625 h 1580795"/>
              <a:gd name="connsiteX145" fmla="*/ 3817652 w 7872284"/>
              <a:gd name="connsiteY145" fmla="*/ 1555874 h 1580795"/>
              <a:gd name="connsiteX146" fmla="*/ 3843964 w 7872284"/>
              <a:gd name="connsiteY146" fmla="*/ 1572807 h 1580795"/>
              <a:gd name="connsiteX147" fmla="*/ 3870276 w 7872284"/>
              <a:gd name="connsiteY147" fmla="*/ 1561865 h 1580795"/>
              <a:gd name="connsiteX148" fmla="*/ 3896674 w 7872284"/>
              <a:gd name="connsiteY148" fmla="*/ 1502816 h 1580795"/>
              <a:gd name="connsiteX149" fmla="*/ 3922987 w 7872284"/>
              <a:gd name="connsiteY149" fmla="*/ 1465562 h 1580795"/>
              <a:gd name="connsiteX150" fmla="*/ 3949298 w 7872284"/>
              <a:gd name="connsiteY150" fmla="*/ 1500992 h 1580795"/>
              <a:gd name="connsiteX151" fmla="*/ 3975610 w 7872284"/>
              <a:gd name="connsiteY151" fmla="*/ 1496911 h 1580795"/>
              <a:gd name="connsiteX152" fmla="*/ 4001922 w 7872284"/>
              <a:gd name="connsiteY152" fmla="*/ 1405557 h 1580795"/>
              <a:gd name="connsiteX153" fmla="*/ 4028321 w 7872284"/>
              <a:gd name="connsiteY153" fmla="*/ 1337737 h 1580795"/>
              <a:gd name="connsiteX154" fmla="*/ 4054632 w 7872284"/>
              <a:gd name="connsiteY154" fmla="*/ 1291279 h 1580795"/>
              <a:gd name="connsiteX155" fmla="*/ 4080945 w 7872284"/>
              <a:gd name="connsiteY155" fmla="*/ 1232663 h 1580795"/>
              <a:gd name="connsiteX156" fmla="*/ 4107256 w 7872284"/>
              <a:gd name="connsiteY156" fmla="*/ 1189505 h 1580795"/>
              <a:gd name="connsiteX157" fmla="*/ 4133568 w 7872284"/>
              <a:gd name="connsiteY157" fmla="*/ 1110395 h 1580795"/>
              <a:gd name="connsiteX158" fmla="*/ 4159967 w 7872284"/>
              <a:gd name="connsiteY158" fmla="*/ 1002282 h 1580795"/>
              <a:gd name="connsiteX159" fmla="*/ 4186279 w 7872284"/>
              <a:gd name="connsiteY159" fmla="*/ 868899 h 1580795"/>
              <a:gd name="connsiteX160" fmla="*/ 4212591 w 7872284"/>
              <a:gd name="connsiteY160" fmla="*/ 797084 h 1580795"/>
              <a:gd name="connsiteX161" fmla="*/ 4238903 w 7872284"/>
              <a:gd name="connsiteY161" fmla="*/ 728309 h 1580795"/>
              <a:gd name="connsiteX162" fmla="*/ 4265214 w 7872284"/>
              <a:gd name="connsiteY162" fmla="*/ 674122 h 1580795"/>
              <a:gd name="connsiteX163" fmla="*/ 4291613 w 7872284"/>
              <a:gd name="connsiteY163" fmla="*/ 653889 h 1580795"/>
              <a:gd name="connsiteX164" fmla="*/ 4317925 w 7872284"/>
              <a:gd name="connsiteY164" fmla="*/ 669780 h 1580795"/>
              <a:gd name="connsiteX165" fmla="*/ 4344237 w 7872284"/>
              <a:gd name="connsiteY165" fmla="*/ 659620 h 1580795"/>
              <a:gd name="connsiteX166" fmla="*/ 4370549 w 7872284"/>
              <a:gd name="connsiteY166" fmla="*/ 615072 h 1580795"/>
              <a:gd name="connsiteX167" fmla="*/ 4396861 w 7872284"/>
              <a:gd name="connsiteY167" fmla="*/ 590932 h 1580795"/>
              <a:gd name="connsiteX168" fmla="*/ 4423172 w 7872284"/>
              <a:gd name="connsiteY168" fmla="*/ 550378 h 1580795"/>
              <a:gd name="connsiteX169" fmla="*/ 4449571 w 7872284"/>
              <a:gd name="connsiteY169" fmla="*/ 539437 h 1580795"/>
              <a:gd name="connsiteX170" fmla="*/ 4475883 w 7872284"/>
              <a:gd name="connsiteY170" fmla="*/ 530753 h 1580795"/>
              <a:gd name="connsiteX171" fmla="*/ 4502195 w 7872284"/>
              <a:gd name="connsiteY171" fmla="*/ 534140 h 1580795"/>
              <a:gd name="connsiteX172" fmla="*/ 4528507 w 7872284"/>
              <a:gd name="connsiteY172" fmla="*/ 498970 h 1580795"/>
              <a:gd name="connsiteX173" fmla="*/ 4554819 w 7872284"/>
              <a:gd name="connsiteY173" fmla="*/ 417429 h 1580795"/>
              <a:gd name="connsiteX174" fmla="*/ 4581217 w 7872284"/>
              <a:gd name="connsiteY174" fmla="*/ 418645 h 1580795"/>
              <a:gd name="connsiteX175" fmla="*/ 4607529 w 7872284"/>
              <a:gd name="connsiteY175" fmla="*/ 432105 h 1580795"/>
              <a:gd name="connsiteX176" fmla="*/ 4633841 w 7872284"/>
              <a:gd name="connsiteY176" fmla="*/ 450862 h 1580795"/>
              <a:gd name="connsiteX177" fmla="*/ 4660153 w 7872284"/>
              <a:gd name="connsiteY177" fmla="*/ 411872 h 1580795"/>
              <a:gd name="connsiteX178" fmla="*/ 4686465 w 7872284"/>
              <a:gd name="connsiteY178" fmla="*/ 335194 h 1580795"/>
              <a:gd name="connsiteX179" fmla="*/ 4712863 w 7872284"/>
              <a:gd name="connsiteY179" fmla="*/ 338668 h 1580795"/>
              <a:gd name="connsiteX180" fmla="*/ 4739175 w 7872284"/>
              <a:gd name="connsiteY180" fmla="*/ 416648 h 1580795"/>
              <a:gd name="connsiteX181" fmla="*/ 4765487 w 7872284"/>
              <a:gd name="connsiteY181" fmla="*/ 422466 h 1580795"/>
              <a:gd name="connsiteX182" fmla="*/ 4791799 w 7872284"/>
              <a:gd name="connsiteY182" fmla="*/ 377224 h 1580795"/>
              <a:gd name="connsiteX183" fmla="*/ 4818111 w 7872284"/>
              <a:gd name="connsiteY183" fmla="*/ 404317 h 1580795"/>
              <a:gd name="connsiteX184" fmla="*/ 4844510 w 7872284"/>
              <a:gd name="connsiteY184" fmla="*/ 441136 h 1580795"/>
              <a:gd name="connsiteX185" fmla="*/ 4870821 w 7872284"/>
              <a:gd name="connsiteY185" fmla="*/ 435058 h 1580795"/>
              <a:gd name="connsiteX186" fmla="*/ 4897133 w 7872284"/>
              <a:gd name="connsiteY186" fmla="*/ 466406 h 1580795"/>
              <a:gd name="connsiteX187" fmla="*/ 4923445 w 7872284"/>
              <a:gd name="connsiteY187" fmla="*/ 490286 h 1580795"/>
              <a:gd name="connsiteX188" fmla="*/ 4949757 w 7872284"/>
              <a:gd name="connsiteY188" fmla="*/ 506004 h 1580795"/>
              <a:gd name="connsiteX189" fmla="*/ 4976156 w 7872284"/>
              <a:gd name="connsiteY189" fmla="*/ 520593 h 1580795"/>
              <a:gd name="connsiteX190" fmla="*/ 5002468 w 7872284"/>
              <a:gd name="connsiteY190" fmla="*/ 541173 h 1580795"/>
              <a:gd name="connsiteX191" fmla="*/ 5028779 w 7872284"/>
              <a:gd name="connsiteY191" fmla="*/ 558020 h 1580795"/>
              <a:gd name="connsiteX192" fmla="*/ 5055092 w 7872284"/>
              <a:gd name="connsiteY192" fmla="*/ 591279 h 1580795"/>
              <a:gd name="connsiteX193" fmla="*/ 5081403 w 7872284"/>
              <a:gd name="connsiteY193" fmla="*/ 621933 h 1580795"/>
              <a:gd name="connsiteX194" fmla="*/ 5107802 w 7872284"/>
              <a:gd name="connsiteY194" fmla="*/ 625580 h 1580795"/>
              <a:gd name="connsiteX195" fmla="*/ 5134114 w 7872284"/>
              <a:gd name="connsiteY195" fmla="*/ 611946 h 1580795"/>
              <a:gd name="connsiteX196" fmla="*/ 5160426 w 7872284"/>
              <a:gd name="connsiteY196" fmla="*/ 614899 h 1580795"/>
              <a:gd name="connsiteX197" fmla="*/ 5186737 w 7872284"/>
              <a:gd name="connsiteY197" fmla="*/ 632874 h 1580795"/>
              <a:gd name="connsiteX198" fmla="*/ 5213050 w 7872284"/>
              <a:gd name="connsiteY198" fmla="*/ 673862 h 1580795"/>
              <a:gd name="connsiteX199" fmla="*/ 5239448 w 7872284"/>
              <a:gd name="connsiteY199" fmla="*/ 622975 h 1580795"/>
              <a:gd name="connsiteX200" fmla="*/ 5265760 w 7872284"/>
              <a:gd name="connsiteY200" fmla="*/ 574519 h 1580795"/>
              <a:gd name="connsiteX201" fmla="*/ 5292072 w 7872284"/>
              <a:gd name="connsiteY201" fmla="*/ 587718 h 1580795"/>
              <a:gd name="connsiteX202" fmla="*/ 5318384 w 7872284"/>
              <a:gd name="connsiteY202" fmla="*/ 591366 h 1580795"/>
              <a:gd name="connsiteX203" fmla="*/ 5344695 w 7872284"/>
              <a:gd name="connsiteY203" fmla="*/ 606910 h 1580795"/>
              <a:gd name="connsiteX204" fmla="*/ 5371008 w 7872284"/>
              <a:gd name="connsiteY204" fmla="*/ 599963 h 1580795"/>
              <a:gd name="connsiteX205" fmla="*/ 5397406 w 7872284"/>
              <a:gd name="connsiteY205" fmla="*/ 602047 h 1580795"/>
              <a:gd name="connsiteX206" fmla="*/ 5423718 w 7872284"/>
              <a:gd name="connsiteY206" fmla="*/ 536137 h 1580795"/>
              <a:gd name="connsiteX207" fmla="*/ 5450030 w 7872284"/>
              <a:gd name="connsiteY207" fmla="*/ 533705 h 1580795"/>
              <a:gd name="connsiteX208" fmla="*/ 5476342 w 7872284"/>
              <a:gd name="connsiteY208" fmla="*/ 571393 h 1580795"/>
              <a:gd name="connsiteX209" fmla="*/ 5502654 w 7872284"/>
              <a:gd name="connsiteY209" fmla="*/ 560538 h 1580795"/>
              <a:gd name="connsiteX210" fmla="*/ 5529052 w 7872284"/>
              <a:gd name="connsiteY210" fmla="*/ 492892 h 1580795"/>
              <a:gd name="connsiteX211" fmla="*/ 5555364 w 7872284"/>
              <a:gd name="connsiteY211" fmla="*/ 485684 h 1580795"/>
              <a:gd name="connsiteX212" fmla="*/ 5581676 w 7872284"/>
              <a:gd name="connsiteY212" fmla="*/ 510954 h 1580795"/>
              <a:gd name="connsiteX213" fmla="*/ 5607988 w 7872284"/>
              <a:gd name="connsiteY213" fmla="*/ 527106 h 1580795"/>
              <a:gd name="connsiteX214" fmla="*/ 5634300 w 7872284"/>
              <a:gd name="connsiteY214" fmla="*/ 455551 h 1580795"/>
              <a:gd name="connsiteX215" fmla="*/ 5660699 w 7872284"/>
              <a:gd name="connsiteY215" fmla="*/ 401278 h 1580795"/>
              <a:gd name="connsiteX216" fmla="*/ 5687010 w 7872284"/>
              <a:gd name="connsiteY216" fmla="*/ 408833 h 1580795"/>
              <a:gd name="connsiteX217" fmla="*/ 5713322 w 7872284"/>
              <a:gd name="connsiteY217" fmla="*/ 419774 h 1580795"/>
              <a:gd name="connsiteX218" fmla="*/ 5739634 w 7872284"/>
              <a:gd name="connsiteY218" fmla="*/ 388078 h 1580795"/>
              <a:gd name="connsiteX219" fmla="*/ 5765946 w 7872284"/>
              <a:gd name="connsiteY219" fmla="*/ 387644 h 1580795"/>
              <a:gd name="connsiteX220" fmla="*/ 5792344 w 7872284"/>
              <a:gd name="connsiteY220" fmla="*/ 436186 h 1580795"/>
              <a:gd name="connsiteX221" fmla="*/ 5818657 w 7872284"/>
              <a:gd name="connsiteY221" fmla="*/ 469532 h 1580795"/>
              <a:gd name="connsiteX222" fmla="*/ 5844968 w 7872284"/>
              <a:gd name="connsiteY222" fmla="*/ 511041 h 1580795"/>
              <a:gd name="connsiteX223" fmla="*/ 5871280 w 7872284"/>
              <a:gd name="connsiteY223" fmla="*/ 524153 h 1580795"/>
              <a:gd name="connsiteX224" fmla="*/ 5897592 w 7872284"/>
              <a:gd name="connsiteY224" fmla="*/ 478911 h 1580795"/>
              <a:gd name="connsiteX225" fmla="*/ 5923991 w 7872284"/>
              <a:gd name="connsiteY225" fmla="*/ 416387 h 1580795"/>
              <a:gd name="connsiteX226" fmla="*/ 5950303 w 7872284"/>
              <a:gd name="connsiteY226" fmla="*/ 390770 h 1580795"/>
              <a:gd name="connsiteX227" fmla="*/ 5976615 w 7872284"/>
              <a:gd name="connsiteY227" fmla="*/ 416822 h 1580795"/>
              <a:gd name="connsiteX228" fmla="*/ 6002926 w 7872284"/>
              <a:gd name="connsiteY228" fmla="*/ 420295 h 1580795"/>
              <a:gd name="connsiteX229" fmla="*/ 6029238 w 7872284"/>
              <a:gd name="connsiteY229" fmla="*/ 430976 h 1580795"/>
              <a:gd name="connsiteX230" fmla="*/ 6055637 w 7872284"/>
              <a:gd name="connsiteY230" fmla="*/ 486466 h 1580795"/>
              <a:gd name="connsiteX231" fmla="*/ 6081949 w 7872284"/>
              <a:gd name="connsiteY231" fmla="*/ 517206 h 1580795"/>
              <a:gd name="connsiteX232" fmla="*/ 6108261 w 7872284"/>
              <a:gd name="connsiteY232" fmla="*/ 526585 h 1580795"/>
              <a:gd name="connsiteX233" fmla="*/ 6134573 w 7872284"/>
              <a:gd name="connsiteY233" fmla="*/ 550118 h 1580795"/>
              <a:gd name="connsiteX234" fmla="*/ 6160884 w 7872284"/>
              <a:gd name="connsiteY234" fmla="*/ 497060 h 1580795"/>
              <a:gd name="connsiteX235" fmla="*/ 6187283 w 7872284"/>
              <a:gd name="connsiteY235" fmla="*/ 441397 h 1580795"/>
              <a:gd name="connsiteX236" fmla="*/ 6213595 w 7872284"/>
              <a:gd name="connsiteY236" fmla="*/ 486379 h 1580795"/>
              <a:gd name="connsiteX237" fmla="*/ 6239907 w 7872284"/>
              <a:gd name="connsiteY237" fmla="*/ 521461 h 1580795"/>
              <a:gd name="connsiteX238" fmla="*/ 6266219 w 7872284"/>
              <a:gd name="connsiteY238" fmla="*/ 513733 h 1580795"/>
              <a:gd name="connsiteX239" fmla="*/ 6292531 w 7872284"/>
              <a:gd name="connsiteY239" fmla="*/ 493413 h 1580795"/>
              <a:gd name="connsiteX240" fmla="*/ 6318842 w 7872284"/>
              <a:gd name="connsiteY240" fmla="*/ 444436 h 1580795"/>
              <a:gd name="connsiteX241" fmla="*/ 6345241 w 7872284"/>
              <a:gd name="connsiteY241" fmla="*/ 438965 h 1580795"/>
              <a:gd name="connsiteX242" fmla="*/ 6371553 w 7872284"/>
              <a:gd name="connsiteY242" fmla="*/ 445565 h 1580795"/>
              <a:gd name="connsiteX243" fmla="*/ 6397865 w 7872284"/>
              <a:gd name="connsiteY243" fmla="*/ 500794 h 1580795"/>
              <a:gd name="connsiteX244" fmla="*/ 6424177 w 7872284"/>
              <a:gd name="connsiteY244" fmla="*/ 534226 h 1580795"/>
              <a:gd name="connsiteX245" fmla="*/ 6450489 w 7872284"/>
              <a:gd name="connsiteY245" fmla="*/ 548728 h 1580795"/>
              <a:gd name="connsiteX246" fmla="*/ 6476887 w 7872284"/>
              <a:gd name="connsiteY246" fmla="*/ 501662 h 1580795"/>
              <a:gd name="connsiteX247" fmla="*/ 6503199 w 7872284"/>
              <a:gd name="connsiteY247" fmla="*/ 507828 h 1580795"/>
              <a:gd name="connsiteX248" fmla="*/ 6529511 w 7872284"/>
              <a:gd name="connsiteY248" fmla="*/ 477782 h 1580795"/>
              <a:gd name="connsiteX249" fmla="*/ 6555823 w 7872284"/>
              <a:gd name="connsiteY249" fmla="*/ 548207 h 1580795"/>
              <a:gd name="connsiteX250" fmla="*/ 6582135 w 7872284"/>
              <a:gd name="connsiteY250" fmla="*/ 555328 h 1580795"/>
              <a:gd name="connsiteX251" fmla="*/ 6608534 w 7872284"/>
              <a:gd name="connsiteY251" fmla="*/ 543431 h 1580795"/>
              <a:gd name="connsiteX252" fmla="*/ 6634845 w 7872284"/>
              <a:gd name="connsiteY252" fmla="*/ 531621 h 1580795"/>
              <a:gd name="connsiteX253" fmla="*/ 6661157 w 7872284"/>
              <a:gd name="connsiteY253" fmla="*/ 573477 h 1580795"/>
              <a:gd name="connsiteX254" fmla="*/ 6687469 w 7872284"/>
              <a:gd name="connsiteY254" fmla="*/ 602655 h 1580795"/>
              <a:gd name="connsiteX255" fmla="*/ 6713781 w 7872284"/>
              <a:gd name="connsiteY255" fmla="*/ 556978 h 1580795"/>
              <a:gd name="connsiteX256" fmla="*/ 6740180 w 7872284"/>
              <a:gd name="connsiteY256" fmla="*/ 529537 h 1580795"/>
              <a:gd name="connsiteX257" fmla="*/ 6766491 w 7872284"/>
              <a:gd name="connsiteY257" fmla="*/ 572348 h 1580795"/>
              <a:gd name="connsiteX258" fmla="*/ 6792803 w 7872284"/>
              <a:gd name="connsiteY258" fmla="*/ 592060 h 1580795"/>
              <a:gd name="connsiteX259" fmla="*/ 6819115 w 7872284"/>
              <a:gd name="connsiteY259" fmla="*/ 600223 h 1580795"/>
              <a:gd name="connsiteX260" fmla="*/ 6845427 w 7872284"/>
              <a:gd name="connsiteY260" fmla="*/ 609167 h 1580795"/>
              <a:gd name="connsiteX261" fmla="*/ 6871826 w 7872284"/>
              <a:gd name="connsiteY261" fmla="*/ 633048 h 1580795"/>
              <a:gd name="connsiteX262" fmla="*/ 6898138 w 7872284"/>
              <a:gd name="connsiteY262" fmla="*/ 642774 h 1580795"/>
              <a:gd name="connsiteX263" fmla="*/ 6924449 w 7872284"/>
              <a:gd name="connsiteY263" fmla="*/ 633135 h 1580795"/>
              <a:gd name="connsiteX264" fmla="*/ 6950761 w 7872284"/>
              <a:gd name="connsiteY264" fmla="*/ 651458 h 1580795"/>
              <a:gd name="connsiteX265" fmla="*/ 6977073 w 7872284"/>
              <a:gd name="connsiteY265" fmla="*/ 677161 h 1580795"/>
              <a:gd name="connsiteX266" fmla="*/ 7003472 w 7872284"/>
              <a:gd name="connsiteY266" fmla="*/ 671170 h 1580795"/>
              <a:gd name="connsiteX267" fmla="*/ 7029784 w 7872284"/>
              <a:gd name="connsiteY267" fmla="*/ 634177 h 1580795"/>
              <a:gd name="connsiteX268" fmla="*/ 7056096 w 7872284"/>
              <a:gd name="connsiteY268" fmla="*/ 581119 h 1580795"/>
              <a:gd name="connsiteX269" fmla="*/ 7082407 w 7872284"/>
              <a:gd name="connsiteY269" fmla="*/ 457288 h 1580795"/>
              <a:gd name="connsiteX270" fmla="*/ 7108719 w 7872284"/>
              <a:gd name="connsiteY270" fmla="*/ 308361 h 1580795"/>
              <a:gd name="connsiteX271" fmla="*/ 7135118 w 7872284"/>
              <a:gd name="connsiteY271" fmla="*/ 215184 h 1580795"/>
              <a:gd name="connsiteX272" fmla="*/ 7161430 w 7872284"/>
              <a:gd name="connsiteY272" fmla="*/ 123918 h 1580795"/>
              <a:gd name="connsiteX273" fmla="*/ 7187742 w 7872284"/>
              <a:gd name="connsiteY273" fmla="*/ 17020 h 1580795"/>
              <a:gd name="connsiteX274" fmla="*/ 7214054 w 7872284"/>
              <a:gd name="connsiteY274" fmla="*/ 0 h 1580795"/>
              <a:gd name="connsiteX275" fmla="*/ 7240365 w 7872284"/>
              <a:gd name="connsiteY275" fmla="*/ 84927 h 1580795"/>
              <a:gd name="connsiteX276" fmla="*/ 7266678 w 7872284"/>
              <a:gd name="connsiteY276" fmla="*/ 120965 h 1580795"/>
              <a:gd name="connsiteX277" fmla="*/ 7293076 w 7872284"/>
              <a:gd name="connsiteY277" fmla="*/ 121747 h 1580795"/>
              <a:gd name="connsiteX278" fmla="*/ 7319388 w 7872284"/>
              <a:gd name="connsiteY278" fmla="*/ 149448 h 1580795"/>
              <a:gd name="connsiteX279" fmla="*/ 7345700 w 7872284"/>
              <a:gd name="connsiteY279" fmla="*/ 196601 h 1580795"/>
              <a:gd name="connsiteX280" fmla="*/ 7372012 w 7872284"/>
              <a:gd name="connsiteY280" fmla="*/ 265376 h 1580795"/>
              <a:gd name="connsiteX281" fmla="*/ 7398323 w 7872284"/>
              <a:gd name="connsiteY281" fmla="*/ 267461 h 1580795"/>
              <a:gd name="connsiteX282" fmla="*/ 7424723 w 7872284"/>
              <a:gd name="connsiteY282" fmla="*/ 243320 h 1580795"/>
              <a:gd name="connsiteX283" fmla="*/ 7451034 w 7872284"/>
              <a:gd name="connsiteY283" fmla="*/ 288215 h 1580795"/>
              <a:gd name="connsiteX284" fmla="*/ 7477346 w 7872284"/>
              <a:gd name="connsiteY284" fmla="*/ 338060 h 1580795"/>
              <a:gd name="connsiteX285" fmla="*/ 7503658 w 7872284"/>
              <a:gd name="connsiteY285" fmla="*/ 309230 h 1580795"/>
              <a:gd name="connsiteX286" fmla="*/ 7529970 w 7872284"/>
              <a:gd name="connsiteY286" fmla="*/ 213708 h 1580795"/>
              <a:gd name="connsiteX287" fmla="*/ 7556368 w 7872284"/>
              <a:gd name="connsiteY287" fmla="*/ 156048 h 1580795"/>
              <a:gd name="connsiteX288" fmla="*/ 7582681 w 7872284"/>
              <a:gd name="connsiteY288" fmla="*/ 157698 h 1580795"/>
              <a:gd name="connsiteX289" fmla="*/ 7608992 w 7872284"/>
              <a:gd name="connsiteY289" fmla="*/ 161692 h 1580795"/>
              <a:gd name="connsiteX290" fmla="*/ 7635304 w 7872284"/>
              <a:gd name="connsiteY290" fmla="*/ 182273 h 1580795"/>
              <a:gd name="connsiteX291" fmla="*/ 7661616 w 7872284"/>
              <a:gd name="connsiteY291" fmla="*/ 206414 h 1580795"/>
              <a:gd name="connsiteX292" fmla="*/ 7688015 w 7872284"/>
              <a:gd name="connsiteY292" fmla="*/ 270760 h 1580795"/>
              <a:gd name="connsiteX293" fmla="*/ 7714326 w 7872284"/>
              <a:gd name="connsiteY293" fmla="*/ 329463 h 1580795"/>
              <a:gd name="connsiteX294" fmla="*/ 7740639 w 7872284"/>
              <a:gd name="connsiteY294" fmla="*/ 399280 h 1580795"/>
              <a:gd name="connsiteX295" fmla="*/ 7766951 w 7872284"/>
              <a:gd name="connsiteY295" fmla="*/ 441570 h 1580795"/>
              <a:gd name="connsiteX296" fmla="*/ 7793262 w 7872284"/>
              <a:gd name="connsiteY296" fmla="*/ 420990 h 1580795"/>
              <a:gd name="connsiteX297" fmla="*/ 7819661 w 7872284"/>
              <a:gd name="connsiteY297" fmla="*/ 420469 h 1580795"/>
              <a:gd name="connsiteX298" fmla="*/ 7845973 w 7872284"/>
              <a:gd name="connsiteY298" fmla="*/ 400322 h 1580795"/>
              <a:gd name="connsiteX299" fmla="*/ 7872285 w 7872284"/>
              <a:gd name="connsiteY299" fmla="*/ 399107 h 158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7872284" h="1580795">
                <a:moveTo>
                  <a:pt x="0" y="612033"/>
                </a:moveTo>
                <a:lnTo>
                  <a:pt x="26312" y="620630"/>
                </a:lnTo>
                <a:lnTo>
                  <a:pt x="52624" y="645987"/>
                </a:lnTo>
                <a:lnTo>
                  <a:pt x="78936" y="675425"/>
                </a:lnTo>
                <a:lnTo>
                  <a:pt x="105334" y="698002"/>
                </a:lnTo>
                <a:lnTo>
                  <a:pt x="131646" y="711897"/>
                </a:lnTo>
                <a:lnTo>
                  <a:pt x="157958" y="693140"/>
                </a:lnTo>
                <a:lnTo>
                  <a:pt x="184270" y="646855"/>
                </a:lnTo>
                <a:lnTo>
                  <a:pt x="210582" y="607865"/>
                </a:lnTo>
                <a:lnTo>
                  <a:pt x="236981" y="625232"/>
                </a:lnTo>
                <a:lnTo>
                  <a:pt x="263292" y="653976"/>
                </a:lnTo>
                <a:lnTo>
                  <a:pt x="289604" y="646160"/>
                </a:lnTo>
                <a:lnTo>
                  <a:pt x="315916" y="638866"/>
                </a:lnTo>
                <a:lnTo>
                  <a:pt x="342228" y="649113"/>
                </a:lnTo>
                <a:lnTo>
                  <a:pt x="368627" y="637477"/>
                </a:lnTo>
                <a:lnTo>
                  <a:pt x="394939" y="627577"/>
                </a:lnTo>
                <a:lnTo>
                  <a:pt x="421250" y="627751"/>
                </a:lnTo>
                <a:lnTo>
                  <a:pt x="447562" y="605868"/>
                </a:lnTo>
                <a:lnTo>
                  <a:pt x="473874" y="596402"/>
                </a:lnTo>
                <a:lnTo>
                  <a:pt x="500273" y="613075"/>
                </a:lnTo>
                <a:lnTo>
                  <a:pt x="526585" y="588066"/>
                </a:lnTo>
                <a:lnTo>
                  <a:pt x="552897" y="569309"/>
                </a:lnTo>
                <a:lnTo>
                  <a:pt x="579209" y="614030"/>
                </a:lnTo>
                <a:lnTo>
                  <a:pt x="605520" y="634698"/>
                </a:lnTo>
                <a:lnTo>
                  <a:pt x="631919" y="581379"/>
                </a:lnTo>
                <a:lnTo>
                  <a:pt x="658231" y="548989"/>
                </a:lnTo>
                <a:lnTo>
                  <a:pt x="684543" y="549944"/>
                </a:lnTo>
                <a:lnTo>
                  <a:pt x="710855" y="516425"/>
                </a:lnTo>
                <a:lnTo>
                  <a:pt x="737166" y="505830"/>
                </a:lnTo>
                <a:lnTo>
                  <a:pt x="763478" y="530058"/>
                </a:lnTo>
                <a:lnTo>
                  <a:pt x="789877" y="557412"/>
                </a:lnTo>
                <a:lnTo>
                  <a:pt x="816189" y="613423"/>
                </a:lnTo>
                <a:lnTo>
                  <a:pt x="842501" y="653281"/>
                </a:lnTo>
                <a:lnTo>
                  <a:pt x="868813" y="626014"/>
                </a:lnTo>
                <a:lnTo>
                  <a:pt x="895124" y="576690"/>
                </a:lnTo>
                <a:lnTo>
                  <a:pt x="921523" y="546470"/>
                </a:lnTo>
                <a:lnTo>
                  <a:pt x="947835" y="527887"/>
                </a:lnTo>
                <a:lnTo>
                  <a:pt x="974147" y="531621"/>
                </a:lnTo>
                <a:lnTo>
                  <a:pt x="1000459" y="576256"/>
                </a:lnTo>
                <a:lnTo>
                  <a:pt x="1026771" y="586763"/>
                </a:lnTo>
                <a:lnTo>
                  <a:pt x="1053169" y="577732"/>
                </a:lnTo>
                <a:lnTo>
                  <a:pt x="1079481" y="590324"/>
                </a:lnTo>
                <a:lnTo>
                  <a:pt x="1105793" y="593102"/>
                </a:lnTo>
                <a:lnTo>
                  <a:pt x="1132105" y="597705"/>
                </a:lnTo>
                <a:lnTo>
                  <a:pt x="1158417" y="626361"/>
                </a:lnTo>
                <a:lnTo>
                  <a:pt x="1184816" y="630182"/>
                </a:lnTo>
                <a:lnTo>
                  <a:pt x="1211128" y="605868"/>
                </a:lnTo>
                <a:lnTo>
                  <a:pt x="1237439" y="629748"/>
                </a:lnTo>
                <a:lnTo>
                  <a:pt x="1263751" y="656494"/>
                </a:lnTo>
                <a:lnTo>
                  <a:pt x="1290063" y="637737"/>
                </a:lnTo>
                <a:lnTo>
                  <a:pt x="1316462" y="653802"/>
                </a:lnTo>
                <a:lnTo>
                  <a:pt x="1342774" y="716586"/>
                </a:lnTo>
                <a:lnTo>
                  <a:pt x="1369086" y="748108"/>
                </a:lnTo>
                <a:lnTo>
                  <a:pt x="1395397" y="761568"/>
                </a:lnTo>
                <a:lnTo>
                  <a:pt x="1421709" y="761568"/>
                </a:lnTo>
                <a:lnTo>
                  <a:pt x="1448108" y="775201"/>
                </a:lnTo>
                <a:lnTo>
                  <a:pt x="1474420" y="789616"/>
                </a:lnTo>
                <a:lnTo>
                  <a:pt x="1500732" y="773030"/>
                </a:lnTo>
                <a:lnTo>
                  <a:pt x="1527043" y="733780"/>
                </a:lnTo>
                <a:lnTo>
                  <a:pt x="1553355" y="719625"/>
                </a:lnTo>
                <a:lnTo>
                  <a:pt x="1579667" y="744113"/>
                </a:lnTo>
                <a:lnTo>
                  <a:pt x="1606066" y="763912"/>
                </a:lnTo>
                <a:lnTo>
                  <a:pt x="1632378" y="775462"/>
                </a:lnTo>
                <a:lnTo>
                  <a:pt x="1658690" y="804813"/>
                </a:lnTo>
                <a:lnTo>
                  <a:pt x="1685001" y="850316"/>
                </a:lnTo>
                <a:lnTo>
                  <a:pt x="1711313" y="871244"/>
                </a:lnTo>
                <a:lnTo>
                  <a:pt x="1737712" y="848145"/>
                </a:lnTo>
                <a:lnTo>
                  <a:pt x="1764024" y="853529"/>
                </a:lnTo>
                <a:lnTo>
                  <a:pt x="1790336" y="886441"/>
                </a:lnTo>
                <a:lnTo>
                  <a:pt x="1816648" y="889306"/>
                </a:lnTo>
                <a:lnTo>
                  <a:pt x="1842959" y="878365"/>
                </a:lnTo>
                <a:lnTo>
                  <a:pt x="1869358" y="845801"/>
                </a:lnTo>
                <a:lnTo>
                  <a:pt x="1895670" y="851098"/>
                </a:lnTo>
                <a:lnTo>
                  <a:pt x="1921982" y="879059"/>
                </a:lnTo>
                <a:lnTo>
                  <a:pt x="1948294" y="922999"/>
                </a:lnTo>
                <a:lnTo>
                  <a:pt x="1974606" y="963292"/>
                </a:lnTo>
                <a:lnTo>
                  <a:pt x="2001004" y="1004106"/>
                </a:lnTo>
                <a:lnTo>
                  <a:pt x="2027316" y="1039188"/>
                </a:lnTo>
                <a:lnTo>
                  <a:pt x="2053628" y="1006798"/>
                </a:lnTo>
                <a:lnTo>
                  <a:pt x="2079940" y="1004540"/>
                </a:lnTo>
                <a:lnTo>
                  <a:pt x="2106252" y="1041794"/>
                </a:lnTo>
                <a:lnTo>
                  <a:pt x="2132651" y="1073750"/>
                </a:lnTo>
                <a:lnTo>
                  <a:pt x="2158963" y="1081913"/>
                </a:lnTo>
                <a:lnTo>
                  <a:pt x="2185274" y="1064979"/>
                </a:lnTo>
                <a:lnTo>
                  <a:pt x="2211586" y="1021039"/>
                </a:lnTo>
                <a:lnTo>
                  <a:pt x="2237898" y="1015048"/>
                </a:lnTo>
                <a:lnTo>
                  <a:pt x="2264297" y="1079394"/>
                </a:lnTo>
                <a:lnTo>
                  <a:pt x="2290609" y="1095807"/>
                </a:lnTo>
                <a:lnTo>
                  <a:pt x="2316921" y="1097457"/>
                </a:lnTo>
                <a:lnTo>
                  <a:pt x="2343232" y="1140615"/>
                </a:lnTo>
                <a:lnTo>
                  <a:pt x="2369544" y="1163714"/>
                </a:lnTo>
                <a:lnTo>
                  <a:pt x="2395943" y="1126547"/>
                </a:lnTo>
                <a:lnTo>
                  <a:pt x="2422255" y="1100409"/>
                </a:lnTo>
                <a:lnTo>
                  <a:pt x="2448567" y="1099280"/>
                </a:lnTo>
                <a:lnTo>
                  <a:pt x="2474879" y="1093636"/>
                </a:lnTo>
                <a:lnTo>
                  <a:pt x="2501191" y="1121945"/>
                </a:lnTo>
                <a:lnTo>
                  <a:pt x="2527502" y="1136621"/>
                </a:lnTo>
                <a:lnTo>
                  <a:pt x="2553901" y="1170314"/>
                </a:lnTo>
                <a:lnTo>
                  <a:pt x="2580213" y="1184381"/>
                </a:lnTo>
                <a:lnTo>
                  <a:pt x="2606525" y="1170227"/>
                </a:lnTo>
                <a:lnTo>
                  <a:pt x="2632837" y="1168229"/>
                </a:lnTo>
                <a:lnTo>
                  <a:pt x="2659149" y="1169706"/>
                </a:lnTo>
                <a:lnTo>
                  <a:pt x="2685547" y="1164843"/>
                </a:lnTo>
                <a:lnTo>
                  <a:pt x="2711859" y="1139139"/>
                </a:lnTo>
                <a:lnTo>
                  <a:pt x="2738171" y="1171703"/>
                </a:lnTo>
                <a:lnTo>
                  <a:pt x="2764483" y="1218248"/>
                </a:lnTo>
                <a:lnTo>
                  <a:pt x="2790795" y="1204528"/>
                </a:lnTo>
                <a:lnTo>
                  <a:pt x="2817193" y="1207914"/>
                </a:lnTo>
                <a:lnTo>
                  <a:pt x="2843505" y="1219030"/>
                </a:lnTo>
                <a:lnTo>
                  <a:pt x="2869817" y="1203572"/>
                </a:lnTo>
                <a:lnTo>
                  <a:pt x="2896129" y="1186552"/>
                </a:lnTo>
                <a:lnTo>
                  <a:pt x="2922441" y="1198883"/>
                </a:lnTo>
                <a:lnTo>
                  <a:pt x="2948839" y="1128197"/>
                </a:lnTo>
                <a:lnTo>
                  <a:pt x="2975151" y="1103709"/>
                </a:lnTo>
                <a:lnTo>
                  <a:pt x="3001463" y="1131758"/>
                </a:lnTo>
                <a:lnTo>
                  <a:pt x="3027775" y="1149559"/>
                </a:lnTo>
                <a:lnTo>
                  <a:pt x="3054087" y="1159198"/>
                </a:lnTo>
                <a:lnTo>
                  <a:pt x="3080486" y="1171877"/>
                </a:lnTo>
                <a:lnTo>
                  <a:pt x="3106798" y="1187594"/>
                </a:lnTo>
                <a:lnTo>
                  <a:pt x="3133109" y="1189852"/>
                </a:lnTo>
                <a:lnTo>
                  <a:pt x="3159421" y="1178303"/>
                </a:lnTo>
                <a:lnTo>
                  <a:pt x="3185733" y="1104664"/>
                </a:lnTo>
                <a:lnTo>
                  <a:pt x="3212132" y="1051606"/>
                </a:lnTo>
                <a:lnTo>
                  <a:pt x="3238444" y="1059943"/>
                </a:lnTo>
                <a:lnTo>
                  <a:pt x="3264755" y="1080089"/>
                </a:lnTo>
                <a:lnTo>
                  <a:pt x="3291067" y="1087470"/>
                </a:lnTo>
                <a:lnTo>
                  <a:pt x="3317380" y="1112393"/>
                </a:lnTo>
                <a:lnTo>
                  <a:pt x="3343778" y="1134536"/>
                </a:lnTo>
                <a:lnTo>
                  <a:pt x="3370090" y="1162411"/>
                </a:lnTo>
                <a:lnTo>
                  <a:pt x="3396402" y="1197494"/>
                </a:lnTo>
                <a:lnTo>
                  <a:pt x="3422713" y="1223198"/>
                </a:lnTo>
                <a:lnTo>
                  <a:pt x="3449025" y="1270003"/>
                </a:lnTo>
                <a:lnTo>
                  <a:pt x="3475424" y="1340689"/>
                </a:lnTo>
                <a:lnTo>
                  <a:pt x="3501736" y="1382979"/>
                </a:lnTo>
                <a:lnTo>
                  <a:pt x="3528048" y="1423359"/>
                </a:lnTo>
                <a:lnTo>
                  <a:pt x="3554360" y="1457313"/>
                </a:lnTo>
                <a:lnTo>
                  <a:pt x="3580671" y="1483538"/>
                </a:lnTo>
                <a:lnTo>
                  <a:pt x="3606984" y="1510457"/>
                </a:lnTo>
                <a:lnTo>
                  <a:pt x="3633382" y="1539114"/>
                </a:lnTo>
                <a:lnTo>
                  <a:pt x="3659694" y="1558652"/>
                </a:lnTo>
                <a:lnTo>
                  <a:pt x="3686006" y="1579493"/>
                </a:lnTo>
                <a:lnTo>
                  <a:pt x="3712318" y="1580796"/>
                </a:lnTo>
                <a:lnTo>
                  <a:pt x="3738629" y="1576367"/>
                </a:lnTo>
                <a:lnTo>
                  <a:pt x="3765028" y="1573068"/>
                </a:lnTo>
                <a:lnTo>
                  <a:pt x="3791340" y="1578625"/>
                </a:lnTo>
                <a:lnTo>
                  <a:pt x="3817652" y="1555874"/>
                </a:lnTo>
                <a:lnTo>
                  <a:pt x="3843964" y="1572807"/>
                </a:lnTo>
                <a:lnTo>
                  <a:pt x="3870276" y="1561865"/>
                </a:lnTo>
                <a:lnTo>
                  <a:pt x="3896674" y="1502816"/>
                </a:lnTo>
                <a:lnTo>
                  <a:pt x="3922987" y="1465562"/>
                </a:lnTo>
                <a:lnTo>
                  <a:pt x="3949298" y="1500992"/>
                </a:lnTo>
                <a:lnTo>
                  <a:pt x="3975610" y="1496911"/>
                </a:lnTo>
                <a:lnTo>
                  <a:pt x="4001922" y="1405557"/>
                </a:lnTo>
                <a:lnTo>
                  <a:pt x="4028321" y="1337737"/>
                </a:lnTo>
                <a:lnTo>
                  <a:pt x="4054632" y="1291279"/>
                </a:lnTo>
                <a:lnTo>
                  <a:pt x="4080945" y="1232663"/>
                </a:lnTo>
                <a:lnTo>
                  <a:pt x="4107256" y="1189505"/>
                </a:lnTo>
                <a:lnTo>
                  <a:pt x="4133568" y="1110395"/>
                </a:lnTo>
                <a:lnTo>
                  <a:pt x="4159967" y="1002282"/>
                </a:lnTo>
                <a:lnTo>
                  <a:pt x="4186279" y="868899"/>
                </a:lnTo>
                <a:lnTo>
                  <a:pt x="4212591" y="797084"/>
                </a:lnTo>
                <a:lnTo>
                  <a:pt x="4238903" y="728309"/>
                </a:lnTo>
                <a:lnTo>
                  <a:pt x="4265214" y="674122"/>
                </a:lnTo>
                <a:lnTo>
                  <a:pt x="4291613" y="653889"/>
                </a:lnTo>
                <a:lnTo>
                  <a:pt x="4317925" y="669780"/>
                </a:lnTo>
                <a:lnTo>
                  <a:pt x="4344237" y="659620"/>
                </a:lnTo>
                <a:lnTo>
                  <a:pt x="4370549" y="615072"/>
                </a:lnTo>
                <a:lnTo>
                  <a:pt x="4396861" y="590932"/>
                </a:lnTo>
                <a:lnTo>
                  <a:pt x="4423172" y="550378"/>
                </a:lnTo>
                <a:lnTo>
                  <a:pt x="4449571" y="539437"/>
                </a:lnTo>
                <a:lnTo>
                  <a:pt x="4475883" y="530753"/>
                </a:lnTo>
                <a:lnTo>
                  <a:pt x="4502195" y="534140"/>
                </a:lnTo>
                <a:lnTo>
                  <a:pt x="4528507" y="498970"/>
                </a:lnTo>
                <a:lnTo>
                  <a:pt x="4554819" y="417429"/>
                </a:lnTo>
                <a:lnTo>
                  <a:pt x="4581217" y="418645"/>
                </a:lnTo>
                <a:lnTo>
                  <a:pt x="4607529" y="432105"/>
                </a:lnTo>
                <a:lnTo>
                  <a:pt x="4633841" y="450862"/>
                </a:lnTo>
                <a:lnTo>
                  <a:pt x="4660153" y="411872"/>
                </a:lnTo>
                <a:lnTo>
                  <a:pt x="4686465" y="335194"/>
                </a:lnTo>
                <a:lnTo>
                  <a:pt x="4712863" y="338668"/>
                </a:lnTo>
                <a:lnTo>
                  <a:pt x="4739175" y="416648"/>
                </a:lnTo>
                <a:lnTo>
                  <a:pt x="4765487" y="422466"/>
                </a:lnTo>
                <a:lnTo>
                  <a:pt x="4791799" y="377224"/>
                </a:lnTo>
                <a:lnTo>
                  <a:pt x="4818111" y="404317"/>
                </a:lnTo>
                <a:lnTo>
                  <a:pt x="4844510" y="441136"/>
                </a:lnTo>
                <a:lnTo>
                  <a:pt x="4870821" y="435058"/>
                </a:lnTo>
                <a:lnTo>
                  <a:pt x="4897133" y="466406"/>
                </a:lnTo>
                <a:lnTo>
                  <a:pt x="4923445" y="490286"/>
                </a:lnTo>
                <a:lnTo>
                  <a:pt x="4949757" y="506004"/>
                </a:lnTo>
                <a:lnTo>
                  <a:pt x="4976156" y="520593"/>
                </a:lnTo>
                <a:lnTo>
                  <a:pt x="5002468" y="541173"/>
                </a:lnTo>
                <a:lnTo>
                  <a:pt x="5028779" y="558020"/>
                </a:lnTo>
                <a:lnTo>
                  <a:pt x="5055092" y="591279"/>
                </a:lnTo>
                <a:lnTo>
                  <a:pt x="5081403" y="621933"/>
                </a:lnTo>
                <a:lnTo>
                  <a:pt x="5107802" y="625580"/>
                </a:lnTo>
                <a:lnTo>
                  <a:pt x="5134114" y="611946"/>
                </a:lnTo>
                <a:lnTo>
                  <a:pt x="5160426" y="614899"/>
                </a:lnTo>
                <a:lnTo>
                  <a:pt x="5186737" y="632874"/>
                </a:lnTo>
                <a:lnTo>
                  <a:pt x="5213050" y="673862"/>
                </a:lnTo>
                <a:lnTo>
                  <a:pt x="5239448" y="622975"/>
                </a:lnTo>
                <a:lnTo>
                  <a:pt x="5265760" y="574519"/>
                </a:lnTo>
                <a:lnTo>
                  <a:pt x="5292072" y="587718"/>
                </a:lnTo>
                <a:lnTo>
                  <a:pt x="5318384" y="591366"/>
                </a:lnTo>
                <a:lnTo>
                  <a:pt x="5344695" y="606910"/>
                </a:lnTo>
                <a:lnTo>
                  <a:pt x="5371008" y="599963"/>
                </a:lnTo>
                <a:lnTo>
                  <a:pt x="5397406" y="602047"/>
                </a:lnTo>
                <a:lnTo>
                  <a:pt x="5423718" y="536137"/>
                </a:lnTo>
                <a:lnTo>
                  <a:pt x="5450030" y="533705"/>
                </a:lnTo>
                <a:lnTo>
                  <a:pt x="5476342" y="571393"/>
                </a:lnTo>
                <a:lnTo>
                  <a:pt x="5502654" y="560538"/>
                </a:lnTo>
                <a:lnTo>
                  <a:pt x="5529052" y="492892"/>
                </a:lnTo>
                <a:lnTo>
                  <a:pt x="5555364" y="485684"/>
                </a:lnTo>
                <a:lnTo>
                  <a:pt x="5581676" y="510954"/>
                </a:lnTo>
                <a:lnTo>
                  <a:pt x="5607988" y="527106"/>
                </a:lnTo>
                <a:lnTo>
                  <a:pt x="5634300" y="455551"/>
                </a:lnTo>
                <a:lnTo>
                  <a:pt x="5660699" y="401278"/>
                </a:lnTo>
                <a:lnTo>
                  <a:pt x="5687010" y="408833"/>
                </a:lnTo>
                <a:lnTo>
                  <a:pt x="5713322" y="419774"/>
                </a:lnTo>
                <a:lnTo>
                  <a:pt x="5739634" y="388078"/>
                </a:lnTo>
                <a:lnTo>
                  <a:pt x="5765946" y="387644"/>
                </a:lnTo>
                <a:lnTo>
                  <a:pt x="5792344" y="436186"/>
                </a:lnTo>
                <a:lnTo>
                  <a:pt x="5818657" y="469532"/>
                </a:lnTo>
                <a:lnTo>
                  <a:pt x="5844968" y="511041"/>
                </a:lnTo>
                <a:lnTo>
                  <a:pt x="5871280" y="524153"/>
                </a:lnTo>
                <a:lnTo>
                  <a:pt x="5897592" y="478911"/>
                </a:lnTo>
                <a:lnTo>
                  <a:pt x="5923991" y="416387"/>
                </a:lnTo>
                <a:lnTo>
                  <a:pt x="5950303" y="390770"/>
                </a:lnTo>
                <a:lnTo>
                  <a:pt x="5976615" y="416822"/>
                </a:lnTo>
                <a:lnTo>
                  <a:pt x="6002926" y="420295"/>
                </a:lnTo>
                <a:lnTo>
                  <a:pt x="6029238" y="430976"/>
                </a:lnTo>
                <a:lnTo>
                  <a:pt x="6055637" y="486466"/>
                </a:lnTo>
                <a:lnTo>
                  <a:pt x="6081949" y="517206"/>
                </a:lnTo>
                <a:lnTo>
                  <a:pt x="6108261" y="526585"/>
                </a:lnTo>
                <a:lnTo>
                  <a:pt x="6134573" y="550118"/>
                </a:lnTo>
                <a:lnTo>
                  <a:pt x="6160884" y="497060"/>
                </a:lnTo>
                <a:lnTo>
                  <a:pt x="6187283" y="441397"/>
                </a:lnTo>
                <a:lnTo>
                  <a:pt x="6213595" y="486379"/>
                </a:lnTo>
                <a:lnTo>
                  <a:pt x="6239907" y="521461"/>
                </a:lnTo>
                <a:lnTo>
                  <a:pt x="6266219" y="513733"/>
                </a:lnTo>
                <a:lnTo>
                  <a:pt x="6292531" y="493413"/>
                </a:lnTo>
                <a:lnTo>
                  <a:pt x="6318842" y="444436"/>
                </a:lnTo>
                <a:lnTo>
                  <a:pt x="6345241" y="438965"/>
                </a:lnTo>
                <a:lnTo>
                  <a:pt x="6371553" y="445565"/>
                </a:lnTo>
                <a:lnTo>
                  <a:pt x="6397865" y="500794"/>
                </a:lnTo>
                <a:lnTo>
                  <a:pt x="6424177" y="534226"/>
                </a:lnTo>
                <a:lnTo>
                  <a:pt x="6450489" y="548728"/>
                </a:lnTo>
                <a:lnTo>
                  <a:pt x="6476887" y="501662"/>
                </a:lnTo>
                <a:lnTo>
                  <a:pt x="6503199" y="507828"/>
                </a:lnTo>
                <a:lnTo>
                  <a:pt x="6529511" y="477782"/>
                </a:lnTo>
                <a:lnTo>
                  <a:pt x="6555823" y="548207"/>
                </a:lnTo>
                <a:lnTo>
                  <a:pt x="6582135" y="555328"/>
                </a:lnTo>
                <a:lnTo>
                  <a:pt x="6608534" y="543431"/>
                </a:lnTo>
                <a:lnTo>
                  <a:pt x="6634845" y="531621"/>
                </a:lnTo>
                <a:lnTo>
                  <a:pt x="6661157" y="573477"/>
                </a:lnTo>
                <a:lnTo>
                  <a:pt x="6687469" y="602655"/>
                </a:lnTo>
                <a:lnTo>
                  <a:pt x="6713781" y="556978"/>
                </a:lnTo>
                <a:lnTo>
                  <a:pt x="6740180" y="529537"/>
                </a:lnTo>
                <a:lnTo>
                  <a:pt x="6766491" y="572348"/>
                </a:lnTo>
                <a:lnTo>
                  <a:pt x="6792803" y="592060"/>
                </a:lnTo>
                <a:lnTo>
                  <a:pt x="6819115" y="600223"/>
                </a:lnTo>
                <a:lnTo>
                  <a:pt x="6845427" y="609167"/>
                </a:lnTo>
                <a:lnTo>
                  <a:pt x="6871826" y="633048"/>
                </a:lnTo>
                <a:lnTo>
                  <a:pt x="6898138" y="642774"/>
                </a:lnTo>
                <a:lnTo>
                  <a:pt x="6924449" y="633135"/>
                </a:lnTo>
                <a:lnTo>
                  <a:pt x="6950761" y="651458"/>
                </a:lnTo>
                <a:lnTo>
                  <a:pt x="6977073" y="677161"/>
                </a:lnTo>
                <a:lnTo>
                  <a:pt x="7003472" y="671170"/>
                </a:lnTo>
                <a:lnTo>
                  <a:pt x="7029784" y="634177"/>
                </a:lnTo>
                <a:lnTo>
                  <a:pt x="7056096" y="581119"/>
                </a:lnTo>
                <a:lnTo>
                  <a:pt x="7082407" y="457288"/>
                </a:lnTo>
                <a:lnTo>
                  <a:pt x="7108719" y="308361"/>
                </a:lnTo>
                <a:lnTo>
                  <a:pt x="7135118" y="215184"/>
                </a:lnTo>
                <a:lnTo>
                  <a:pt x="7161430" y="123918"/>
                </a:lnTo>
                <a:lnTo>
                  <a:pt x="7187742" y="17020"/>
                </a:lnTo>
                <a:lnTo>
                  <a:pt x="7214054" y="0"/>
                </a:lnTo>
                <a:lnTo>
                  <a:pt x="7240365" y="84927"/>
                </a:lnTo>
                <a:lnTo>
                  <a:pt x="7266678" y="120965"/>
                </a:lnTo>
                <a:lnTo>
                  <a:pt x="7293076" y="121747"/>
                </a:lnTo>
                <a:lnTo>
                  <a:pt x="7319388" y="149448"/>
                </a:lnTo>
                <a:lnTo>
                  <a:pt x="7345700" y="196601"/>
                </a:lnTo>
                <a:lnTo>
                  <a:pt x="7372012" y="265376"/>
                </a:lnTo>
                <a:lnTo>
                  <a:pt x="7398323" y="267461"/>
                </a:lnTo>
                <a:lnTo>
                  <a:pt x="7424723" y="243320"/>
                </a:lnTo>
                <a:lnTo>
                  <a:pt x="7451034" y="288215"/>
                </a:lnTo>
                <a:lnTo>
                  <a:pt x="7477346" y="338060"/>
                </a:lnTo>
                <a:lnTo>
                  <a:pt x="7503658" y="309230"/>
                </a:lnTo>
                <a:lnTo>
                  <a:pt x="7529970" y="213708"/>
                </a:lnTo>
                <a:lnTo>
                  <a:pt x="7556368" y="156048"/>
                </a:lnTo>
                <a:lnTo>
                  <a:pt x="7582681" y="157698"/>
                </a:lnTo>
                <a:lnTo>
                  <a:pt x="7608992" y="161692"/>
                </a:lnTo>
                <a:lnTo>
                  <a:pt x="7635304" y="182273"/>
                </a:lnTo>
                <a:lnTo>
                  <a:pt x="7661616" y="206414"/>
                </a:lnTo>
                <a:lnTo>
                  <a:pt x="7688015" y="270760"/>
                </a:lnTo>
                <a:lnTo>
                  <a:pt x="7714326" y="329463"/>
                </a:lnTo>
                <a:lnTo>
                  <a:pt x="7740639" y="399280"/>
                </a:lnTo>
                <a:lnTo>
                  <a:pt x="7766951" y="441570"/>
                </a:lnTo>
                <a:lnTo>
                  <a:pt x="7793262" y="420990"/>
                </a:lnTo>
                <a:lnTo>
                  <a:pt x="7819661" y="420469"/>
                </a:lnTo>
                <a:lnTo>
                  <a:pt x="7845973" y="400322"/>
                </a:lnTo>
                <a:lnTo>
                  <a:pt x="7872285" y="399107"/>
                </a:lnTo>
              </a:path>
            </a:pathLst>
          </a:custGeom>
          <a:noFill/>
          <a:ln w="13022" cap="rnd">
            <a:solidFill>
              <a:srgbClr val="E51636"/>
            </a:solidFill>
            <a:prstDash val="solid"/>
            <a:round/>
          </a:ln>
        </p:spPr>
        <p:txBody>
          <a:bodyPr rtlCol="0" anchor="ctr"/>
          <a:lstStyle/>
          <a:p>
            <a:endParaRPr lang="en-CA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38A30F5F-449B-E0CA-D6A2-0C30BA91E1E8}"/>
              </a:ext>
            </a:extLst>
          </p:cNvPr>
          <p:cNvGrpSpPr/>
          <p:nvPr/>
        </p:nvGrpSpPr>
        <p:grpSpPr>
          <a:xfrm>
            <a:off x="8466728" y="3881393"/>
            <a:ext cx="1925593" cy="943659"/>
            <a:chOff x="9038228" y="3881393"/>
            <a:chExt cx="1925593" cy="943659"/>
          </a:xfrm>
        </p:grpSpPr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2682F3DD-BC16-0D55-B969-60F42BE825AB}"/>
                </a:ext>
              </a:extLst>
            </p:cNvPr>
            <p:cNvSpPr/>
            <p:nvPr/>
          </p:nvSpPr>
          <p:spPr>
            <a:xfrm>
              <a:off x="9038229" y="4030941"/>
              <a:ext cx="218831" cy="8683"/>
            </a:xfrm>
            <a:custGeom>
              <a:avLst/>
              <a:gdLst>
                <a:gd name="connsiteX0" fmla="*/ 0 w 218831"/>
                <a:gd name="connsiteY0" fmla="*/ 0 h 8683"/>
                <a:gd name="connsiteX1" fmla="*/ 218831 w 218831"/>
                <a:gd name="connsiteY1" fmla="*/ 0 h 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31" h="8683">
                  <a:moveTo>
                    <a:pt x="0" y="0"/>
                  </a:moveTo>
                  <a:lnTo>
                    <a:pt x="218831" y="0"/>
                  </a:lnTo>
                </a:path>
              </a:pathLst>
            </a:custGeom>
            <a:ln w="13022" cap="rnd">
              <a:solidFill>
                <a:srgbClr val="A9A9A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C32182B4-252E-05E8-C727-04CD03A4D865}"/>
                </a:ext>
              </a:extLst>
            </p:cNvPr>
            <p:cNvSpPr/>
            <p:nvPr/>
          </p:nvSpPr>
          <p:spPr>
            <a:xfrm>
              <a:off x="9038229" y="4355369"/>
              <a:ext cx="218831" cy="8683"/>
            </a:xfrm>
            <a:custGeom>
              <a:avLst/>
              <a:gdLst>
                <a:gd name="connsiteX0" fmla="*/ 0 w 218831"/>
                <a:gd name="connsiteY0" fmla="*/ 0 h 8683"/>
                <a:gd name="connsiteX1" fmla="*/ 218831 w 218831"/>
                <a:gd name="connsiteY1" fmla="*/ 0 h 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31" h="8683">
                  <a:moveTo>
                    <a:pt x="0" y="0"/>
                  </a:moveTo>
                  <a:lnTo>
                    <a:pt x="218831" y="0"/>
                  </a:lnTo>
                </a:path>
              </a:pathLst>
            </a:custGeom>
            <a:ln w="13022" cap="rnd">
              <a:solidFill>
                <a:srgbClr val="FF82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5FD7DF0-D351-C28F-4ED6-4F92F5A256C5}"/>
                </a:ext>
              </a:extLst>
            </p:cNvPr>
            <p:cNvSpPr/>
            <p:nvPr/>
          </p:nvSpPr>
          <p:spPr>
            <a:xfrm>
              <a:off x="9038228" y="4689891"/>
              <a:ext cx="218831" cy="8683"/>
            </a:xfrm>
            <a:custGeom>
              <a:avLst/>
              <a:gdLst>
                <a:gd name="connsiteX0" fmla="*/ 0 w 218831"/>
                <a:gd name="connsiteY0" fmla="*/ 0 h 8683"/>
                <a:gd name="connsiteX1" fmla="*/ 218831 w 218831"/>
                <a:gd name="connsiteY1" fmla="*/ 0 h 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31" h="8683">
                  <a:moveTo>
                    <a:pt x="0" y="0"/>
                  </a:moveTo>
                  <a:lnTo>
                    <a:pt x="218831" y="0"/>
                  </a:lnTo>
                </a:path>
              </a:pathLst>
            </a:custGeom>
            <a:ln w="13022" cap="rnd">
              <a:solidFill>
                <a:srgbClr val="E5163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490DE8FC-C894-EBBC-84A5-7D975913CC20}"/>
                </a:ext>
              </a:extLst>
            </p:cNvPr>
            <p:cNvSpPr txBox="1"/>
            <p:nvPr/>
          </p:nvSpPr>
          <p:spPr>
            <a:xfrm>
              <a:off x="9272327" y="3881393"/>
              <a:ext cx="782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Aligned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D7FF2187-3D33-22A8-CBAE-C568FE174018}"/>
                </a:ext>
              </a:extLst>
            </p:cNvPr>
            <p:cNvSpPr txBox="1"/>
            <p:nvPr/>
          </p:nvSpPr>
          <p:spPr>
            <a:xfrm>
              <a:off x="9269189" y="4209498"/>
              <a:ext cx="16113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Rotation: 1</a:t>
              </a:r>
              <a:r>
                <a:rPr lang="en-CA" sz="1400" spc="0" baseline="3000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st</a:t>
              </a:r>
              <a:r>
                <a:rPr lang="en-CA" sz="1400" spc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 block</a:t>
              </a:r>
              <a:endParaRPr lang="en-CA" sz="14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413CB308-E930-6073-1B4D-2356ED0E28FC}"/>
                </a:ext>
              </a:extLst>
            </p:cNvPr>
            <p:cNvSpPr txBox="1"/>
            <p:nvPr/>
          </p:nvSpPr>
          <p:spPr>
            <a:xfrm>
              <a:off x="9265920" y="4517275"/>
              <a:ext cx="1697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00" spc="0" baseline="0" dirty="0">
                  <a:ln/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  <a:rtl val="0"/>
                </a:rPr>
                <a:t>Rotation: last block</a:t>
              </a: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476401B6-C255-1EA1-E379-D61E302ED243}"/>
              </a:ext>
            </a:extLst>
          </p:cNvPr>
          <p:cNvSpPr txBox="1"/>
          <p:nvPr/>
        </p:nvSpPr>
        <p:spPr>
          <a:xfrm rot="16200000">
            <a:off x="5749717" y="2156669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000" spc="0" baseline="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feedback</a:t>
            </a:r>
          </a:p>
          <a:p>
            <a:pPr algn="ctr"/>
            <a:r>
              <a:rPr lang="en-CA" sz="1000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onset</a:t>
            </a:r>
            <a:endParaRPr lang="en-CA" sz="1000" spc="0" baseline="0" dirty="0">
              <a:ln/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  <a:rtl val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7EAF41F-D768-B943-58F8-EB965624E90C}"/>
              </a:ext>
            </a:extLst>
          </p:cNvPr>
          <p:cNvSpPr txBox="1"/>
          <p:nvPr/>
        </p:nvSpPr>
        <p:spPr>
          <a:xfrm>
            <a:off x="6460111" y="1988903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000" b="1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P3a</a:t>
            </a:r>
            <a:endParaRPr lang="en-CA" sz="1000" b="1" spc="0" baseline="0" dirty="0">
              <a:ln/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  <a:rtl val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DD179CEC-003F-12E0-DE18-6F6F94DF8327}"/>
              </a:ext>
            </a:extLst>
          </p:cNvPr>
          <p:cNvSpPr txBox="1"/>
          <p:nvPr/>
        </p:nvSpPr>
        <p:spPr>
          <a:xfrm>
            <a:off x="6941002" y="1981982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000" b="1" dirty="0">
                <a:ln/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rtl val="0"/>
              </a:rPr>
              <a:t>P3b</a:t>
            </a:r>
            <a:endParaRPr lang="en-CA" sz="1000" b="1" spc="0" baseline="0" dirty="0">
              <a:ln/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  <a:rtl val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2C7BC5B-D621-7D70-3895-C9F5D5939AB8}"/>
              </a:ext>
            </a:extLst>
          </p:cNvPr>
          <p:cNvSpPr/>
          <p:nvPr/>
        </p:nvSpPr>
        <p:spPr>
          <a:xfrm>
            <a:off x="3171727" y="2509098"/>
            <a:ext cx="2533356" cy="1869923"/>
          </a:xfrm>
          <a:prstGeom prst="ellipse">
            <a:avLst/>
          </a:pr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noFill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09952-3C13-F2D6-0CFD-673A8FBCB890}"/>
              </a:ext>
            </a:extLst>
          </p:cNvPr>
          <p:cNvSpPr txBox="1">
            <a:spLocks/>
          </p:cNvSpPr>
          <p:nvPr/>
        </p:nvSpPr>
        <p:spPr>
          <a:xfrm>
            <a:off x="1220550" y="6078507"/>
            <a:ext cx="8990892" cy="491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Readiness potential indicates pre-movement planning</a:t>
            </a:r>
          </a:p>
        </p:txBody>
      </p:sp>
    </p:spTree>
    <p:extLst>
      <p:ext uri="{BB962C8B-B14F-4D97-AF65-F5344CB8AC3E}">
        <p14:creationId xmlns:p14="http://schemas.microsoft.com/office/powerpoint/2010/main" val="1914453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D3020BD-F81C-4BFA-A25F-5DBFF34E9799}"/>
              </a:ext>
            </a:extLst>
          </p:cNvPr>
          <p:cNvSpPr txBox="1"/>
          <p:nvPr/>
        </p:nvSpPr>
        <p:spPr>
          <a:xfrm>
            <a:off x="138578" y="167951"/>
            <a:ext cx="785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elvetica Neue Thin" panose="020B0403020202020204"/>
              </a:rPr>
              <a:t>Movement preparation</a:t>
            </a:r>
            <a:endParaRPr lang="en-CA" sz="4000" dirty="0">
              <a:latin typeface="Helvetica Neue Thin" panose="020B040302020202020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3AC18FA-EA99-4445-8354-FB4293EC52DB}"/>
              </a:ext>
            </a:extLst>
          </p:cNvPr>
          <p:cNvSpPr txBox="1">
            <a:spLocks/>
          </p:cNvSpPr>
          <p:nvPr/>
        </p:nvSpPr>
        <p:spPr>
          <a:xfrm>
            <a:off x="1600553" y="5024221"/>
            <a:ext cx="8990892" cy="16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Readiness potential depends on prepared movement direction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Thus, we can calculate a Lateralized Readiness Potential (LRP) and use it as a measure of preparatory activity in the upcoming movement:</a:t>
            </a:r>
          </a:p>
          <a:p>
            <a:pPr marL="800100" lvl="1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LRP = (right C3 – right C4) – (left C3 – left C4)</a:t>
            </a:r>
          </a:p>
          <a:p>
            <a:pPr marL="800100" lvl="1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More negative LRP, more preparatory activity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5734C-8EC7-5A62-0D5A-E57090E965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1" b="31746"/>
          <a:stretch/>
        </p:blipFill>
        <p:spPr>
          <a:xfrm>
            <a:off x="1300268" y="1045709"/>
            <a:ext cx="9591462" cy="3808639"/>
          </a:xfrm>
          <a:prstGeom prst="rect">
            <a:avLst/>
          </a:prstGeom>
        </p:spPr>
      </p:pic>
      <p:pic>
        <p:nvPicPr>
          <p:cNvPr id="2" name="Picture 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2170278-9591-B718-CCC9-B24A1EFC0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0" t="30803" b="29596"/>
          <a:stretch/>
        </p:blipFill>
        <p:spPr>
          <a:xfrm>
            <a:off x="10191643" y="293233"/>
            <a:ext cx="1400174" cy="15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D3020BD-F81C-4BFA-A25F-5DBFF34E9799}"/>
              </a:ext>
            </a:extLst>
          </p:cNvPr>
          <p:cNvSpPr txBox="1"/>
          <p:nvPr/>
        </p:nvSpPr>
        <p:spPr>
          <a:xfrm>
            <a:off x="138578" y="167951"/>
            <a:ext cx="785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elvetica Neue Thin" panose="020B0403020202020204"/>
              </a:rPr>
              <a:t>Movement preparation</a:t>
            </a:r>
            <a:endParaRPr lang="en-CA" sz="4000" dirty="0">
              <a:latin typeface="Helvetica Neue Thin" panose="020B040302020202020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3AC18FA-EA99-4445-8354-FB4293EC52DB}"/>
              </a:ext>
            </a:extLst>
          </p:cNvPr>
          <p:cNvSpPr txBox="1">
            <a:spLocks/>
          </p:cNvSpPr>
          <p:nvPr/>
        </p:nvSpPr>
        <p:spPr>
          <a:xfrm>
            <a:off x="1600553" y="5024221"/>
            <a:ext cx="8990892" cy="16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LRPs were less pronounced for the perturbed conditions than in aligned reaches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No LRP differences between mirror and rotation perturbations</a:t>
            </a:r>
            <a:endParaRPr lang="en-CA" sz="1600" dirty="0">
              <a:solidFill>
                <a:srgbClr val="000000"/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pic>
        <p:nvPicPr>
          <p:cNvPr id="4" name="Picture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B0BF3941-4651-91E6-3C9D-22F7E904F9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3" b="16190"/>
          <a:stretch/>
        </p:blipFill>
        <p:spPr>
          <a:xfrm>
            <a:off x="2778908" y="1225107"/>
            <a:ext cx="6634181" cy="379911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1073B1E-E9D0-BCAB-D120-710755D502E1}"/>
              </a:ext>
            </a:extLst>
          </p:cNvPr>
          <p:cNvSpPr/>
          <p:nvPr/>
        </p:nvSpPr>
        <p:spPr>
          <a:xfrm>
            <a:off x="3461654" y="2324264"/>
            <a:ext cx="1926773" cy="14966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15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3C28C-23B8-9FD7-5A49-9D828C6097B9}"/>
              </a:ext>
            </a:extLst>
          </p:cNvPr>
          <p:cNvSpPr txBox="1">
            <a:spLocks/>
          </p:cNvSpPr>
          <p:nvPr/>
        </p:nvSpPr>
        <p:spPr>
          <a:xfrm>
            <a:off x="96042" y="211650"/>
            <a:ext cx="7115743" cy="627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Conclusions</a:t>
            </a:r>
            <a:endParaRPr lang="en-CA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0767C-8532-60FE-40EE-6175D4347164}"/>
              </a:ext>
            </a:extLst>
          </p:cNvPr>
          <p:cNvSpPr txBox="1">
            <a:spLocks/>
          </p:cNvSpPr>
          <p:nvPr/>
        </p:nvSpPr>
        <p:spPr>
          <a:xfrm>
            <a:off x="301071" y="1111464"/>
            <a:ext cx="11338477" cy="1612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ERPs reflect movement preparation, attention allocation, and error processing in motor learning tasks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However, ERP measures do not seem to distinguish between motor adaptation and de novo learning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59B3B6-43E8-394E-1DB4-908684F1FBBF}"/>
              </a:ext>
            </a:extLst>
          </p:cNvPr>
          <p:cNvSpPr txBox="1">
            <a:spLocks/>
          </p:cNvSpPr>
          <p:nvPr/>
        </p:nvSpPr>
        <p:spPr>
          <a:xfrm>
            <a:off x="96042" y="2996292"/>
            <a:ext cx="7115743" cy="627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Future directions</a:t>
            </a:r>
            <a:endParaRPr lang="en-CA" sz="40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0C1F37-F79D-60AB-4A41-092FECB294B4}"/>
              </a:ext>
            </a:extLst>
          </p:cNvPr>
          <p:cNvSpPr txBox="1">
            <a:spLocks/>
          </p:cNvSpPr>
          <p:nvPr/>
        </p:nvSpPr>
        <p:spPr>
          <a:xfrm>
            <a:off x="301071" y="3896106"/>
            <a:ext cx="11338477" cy="1612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Time – frequency analyses (e.g. error-related beta desynchronization)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Other EEG markers</a:t>
            </a:r>
          </a:p>
        </p:txBody>
      </p:sp>
    </p:spTree>
    <p:extLst>
      <p:ext uri="{BB962C8B-B14F-4D97-AF65-F5344CB8AC3E}">
        <p14:creationId xmlns:p14="http://schemas.microsoft.com/office/powerpoint/2010/main" val="77337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Thank you for your attention!</a:t>
            </a:r>
            <a:endParaRPr lang="en-C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C7C776-3FB4-4C2B-97E4-09AA42BB5505}"/>
              </a:ext>
            </a:extLst>
          </p:cNvPr>
          <p:cNvSpPr txBox="1">
            <a:spLocks/>
          </p:cNvSpPr>
          <p:nvPr/>
        </p:nvSpPr>
        <p:spPr>
          <a:xfrm>
            <a:off x="1231854" y="6056558"/>
            <a:ext cx="3641035" cy="332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Sensorimotor Control Lab</a:t>
            </a:r>
          </a:p>
        </p:txBody>
      </p:sp>
      <p:sp>
        <p:nvSpPr>
          <p:cNvPr id="170" name="Content Placeholder 2">
            <a:extLst>
              <a:ext uri="{FF2B5EF4-FFF2-40B4-BE49-F238E27FC236}">
                <a16:creationId xmlns:a16="http://schemas.microsoft.com/office/drawing/2014/main" id="{AA2D435A-65F7-4ECD-8AAA-82A16EBBF1D5}"/>
              </a:ext>
            </a:extLst>
          </p:cNvPr>
          <p:cNvSpPr txBox="1">
            <a:spLocks/>
          </p:cNvSpPr>
          <p:nvPr/>
        </p:nvSpPr>
        <p:spPr>
          <a:xfrm>
            <a:off x="6743802" y="4635170"/>
            <a:ext cx="4524068" cy="332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0070C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Contact:</a:t>
            </a:r>
            <a:r>
              <a:rPr lang="en-US" sz="2400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 raphaelgastrock@gmail.com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C8EF549-E11D-41AD-9B95-96C2C1F0F387}"/>
              </a:ext>
            </a:extLst>
          </p:cNvPr>
          <p:cNvGrpSpPr/>
          <p:nvPr/>
        </p:nvGrpSpPr>
        <p:grpSpPr>
          <a:xfrm>
            <a:off x="7979889" y="5030492"/>
            <a:ext cx="2051893" cy="455294"/>
            <a:chOff x="8071966" y="6035596"/>
            <a:chExt cx="2051893" cy="455294"/>
          </a:xfrm>
        </p:grpSpPr>
        <p:pic>
          <p:nvPicPr>
            <p:cNvPr id="8194" name="Picture 2" descr="Image result for twitter logo">
              <a:extLst>
                <a:ext uri="{FF2B5EF4-FFF2-40B4-BE49-F238E27FC236}">
                  <a16:creationId xmlns:a16="http://schemas.microsoft.com/office/drawing/2014/main" id="{A673A9BC-5971-4376-AB62-D1D51855AC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1966" y="6035596"/>
              <a:ext cx="455294" cy="455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2" name="Content Placeholder 2">
              <a:extLst>
                <a:ext uri="{FF2B5EF4-FFF2-40B4-BE49-F238E27FC236}">
                  <a16:creationId xmlns:a16="http://schemas.microsoft.com/office/drawing/2014/main" id="{FBF94BF7-6AFF-49E4-AD0F-E8C3E829EA37}"/>
                </a:ext>
              </a:extLst>
            </p:cNvPr>
            <p:cNvSpPr txBox="1">
              <a:spLocks/>
            </p:cNvSpPr>
            <p:nvPr/>
          </p:nvSpPr>
          <p:spPr>
            <a:xfrm>
              <a:off x="8547535" y="6139771"/>
              <a:ext cx="1576324" cy="3328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@</a:t>
              </a:r>
              <a:r>
                <a:rPr lang="en-US" sz="2400" dirty="0" err="1"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rqgastrock</a:t>
              </a:r>
              <a:endParaRPr lang="en-US" sz="2400" dirty="0"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EC8ECCF-1141-B672-70B8-5D74E3F5F7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450997"/>
              </p:ext>
            </p:extLst>
          </p:nvPr>
        </p:nvGraphicFramePr>
        <p:xfrm>
          <a:off x="34535" y="1263378"/>
          <a:ext cx="6035675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035040" imgH="4663299" progId="Acrobat.Document.DC">
                  <p:embed/>
                </p:oleObj>
              </mc:Choice>
              <mc:Fallback>
                <p:oleObj name="Acrobat Document" r:id="rId3" imgW="6035040" imgH="466329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35" y="1263378"/>
                        <a:ext cx="6035675" cy="466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F5421C9-FB65-D227-1CA4-6D9E889A1FBA}"/>
              </a:ext>
            </a:extLst>
          </p:cNvPr>
          <p:cNvGrpSpPr/>
          <p:nvPr/>
        </p:nvGrpSpPr>
        <p:grpSpPr>
          <a:xfrm>
            <a:off x="6096000" y="1857352"/>
            <a:ext cx="2567865" cy="929168"/>
            <a:chOff x="1127969" y="5401062"/>
            <a:chExt cx="2567865" cy="92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17AE1E9-3BA2-8F8F-3022-09D54E4B20DD}"/>
                </a:ext>
              </a:extLst>
            </p:cNvPr>
            <p:cNvSpPr/>
            <p:nvPr/>
          </p:nvSpPr>
          <p:spPr>
            <a:xfrm>
              <a:off x="1160256" y="5996910"/>
              <a:ext cx="95250" cy="133350"/>
            </a:xfrm>
            <a:custGeom>
              <a:avLst/>
              <a:gdLst>
                <a:gd name="connsiteX0" fmla="*/ 80839 w 95250"/>
                <a:gd name="connsiteY0" fmla="*/ 78832 h 133350"/>
                <a:gd name="connsiteX1" fmla="*/ 47913 w 95250"/>
                <a:gd name="connsiteY1" fmla="*/ 121138 h 133350"/>
                <a:gd name="connsiteX2" fmla="*/ 14967 w 95250"/>
                <a:gd name="connsiteY2" fmla="*/ 78832 h 133350"/>
                <a:gd name="connsiteX3" fmla="*/ 14967 w 95250"/>
                <a:gd name="connsiteY3" fmla="*/ 16931 h 133350"/>
                <a:gd name="connsiteX4" fmla="*/ 26620 w 95250"/>
                <a:gd name="connsiteY4" fmla="*/ 16931 h 133350"/>
                <a:gd name="connsiteX5" fmla="*/ 26620 w 95250"/>
                <a:gd name="connsiteY5" fmla="*/ 82286 h 133350"/>
                <a:gd name="connsiteX6" fmla="*/ 47913 w 95250"/>
                <a:gd name="connsiteY6" fmla="*/ 110528 h 133350"/>
                <a:gd name="connsiteX7" fmla="*/ 69185 w 95250"/>
                <a:gd name="connsiteY7" fmla="*/ 82286 h 133350"/>
                <a:gd name="connsiteX8" fmla="*/ 69185 w 95250"/>
                <a:gd name="connsiteY8" fmla="*/ 16931 h 133350"/>
                <a:gd name="connsiteX9" fmla="*/ 80839 w 95250"/>
                <a:gd name="connsiteY9" fmla="*/ 16931 h 133350"/>
                <a:gd name="connsiteX10" fmla="*/ 80839 w 95250"/>
                <a:gd name="connsiteY10" fmla="*/ 7883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250" h="133350">
                  <a:moveTo>
                    <a:pt x="80839" y="78832"/>
                  </a:moveTo>
                  <a:cubicBezTo>
                    <a:pt x="80839" y="112672"/>
                    <a:pt x="62859" y="121138"/>
                    <a:pt x="47913" y="121138"/>
                  </a:cubicBezTo>
                  <a:cubicBezTo>
                    <a:pt x="32946" y="121138"/>
                    <a:pt x="14967" y="112672"/>
                    <a:pt x="14967" y="78832"/>
                  </a:cubicBezTo>
                  <a:lnTo>
                    <a:pt x="14967" y="16931"/>
                  </a:lnTo>
                  <a:lnTo>
                    <a:pt x="26620" y="16931"/>
                  </a:lnTo>
                  <a:lnTo>
                    <a:pt x="26620" y="82286"/>
                  </a:lnTo>
                  <a:cubicBezTo>
                    <a:pt x="26620" y="96057"/>
                    <a:pt x="31949" y="110528"/>
                    <a:pt x="47913" y="110528"/>
                  </a:cubicBezTo>
                  <a:cubicBezTo>
                    <a:pt x="63877" y="110528"/>
                    <a:pt x="69185" y="96057"/>
                    <a:pt x="69185" y="82286"/>
                  </a:cubicBezTo>
                  <a:lnTo>
                    <a:pt x="69185" y="16931"/>
                  </a:lnTo>
                  <a:lnTo>
                    <a:pt x="80839" y="16931"/>
                  </a:lnTo>
                  <a:lnTo>
                    <a:pt x="80839" y="78832"/>
                  </a:lnTo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847C595-1C09-6698-AB30-73A4B7636A5F}"/>
                </a:ext>
              </a:extLst>
            </p:cNvPr>
            <p:cNvSpPr/>
            <p:nvPr/>
          </p:nvSpPr>
          <p:spPr>
            <a:xfrm>
              <a:off x="1351050" y="5996910"/>
              <a:ext cx="95250" cy="133350"/>
            </a:xfrm>
            <a:custGeom>
              <a:avLst/>
              <a:gdLst>
                <a:gd name="connsiteX0" fmla="*/ 14967 w 95250"/>
                <a:gd name="connsiteY0" fmla="*/ 16931 h 133350"/>
                <a:gd name="connsiteX1" fmla="*/ 30433 w 95250"/>
                <a:gd name="connsiteY1" fmla="*/ 16931 h 133350"/>
                <a:gd name="connsiteX2" fmla="*/ 66671 w 95250"/>
                <a:gd name="connsiteY2" fmla="*/ 88179 h 133350"/>
                <a:gd name="connsiteX3" fmla="*/ 72757 w 95250"/>
                <a:gd name="connsiteY3" fmla="*/ 102220 h 133350"/>
                <a:gd name="connsiteX4" fmla="*/ 73376 w 95250"/>
                <a:gd name="connsiteY4" fmla="*/ 102220 h 133350"/>
                <a:gd name="connsiteX5" fmla="*/ 72757 w 95250"/>
                <a:gd name="connsiteY5" fmla="*/ 89443 h 133350"/>
                <a:gd name="connsiteX6" fmla="*/ 72757 w 95250"/>
                <a:gd name="connsiteY6" fmla="*/ 16931 h 133350"/>
                <a:gd name="connsiteX7" fmla="*/ 84412 w 95250"/>
                <a:gd name="connsiteY7" fmla="*/ 16931 h 133350"/>
                <a:gd name="connsiteX8" fmla="*/ 84412 w 95250"/>
                <a:gd name="connsiteY8" fmla="*/ 118993 h 133350"/>
                <a:gd name="connsiteX9" fmla="*/ 68827 w 95250"/>
                <a:gd name="connsiteY9" fmla="*/ 118993 h 133350"/>
                <a:gd name="connsiteX10" fmla="*/ 32708 w 95250"/>
                <a:gd name="connsiteY10" fmla="*/ 46888 h 133350"/>
                <a:gd name="connsiteX11" fmla="*/ 26641 w 95250"/>
                <a:gd name="connsiteY11" fmla="*/ 32846 h 133350"/>
                <a:gd name="connsiteX12" fmla="*/ 26003 w 95250"/>
                <a:gd name="connsiteY12" fmla="*/ 32846 h 133350"/>
                <a:gd name="connsiteX13" fmla="*/ 26641 w 95250"/>
                <a:gd name="connsiteY13" fmla="*/ 45579 h 133350"/>
                <a:gd name="connsiteX14" fmla="*/ 26641 w 95250"/>
                <a:gd name="connsiteY14" fmla="*/ 118993 h 133350"/>
                <a:gd name="connsiteX15" fmla="*/ 14967 w 95250"/>
                <a:gd name="connsiteY15" fmla="*/ 118993 h 133350"/>
                <a:gd name="connsiteX16" fmla="*/ 14967 w 95250"/>
                <a:gd name="connsiteY16" fmla="*/ 16931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133350">
                  <a:moveTo>
                    <a:pt x="14967" y="16931"/>
                  </a:moveTo>
                  <a:lnTo>
                    <a:pt x="30433" y="16931"/>
                  </a:lnTo>
                  <a:lnTo>
                    <a:pt x="66671" y="88179"/>
                  </a:lnTo>
                  <a:cubicBezTo>
                    <a:pt x="68568" y="91881"/>
                    <a:pt x="71600" y="98766"/>
                    <a:pt x="72757" y="102220"/>
                  </a:cubicBezTo>
                  <a:lnTo>
                    <a:pt x="73376" y="102220"/>
                  </a:lnTo>
                  <a:cubicBezTo>
                    <a:pt x="73137" y="98766"/>
                    <a:pt x="72757" y="93913"/>
                    <a:pt x="72757" y="89443"/>
                  </a:cubicBezTo>
                  <a:lnTo>
                    <a:pt x="72757" y="16931"/>
                  </a:lnTo>
                  <a:lnTo>
                    <a:pt x="84412" y="16931"/>
                  </a:lnTo>
                  <a:lnTo>
                    <a:pt x="84412" y="118993"/>
                  </a:lnTo>
                  <a:lnTo>
                    <a:pt x="68827" y="118993"/>
                  </a:lnTo>
                  <a:lnTo>
                    <a:pt x="32708" y="46888"/>
                  </a:lnTo>
                  <a:cubicBezTo>
                    <a:pt x="30811" y="43163"/>
                    <a:pt x="27779" y="36278"/>
                    <a:pt x="26641" y="32846"/>
                  </a:cubicBezTo>
                  <a:lnTo>
                    <a:pt x="26003" y="32846"/>
                  </a:lnTo>
                  <a:cubicBezTo>
                    <a:pt x="26241" y="36278"/>
                    <a:pt x="26641" y="41154"/>
                    <a:pt x="26641" y="45579"/>
                  </a:cubicBezTo>
                  <a:lnTo>
                    <a:pt x="26641" y="118993"/>
                  </a:lnTo>
                  <a:lnTo>
                    <a:pt x="14967" y="118993"/>
                  </a:lnTo>
                  <a:lnTo>
                    <a:pt x="14967" y="16931"/>
                  </a:lnTo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8008933-2C49-9969-4554-1AD2E33ECF1C}"/>
                </a:ext>
              </a:extLst>
            </p:cNvPr>
            <p:cNvSpPr/>
            <p:nvPr/>
          </p:nvSpPr>
          <p:spPr>
            <a:xfrm>
              <a:off x="1545536" y="5996910"/>
              <a:ext cx="38100" cy="133350"/>
            </a:xfrm>
            <a:custGeom>
              <a:avLst/>
              <a:gdLst>
                <a:gd name="connsiteX0" fmla="*/ 14967 w 38100"/>
                <a:gd name="connsiteY0" fmla="*/ 118993 h 133350"/>
                <a:gd name="connsiteX1" fmla="*/ 26620 w 38100"/>
                <a:gd name="connsiteY1" fmla="*/ 118993 h 133350"/>
                <a:gd name="connsiteX2" fmla="*/ 26620 w 38100"/>
                <a:gd name="connsiteY2" fmla="*/ 16931 h 133350"/>
                <a:gd name="connsiteX3" fmla="*/ 14967 w 38100"/>
                <a:gd name="connsiteY3" fmla="*/ 16931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33350">
                  <a:moveTo>
                    <a:pt x="14967" y="118993"/>
                  </a:moveTo>
                  <a:lnTo>
                    <a:pt x="26620" y="118993"/>
                  </a:lnTo>
                  <a:lnTo>
                    <a:pt x="26620" y="16931"/>
                  </a:lnTo>
                  <a:lnTo>
                    <a:pt x="14967" y="16931"/>
                  </a:lnTo>
                  <a:close/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1E67A7C-34D6-3576-963F-16DB503E2868}"/>
                </a:ext>
              </a:extLst>
            </p:cNvPr>
            <p:cNvSpPr/>
            <p:nvPr/>
          </p:nvSpPr>
          <p:spPr>
            <a:xfrm>
              <a:off x="1673112" y="5996910"/>
              <a:ext cx="104775" cy="133350"/>
            </a:xfrm>
            <a:custGeom>
              <a:avLst/>
              <a:gdLst>
                <a:gd name="connsiteX0" fmla="*/ 49570 w 104775"/>
                <a:gd name="connsiteY0" fmla="*/ 93913 h 133350"/>
                <a:gd name="connsiteX1" fmla="*/ 52602 w 104775"/>
                <a:gd name="connsiteY1" fmla="*/ 106351 h 133350"/>
                <a:gd name="connsiteX2" fmla="*/ 53241 w 104775"/>
                <a:gd name="connsiteY2" fmla="*/ 106351 h 133350"/>
                <a:gd name="connsiteX3" fmla="*/ 56275 w 104775"/>
                <a:gd name="connsiteY3" fmla="*/ 93913 h 133350"/>
                <a:gd name="connsiteX4" fmla="*/ 78823 w 104775"/>
                <a:gd name="connsiteY4" fmla="*/ 16931 h 133350"/>
                <a:gd name="connsiteX5" fmla="*/ 90857 w 104775"/>
                <a:gd name="connsiteY5" fmla="*/ 16931 h 133350"/>
                <a:gd name="connsiteX6" fmla="*/ 60086 w 104775"/>
                <a:gd name="connsiteY6" fmla="*/ 118993 h 133350"/>
                <a:gd name="connsiteX7" fmla="*/ 45000 w 104775"/>
                <a:gd name="connsiteY7" fmla="*/ 118993 h 133350"/>
                <a:gd name="connsiteX8" fmla="*/ 14967 w 104775"/>
                <a:gd name="connsiteY8" fmla="*/ 16931 h 133350"/>
                <a:gd name="connsiteX9" fmla="*/ 27758 w 104775"/>
                <a:gd name="connsiteY9" fmla="*/ 16931 h 133350"/>
                <a:gd name="connsiteX10" fmla="*/ 49570 w 104775"/>
                <a:gd name="connsiteY10" fmla="*/ 9391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33350">
                  <a:moveTo>
                    <a:pt x="49570" y="93913"/>
                  </a:moveTo>
                  <a:cubicBezTo>
                    <a:pt x="50826" y="98043"/>
                    <a:pt x="51724" y="102220"/>
                    <a:pt x="52602" y="106351"/>
                  </a:cubicBezTo>
                  <a:lnTo>
                    <a:pt x="53241" y="106351"/>
                  </a:lnTo>
                  <a:cubicBezTo>
                    <a:pt x="54119" y="102220"/>
                    <a:pt x="55016" y="98043"/>
                    <a:pt x="56275" y="93913"/>
                  </a:cubicBezTo>
                  <a:lnTo>
                    <a:pt x="78823" y="16931"/>
                  </a:lnTo>
                  <a:lnTo>
                    <a:pt x="90857" y="16931"/>
                  </a:lnTo>
                  <a:lnTo>
                    <a:pt x="60086" y="118993"/>
                  </a:lnTo>
                  <a:lnTo>
                    <a:pt x="45000" y="118993"/>
                  </a:lnTo>
                  <a:lnTo>
                    <a:pt x="14967" y="16931"/>
                  </a:lnTo>
                  <a:lnTo>
                    <a:pt x="27758" y="16931"/>
                  </a:lnTo>
                  <a:lnTo>
                    <a:pt x="49570" y="93913"/>
                  </a:lnTo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16230D7-169D-9E46-219D-6235E583C1AC}"/>
                </a:ext>
              </a:extLst>
            </p:cNvPr>
            <p:cNvSpPr/>
            <p:nvPr/>
          </p:nvSpPr>
          <p:spPr>
            <a:xfrm>
              <a:off x="1864803" y="5996910"/>
              <a:ext cx="76200" cy="133350"/>
            </a:xfrm>
            <a:custGeom>
              <a:avLst/>
              <a:gdLst>
                <a:gd name="connsiteX0" fmla="*/ 14967 w 76200"/>
                <a:gd name="connsiteY0" fmla="*/ 16931 h 133350"/>
                <a:gd name="connsiteX1" fmla="*/ 69206 w 76200"/>
                <a:gd name="connsiteY1" fmla="*/ 16931 h 133350"/>
                <a:gd name="connsiteX2" fmla="*/ 69206 w 76200"/>
                <a:gd name="connsiteY2" fmla="*/ 27542 h 133350"/>
                <a:gd name="connsiteX3" fmla="*/ 26641 w 76200"/>
                <a:gd name="connsiteY3" fmla="*/ 27542 h 133350"/>
                <a:gd name="connsiteX4" fmla="*/ 26641 w 76200"/>
                <a:gd name="connsiteY4" fmla="*/ 60795 h 133350"/>
                <a:gd name="connsiteX5" fmla="*/ 67051 w 76200"/>
                <a:gd name="connsiteY5" fmla="*/ 60795 h 133350"/>
                <a:gd name="connsiteX6" fmla="*/ 67051 w 76200"/>
                <a:gd name="connsiteY6" fmla="*/ 71405 h 133350"/>
                <a:gd name="connsiteX7" fmla="*/ 26641 w 76200"/>
                <a:gd name="connsiteY7" fmla="*/ 71405 h 133350"/>
                <a:gd name="connsiteX8" fmla="*/ 26641 w 76200"/>
                <a:gd name="connsiteY8" fmla="*/ 108383 h 133350"/>
                <a:gd name="connsiteX9" fmla="*/ 70463 w 76200"/>
                <a:gd name="connsiteY9" fmla="*/ 108383 h 133350"/>
                <a:gd name="connsiteX10" fmla="*/ 70463 w 76200"/>
                <a:gd name="connsiteY10" fmla="*/ 118993 h 133350"/>
                <a:gd name="connsiteX11" fmla="*/ 14967 w 76200"/>
                <a:gd name="connsiteY11" fmla="*/ 118993 h 133350"/>
                <a:gd name="connsiteX12" fmla="*/ 14967 w 76200"/>
                <a:gd name="connsiteY12" fmla="*/ 16931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133350">
                  <a:moveTo>
                    <a:pt x="14967" y="16931"/>
                  </a:moveTo>
                  <a:lnTo>
                    <a:pt x="69206" y="16931"/>
                  </a:lnTo>
                  <a:lnTo>
                    <a:pt x="69206" y="27542"/>
                  </a:lnTo>
                  <a:lnTo>
                    <a:pt x="26641" y="27542"/>
                  </a:lnTo>
                  <a:lnTo>
                    <a:pt x="26641" y="60795"/>
                  </a:lnTo>
                  <a:lnTo>
                    <a:pt x="67051" y="60795"/>
                  </a:lnTo>
                  <a:lnTo>
                    <a:pt x="67051" y="71405"/>
                  </a:lnTo>
                  <a:lnTo>
                    <a:pt x="26641" y="71405"/>
                  </a:lnTo>
                  <a:lnTo>
                    <a:pt x="26641" y="108383"/>
                  </a:lnTo>
                  <a:lnTo>
                    <a:pt x="70463" y="108383"/>
                  </a:lnTo>
                  <a:lnTo>
                    <a:pt x="70463" y="118993"/>
                  </a:lnTo>
                  <a:lnTo>
                    <a:pt x="14967" y="118993"/>
                  </a:lnTo>
                  <a:lnTo>
                    <a:pt x="14967" y="16931"/>
                  </a:lnTo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FD6E2BC-EF74-927E-4FC3-C3D51DF30647}"/>
                </a:ext>
              </a:extLst>
            </p:cNvPr>
            <p:cNvSpPr/>
            <p:nvPr/>
          </p:nvSpPr>
          <p:spPr>
            <a:xfrm>
              <a:off x="2040931" y="5996910"/>
              <a:ext cx="85725" cy="133350"/>
            </a:xfrm>
            <a:custGeom>
              <a:avLst/>
              <a:gdLst>
                <a:gd name="connsiteX0" fmla="*/ 26600 w 85725"/>
                <a:gd name="connsiteY0" fmla="*/ 62217 h 133350"/>
                <a:gd name="connsiteX1" fmla="*/ 44979 w 85725"/>
                <a:gd name="connsiteY1" fmla="*/ 62217 h 133350"/>
                <a:gd name="connsiteX2" fmla="*/ 61961 w 85725"/>
                <a:gd name="connsiteY2" fmla="*/ 45308 h 133350"/>
                <a:gd name="connsiteX3" fmla="*/ 43722 w 85725"/>
                <a:gd name="connsiteY3" fmla="*/ 27542 h 133350"/>
                <a:gd name="connsiteX4" fmla="*/ 26600 w 85725"/>
                <a:gd name="connsiteY4" fmla="*/ 27542 h 133350"/>
                <a:gd name="connsiteX5" fmla="*/ 14967 w 85725"/>
                <a:gd name="connsiteY5" fmla="*/ 16931 h 133350"/>
                <a:gd name="connsiteX6" fmla="*/ 45997 w 85725"/>
                <a:gd name="connsiteY6" fmla="*/ 16931 h 133350"/>
                <a:gd name="connsiteX7" fmla="*/ 73615 w 85725"/>
                <a:gd name="connsiteY7" fmla="*/ 44315 h 133350"/>
                <a:gd name="connsiteX8" fmla="*/ 57151 w 85725"/>
                <a:gd name="connsiteY8" fmla="*/ 70389 h 133350"/>
                <a:gd name="connsiteX9" fmla="*/ 78684 w 85725"/>
                <a:gd name="connsiteY9" fmla="*/ 118993 h 133350"/>
                <a:gd name="connsiteX10" fmla="*/ 64755 w 85725"/>
                <a:gd name="connsiteY10" fmla="*/ 118993 h 133350"/>
                <a:gd name="connsiteX11" fmla="*/ 46117 w 85725"/>
                <a:gd name="connsiteY11" fmla="*/ 72827 h 133350"/>
                <a:gd name="connsiteX12" fmla="*/ 26600 w 85725"/>
                <a:gd name="connsiteY12" fmla="*/ 72827 h 133350"/>
                <a:gd name="connsiteX13" fmla="*/ 26600 w 85725"/>
                <a:gd name="connsiteY13" fmla="*/ 118993 h 133350"/>
                <a:gd name="connsiteX14" fmla="*/ 14967 w 85725"/>
                <a:gd name="connsiteY14" fmla="*/ 118993 h 133350"/>
                <a:gd name="connsiteX15" fmla="*/ 14967 w 85725"/>
                <a:gd name="connsiteY15" fmla="*/ 16931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725" h="133350">
                  <a:moveTo>
                    <a:pt x="26600" y="62217"/>
                  </a:moveTo>
                  <a:lnTo>
                    <a:pt x="44979" y="62217"/>
                  </a:lnTo>
                  <a:cubicBezTo>
                    <a:pt x="58170" y="62217"/>
                    <a:pt x="61961" y="53187"/>
                    <a:pt x="61961" y="45308"/>
                  </a:cubicBezTo>
                  <a:cubicBezTo>
                    <a:pt x="61961" y="28242"/>
                    <a:pt x="48911" y="27542"/>
                    <a:pt x="43722" y="27542"/>
                  </a:cubicBezTo>
                  <a:lnTo>
                    <a:pt x="26600" y="27542"/>
                  </a:lnTo>
                  <a:close/>
                  <a:moveTo>
                    <a:pt x="14967" y="16931"/>
                  </a:moveTo>
                  <a:lnTo>
                    <a:pt x="45997" y="16931"/>
                  </a:lnTo>
                  <a:cubicBezTo>
                    <a:pt x="61462" y="16931"/>
                    <a:pt x="73615" y="25532"/>
                    <a:pt x="73615" y="44315"/>
                  </a:cubicBezTo>
                  <a:cubicBezTo>
                    <a:pt x="73615" y="63933"/>
                    <a:pt x="61702" y="68673"/>
                    <a:pt x="57151" y="70389"/>
                  </a:cubicBezTo>
                  <a:lnTo>
                    <a:pt x="78684" y="118993"/>
                  </a:lnTo>
                  <a:lnTo>
                    <a:pt x="64755" y="118993"/>
                  </a:lnTo>
                  <a:lnTo>
                    <a:pt x="46117" y="72827"/>
                  </a:lnTo>
                  <a:lnTo>
                    <a:pt x="26600" y="72827"/>
                  </a:lnTo>
                  <a:lnTo>
                    <a:pt x="26600" y="118993"/>
                  </a:lnTo>
                  <a:lnTo>
                    <a:pt x="14967" y="118993"/>
                  </a:lnTo>
                  <a:lnTo>
                    <a:pt x="14967" y="16931"/>
                  </a:lnTo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418D003-9825-1616-A172-4819AAC1E668}"/>
                </a:ext>
              </a:extLst>
            </p:cNvPr>
            <p:cNvSpPr/>
            <p:nvPr/>
          </p:nvSpPr>
          <p:spPr>
            <a:xfrm>
              <a:off x="2216638" y="5994742"/>
              <a:ext cx="85725" cy="133350"/>
            </a:xfrm>
            <a:custGeom>
              <a:avLst/>
              <a:gdLst>
                <a:gd name="connsiteX0" fmla="*/ 26261 w 85725"/>
                <a:gd name="connsiteY0" fmla="*/ 96915 h 133350"/>
                <a:gd name="connsiteX1" fmla="*/ 45000 w 85725"/>
                <a:gd name="connsiteY1" fmla="*/ 112695 h 133350"/>
                <a:gd name="connsiteX2" fmla="*/ 62480 w 85725"/>
                <a:gd name="connsiteY2" fmla="*/ 94906 h 133350"/>
                <a:gd name="connsiteX3" fmla="*/ 52981 w 85725"/>
                <a:gd name="connsiteY3" fmla="*/ 78719 h 133350"/>
                <a:gd name="connsiteX4" fmla="*/ 31190 w 85725"/>
                <a:gd name="connsiteY4" fmla="*/ 67251 h 133350"/>
                <a:gd name="connsiteX5" fmla="*/ 17759 w 85725"/>
                <a:gd name="connsiteY5" fmla="*/ 44879 h 133350"/>
                <a:gd name="connsiteX6" fmla="*/ 46017 w 85725"/>
                <a:gd name="connsiteY6" fmla="*/ 16931 h 133350"/>
                <a:gd name="connsiteX7" fmla="*/ 73636 w 85725"/>
                <a:gd name="connsiteY7" fmla="*/ 35578 h 133350"/>
                <a:gd name="connsiteX8" fmla="*/ 62240 w 85725"/>
                <a:gd name="connsiteY8" fmla="*/ 39867 h 133350"/>
                <a:gd name="connsiteX9" fmla="*/ 46017 w 85725"/>
                <a:gd name="connsiteY9" fmla="*/ 27542 h 133350"/>
                <a:gd name="connsiteX10" fmla="*/ 30172 w 85725"/>
                <a:gd name="connsiteY10" fmla="*/ 44044 h 133350"/>
                <a:gd name="connsiteX11" fmla="*/ 42086 w 85725"/>
                <a:gd name="connsiteY11" fmla="*/ 60095 h 133350"/>
                <a:gd name="connsiteX12" fmla="*/ 58310 w 85725"/>
                <a:gd name="connsiteY12" fmla="*/ 68109 h 133350"/>
                <a:gd name="connsiteX13" fmla="*/ 74912 w 85725"/>
                <a:gd name="connsiteY13" fmla="*/ 94635 h 133350"/>
                <a:gd name="connsiteX14" fmla="*/ 44001 w 85725"/>
                <a:gd name="connsiteY14" fmla="*/ 123305 h 133350"/>
                <a:gd name="connsiteX15" fmla="*/ 14967 w 85725"/>
                <a:gd name="connsiteY15" fmla="*/ 101656 h 133350"/>
                <a:gd name="connsiteX16" fmla="*/ 26261 w 85725"/>
                <a:gd name="connsiteY16" fmla="*/ 9691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725" h="133350">
                  <a:moveTo>
                    <a:pt x="26261" y="96915"/>
                  </a:moveTo>
                  <a:cubicBezTo>
                    <a:pt x="27898" y="104094"/>
                    <a:pt x="32966" y="112695"/>
                    <a:pt x="45000" y="112695"/>
                  </a:cubicBezTo>
                  <a:cubicBezTo>
                    <a:pt x="56413" y="112695"/>
                    <a:pt x="62480" y="103507"/>
                    <a:pt x="62480" y="94906"/>
                  </a:cubicBezTo>
                  <a:cubicBezTo>
                    <a:pt x="62480" y="83889"/>
                    <a:pt x="56275" y="80435"/>
                    <a:pt x="52981" y="78719"/>
                  </a:cubicBezTo>
                  <a:lnTo>
                    <a:pt x="31190" y="67251"/>
                  </a:lnTo>
                  <a:cubicBezTo>
                    <a:pt x="22709" y="62826"/>
                    <a:pt x="17759" y="55490"/>
                    <a:pt x="17759" y="44879"/>
                  </a:cubicBezTo>
                  <a:cubicBezTo>
                    <a:pt x="17759" y="24968"/>
                    <a:pt x="33106" y="16931"/>
                    <a:pt x="46017" y="16931"/>
                  </a:cubicBezTo>
                  <a:cubicBezTo>
                    <a:pt x="58808" y="16931"/>
                    <a:pt x="69325" y="21965"/>
                    <a:pt x="73636" y="35578"/>
                  </a:cubicBezTo>
                  <a:lnTo>
                    <a:pt x="62240" y="39867"/>
                  </a:lnTo>
                  <a:cubicBezTo>
                    <a:pt x="60086" y="30273"/>
                    <a:pt x="52483" y="27542"/>
                    <a:pt x="46017" y="27542"/>
                  </a:cubicBezTo>
                  <a:cubicBezTo>
                    <a:pt x="34862" y="27542"/>
                    <a:pt x="30172" y="34720"/>
                    <a:pt x="30172" y="44044"/>
                  </a:cubicBezTo>
                  <a:cubicBezTo>
                    <a:pt x="30172" y="54067"/>
                    <a:pt x="36258" y="57228"/>
                    <a:pt x="42086" y="60095"/>
                  </a:cubicBezTo>
                  <a:lnTo>
                    <a:pt x="58310" y="68109"/>
                  </a:lnTo>
                  <a:cubicBezTo>
                    <a:pt x="63877" y="70841"/>
                    <a:pt x="74912" y="77004"/>
                    <a:pt x="74912" y="94635"/>
                  </a:cubicBezTo>
                  <a:cubicBezTo>
                    <a:pt x="74912" y="104229"/>
                    <a:pt x="69704" y="123305"/>
                    <a:pt x="44001" y="123305"/>
                  </a:cubicBezTo>
                  <a:cubicBezTo>
                    <a:pt x="24226" y="123305"/>
                    <a:pt x="16882" y="109241"/>
                    <a:pt x="14967" y="101656"/>
                  </a:cubicBezTo>
                  <a:lnTo>
                    <a:pt x="26261" y="96915"/>
                  </a:lnTo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72EA86-4F45-F039-D2CF-B132B4556FC7}"/>
                </a:ext>
              </a:extLst>
            </p:cNvPr>
            <p:cNvSpPr/>
            <p:nvPr/>
          </p:nvSpPr>
          <p:spPr>
            <a:xfrm>
              <a:off x="2397953" y="5996910"/>
              <a:ext cx="38100" cy="133350"/>
            </a:xfrm>
            <a:custGeom>
              <a:avLst/>
              <a:gdLst>
                <a:gd name="connsiteX0" fmla="*/ 14967 w 38100"/>
                <a:gd name="connsiteY0" fmla="*/ 118993 h 133350"/>
                <a:gd name="connsiteX1" fmla="*/ 26620 w 38100"/>
                <a:gd name="connsiteY1" fmla="*/ 118993 h 133350"/>
                <a:gd name="connsiteX2" fmla="*/ 26620 w 38100"/>
                <a:gd name="connsiteY2" fmla="*/ 16931 h 133350"/>
                <a:gd name="connsiteX3" fmla="*/ 14967 w 38100"/>
                <a:gd name="connsiteY3" fmla="*/ 16931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33350">
                  <a:moveTo>
                    <a:pt x="14967" y="118993"/>
                  </a:moveTo>
                  <a:lnTo>
                    <a:pt x="26620" y="118993"/>
                  </a:lnTo>
                  <a:lnTo>
                    <a:pt x="26620" y="16931"/>
                  </a:lnTo>
                  <a:lnTo>
                    <a:pt x="14967" y="16931"/>
                  </a:lnTo>
                  <a:close/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A9BF5B-8D93-3A67-8B26-E2415F579B16}"/>
                </a:ext>
              </a:extLst>
            </p:cNvPr>
            <p:cNvSpPr/>
            <p:nvPr/>
          </p:nvSpPr>
          <p:spPr>
            <a:xfrm>
              <a:off x="2525648" y="5996910"/>
              <a:ext cx="85725" cy="133350"/>
            </a:xfrm>
            <a:custGeom>
              <a:avLst/>
              <a:gdLst>
                <a:gd name="connsiteX0" fmla="*/ 41187 w 85725"/>
                <a:gd name="connsiteY0" fmla="*/ 28399 h 133350"/>
                <a:gd name="connsiteX1" fmla="*/ 14967 w 85725"/>
                <a:gd name="connsiteY1" fmla="*/ 28399 h 133350"/>
                <a:gd name="connsiteX2" fmla="*/ 14967 w 85725"/>
                <a:gd name="connsiteY2" fmla="*/ 16931 h 133350"/>
                <a:gd name="connsiteX3" fmla="*/ 79084 w 85725"/>
                <a:gd name="connsiteY3" fmla="*/ 16931 h 133350"/>
                <a:gd name="connsiteX4" fmla="*/ 79084 w 85725"/>
                <a:gd name="connsiteY4" fmla="*/ 28399 h 133350"/>
                <a:gd name="connsiteX5" fmla="*/ 52862 w 85725"/>
                <a:gd name="connsiteY5" fmla="*/ 28399 h 133350"/>
                <a:gd name="connsiteX6" fmla="*/ 52862 w 85725"/>
                <a:gd name="connsiteY6" fmla="*/ 118993 h 133350"/>
                <a:gd name="connsiteX7" fmla="*/ 41187 w 85725"/>
                <a:gd name="connsiteY7" fmla="*/ 118993 h 133350"/>
                <a:gd name="connsiteX8" fmla="*/ 41187 w 85725"/>
                <a:gd name="connsiteY8" fmla="*/ 2839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133350">
                  <a:moveTo>
                    <a:pt x="41187" y="28399"/>
                  </a:moveTo>
                  <a:lnTo>
                    <a:pt x="14967" y="28399"/>
                  </a:lnTo>
                  <a:lnTo>
                    <a:pt x="14967" y="16931"/>
                  </a:lnTo>
                  <a:lnTo>
                    <a:pt x="79084" y="16931"/>
                  </a:lnTo>
                  <a:lnTo>
                    <a:pt x="79084" y="28399"/>
                  </a:lnTo>
                  <a:lnTo>
                    <a:pt x="52862" y="28399"/>
                  </a:lnTo>
                  <a:lnTo>
                    <a:pt x="52862" y="118993"/>
                  </a:lnTo>
                  <a:lnTo>
                    <a:pt x="41187" y="118993"/>
                  </a:lnTo>
                  <a:lnTo>
                    <a:pt x="41187" y="28399"/>
                  </a:lnTo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F9FE9D4-F7FD-E77E-C464-5132BEF1F4BE}"/>
                </a:ext>
              </a:extLst>
            </p:cNvPr>
            <p:cNvSpPr/>
            <p:nvPr/>
          </p:nvSpPr>
          <p:spPr>
            <a:xfrm>
              <a:off x="2705706" y="5969955"/>
              <a:ext cx="76200" cy="161925"/>
            </a:xfrm>
            <a:custGeom>
              <a:avLst/>
              <a:gdLst>
                <a:gd name="connsiteX0" fmla="*/ 43841 w 76200"/>
                <a:gd name="connsiteY0" fmla="*/ 16931 h 161925"/>
                <a:gd name="connsiteX1" fmla="*/ 57531 w 76200"/>
                <a:gd name="connsiteY1" fmla="*/ 16931 h 161925"/>
                <a:gd name="connsiteX2" fmla="*/ 39531 w 76200"/>
                <a:gd name="connsiteY2" fmla="*/ 37429 h 161925"/>
                <a:gd name="connsiteX3" fmla="*/ 30671 w 76200"/>
                <a:gd name="connsiteY3" fmla="*/ 37429 h 161925"/>
                <a:gd name="connsiteX4" fmla="*/ 14967 w 76200"/>
                <a:gd name="connsiteY4" fmla="*/ 43886 h 161925"/>
                <a:gd name="connsiteX5" fmla="*/ 69185 w 76200"/>
                <a:gd name="connsiteY5" fmla="*/ 43886 h 161925"/>
                <a:gd name="connsiteX6" fmla="*/ 69185 w 76200"/>
                <a:gd name="connsiteY6" fmla="*/ 54496 h 161925"/>
                <a:gd name="connsiteX7" fmla="*/ 26620 w 76200"/>
                <a:gd name="connsiteY7" fmla="*/ 54496 h 161925"/>
                <a:gd name="connsiteX8" fmla="*/ 26620 w 76200"/>
                <a:gd name="connsiteY8" fmla="*/ 87749 h 161925"/>
                <a:gd name="connsiteX9" fmla="*/ 67031 w 76200"/>
                <a:gd name="connsiteY9" fmla="*/ 87749 h 161925"/>
                <a:gd name="connsiteX10" fmla="*/ 67031 w 76200"/>
                <a:gd name="connsiteY10" fmla="*/ 98360 h 161925"/>
                <a:gd name="connsiteX11" fmla="*/ 26620 w 76200"/>
                <a:gd name="connsiteY11" fmla="*/ 98360 h 161925"/>
                <a:gd name="connsiteX12" fmla="*/ 26620 w 76200"/>
                <a:gd name="connsiteY12" fmla="*/ 135338 h 161925"/>
                <a:gd name="connsiteX13" fmla="*/ 70442 w 76200"/>
                <a:gd name="connsiteY13" fmla="*/ 135338 h 161925"/>
                <a:gd name="connsiteX14" fmla="*/ 70442 w 76200"/>
                <a:gd name="connsiteY14" fmla="*/ 145948 h 161925"/>
                <a:gd name="connsiteX15" fmla="*/ 14967 w 76200"/>
                <a:gd name="connsiteY15" fmla="*/ 145948 h 161925"/>
                <a:gd name="connsiteX16" fmla="*/ 14967 w 76200"/>
                <a:gd name="connsiteY16" fmla="*/ 4388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161925">
                  <a:moveTo>
                    <a:pt x="43841" y="16931"/>
                  </a:moveTo>
                  <a:lnTo>
                    <a:pt x="57531" y="16931"/>
                  </a:lnTo>
                  <a:lnTo>
                    <a:pt x="39531" y="37429"/>
                  </a:lnTo>
                  <a:lnTo>
                    <a:pt x="30671" y="37429"/>
                  </a:lnTo>
                  <a:close/>
                  <a:moveTo>
                    <a:pt x="14967" y="43886"/>
                  </a:moveTo>
                  <a:lnTo>
                    <a:pt x="69185" y="43886"/>
                  </a:lnTo>
                  <a:lnTo>
                    <a:pt x="69185" y="54496"/>
                  </a:lnTo>
                  <a:lnTo>
                    <a:pt x="26620" y="54496"/>
                  </a:lnTo>
                  <a:lnTo>
                    <a:pt x="26620" y="87749"/>
                  </a:lnTo>
                  <a:lnTo>
                    <a:pt x="67031" y="87749"/>
                  </a:lnTo>
                  <a:lnTo>
                    <a:pt x="67031" y="98360"/>
                  </a:lnTo>
                  <a:lnTo>
                    <a:pt x="26620" y="98360"/>
                  </a:lnTo>
                  <a:lnTo>
                    <a:pt x="26620" y="135338"/>
                  </a:lnTo>
                  <a:lnTo>
                    <a:pt x="70442" y="135338"/>
                  </a:lnTo>
                  <a:lnTo>
                    <a:pt x="70442" y="145948"/>
                  </a:lnTo>
                  <a:lnTo>
                    <a:pt x="14967" y="145948"/>
                  </a:lnTo>
                  <a:lnTo>
                    <a:pt x="14967" y="43886"/>
                  </a:lnTo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2C6AD6-D480-AEBD-1F09-D5EDE7C0AACF}"/>
                </a:ext>
              </a:extLst>
            </p:cNvPr>
            <p:cNvSpPr/>
            <p:nvPr/>
          </p:nvSpPr>
          <p:spPr>
            <a:xfrm>
              <a:off x="1160397" y="6196880"/>
              <a:ext cx="95250" cy="133350"/>
            </a:xfrm>
            <a:custGeom>
              <a:avLst/>
              <a:gdLst>
                <a:gd name="connsiteX0" fmla="*/ 80860 w 95250"/>
                <a:gd name="connsiteY0" fmla="*/ 78832 h 133350"/>
                <a:gd name="connsiteX1" fmla="*/ 47913 w 95250"/>
                <a:gd name="connsiteY1" fmla="*/ 121115 h 133350"/>
                <a:gd name="connsiteX2" fmla="*/ 14967 w 95250"/>
                <a:gd name="connsiteY2" fmla="*/ 78832 h 133350"/>
                <a:gd name="connsiteX3" fmla="*/ 14967 w 95250"/>
                <a:gd name="connsiteY3" fmla="*/ 16931 h 133350"/>
                <a:gd name="connsiteX4" fmla="*/ 26620 w 95250"/>
                <a:gd name="connsiteY4" fmla="*/ 16931 h 133350"/>
                <a:gd name="connsiteX5" fmla="*/ 26620 w 95250"/>
                <a:gd name="connsiteY5" fmla="*/ 82286 h 133350"/>
                <a:gd name="connsiteX6" fmla="*/ 47913 w 95250"/>
                <a:gd name="connsiteY6" fmla="*/ 110528 h 133350"/>
                <a:gd name="connsiteX7" fmla="*/ 69205 w 95250"/>
                <a:gd name="connsiteY7" fmla="*/ 82286 h 133350"/>
                <a:gd name="connsiteX8" fmla="*/ 69205 w 95250"/>
                <a:gd name="connsiteY8" fmla="*/ 16931 h 133350"/>
                <a:gd name="connsiteX9" fmla="*/ 80860 w 95250"/>
                <a:gd name="connsiteY9" fmla="*/ 16931 h 133350"/>
                <a:gd name="connsiteX10" fmla="*/ 80860 w 95250"/>
                <a:gd name="connsiteY10" fmla="*/ 7883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250" h="133350">
                  <a:moveTo>
                    <a:pt x="80860" y="78832"/>
                  </a:moveTo>
                  <a:cubicBezTo>
                    <a:pt x="80860" y="112672"/>
                    <a:pt x="62859" y="121115"/>
                    <a:pt x="47913" y="121115"/>
                  </a:cubicBezTo>
                  <a:cubicBezTo>
                    <a:pt x="32966" y="121115"/>
                    <a:pt x="14967" y="112672"/>
                    <a:pt x="14967" y="78832"/>
                  </a:cubicBezTo>
                  <a:lnTo>
                    <a:pt x="14967" y="16931"/>
                  </a:lnTo>
                  <a:lnTo>
                    <a:pt x="26620" y="16931"/>
                  </a:lnTo>
                  <a:lnTo>
                    <a:pt x="26620" y="82286"/>
                  </a:lnTo>
                  <a:cubicBezTo>
                    <a:pt x="26620" y="96034"/>
                    <a:pt x="31948" y="110528"/>
                    <a:pt x="47913" y="110528"/>
                  </a:cubicBezTo>
                  <a:cubicBezTo>
                    <a:pt x="63877" y="110528"/>
                    <a:pt x="69205" y="96034"/>
                    <a:pt x="69205" y="82286"/>
                  </a:cubicBezTo>
                  <a:lnTo>
                    <a:pt x="69205" y="16931"/>
                  </a:lnTo>
                  <a:lnTo>
                    <a:pt x="80860" y="16931"/>
                  </a:lnTo>
                  <a:lnTo>
                    <a:pt x="80860" y="78832"/>
                  </a:lnTo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42CFC25-8A7A-034C-08AE-85198AD724D5}"/>
                </a:ext>
              </a:extLst>
            </p:cNvPr>
            <p:cNvSpPr/>
            <p:nvPr/>
          </p:nvSpPr>
          <p:spPr>
            <a:xfrm>
              <a:off x="1350452" y="6196880"/>
              <a:ext cx="95250" cy="133350"/>
            </a:xfrm>
            <a:custGeom>
              <a:avLst/>
              <a:gdLst>
                <a:gd name="connsiteX0" fmla="*/ 14967 w 95250"/>
                <a:gd name="connsiteY0" fmla="*/ 16931 h 133350"/>
                <a:gd name="connsiteX1" fmla="*/ 30412 w 95250"/>
                <a:gd name="connsiteY1" fmla="*/ 16931 h 133350"/>
                <a:gd name="connsiteX2" fmla="*/ 66651 w 95250"/>
                <a:gd name="connsiteY2" fmla="*/ 88156 h 133350"/>
                <a:gd name="connsiteX3" fmla="*/ 72737 w 95250"/>
                <a:gd name="connsiteY3" fmla="*/ 102197 h 133350"/>
                <a:gd name="connsiteX4" fmla="*/ 73376 w 95250"/>
                <a:gd name="connsiteY4" fmla="*/ 102197 h 133350"/>
                <a:gd name="connsiteX5" fmla="*/ 72737 w 95250"/>
                <a:gd name="connsiteY5" fmla="*/ 89443 h 133350"/>
                <a:gd name="connsiteX6" fmla="*/ 72737 w 95250"/>
                <a:gd name="connsiteY6" fmla="*/ 16931 h 133350"/>
                <a:gd name="connsiteX7" fmla="*/ 84392 w 95250"/>
                <a:gd name="connsiteY7" fmla="*/ 16931 h 133350"/>
                <a:gd name="connsiteX8" fmla="*/ 84392 w 95250"/>
                <a:gd name="connsiteY8" fmla="*/ 118971 h 133350"/>
                <a:gd name="connsiteX9" fmla="*/ 68806 w 95250"/>
                <a:gd name="connsiteY9" fmla="*/ 118971 h 133350"/>
                <a:gd name="connsiteX10" fmla="*/ 32707 w 95250"/>
                <a:gd name="connsiteY10" fmla="*/ 46888 h 133350"/>
                <a:gd name="connsiteX11" fmla="*/ 26620 w 95250"/>
                <a:gd name="connsiteY11" fmla="*/ 32824 h 133350"/>
                <a:gd name="connsiteX12" fmla="*/ 25982 w 95250"/>
                <a:gd name="connsiteY12" fmla="*/ 32824 h 133350"/>
                <a:gd name="connsiteX13" fmla="*/ 26620 w 95250"/>
                <a:gd name="connsiteY13" fmla="*/ 45579 h 133350"/>
                <a:gd name="connsiteX14" fmla="*/ 26620 w 95250"/>
                <a:gd name="connsiteY14" fmla="*/ 118971 h 133350"/>
                <a:gd name="connsiteX15" fmla="*/ 14967 w 95250"/>
                <a:gd name="connsiteY15" fmla="*/ 118971 h 133350"/>
                <a:gd name="connsiteX16" fmla="*/ 14967 w 95250"/>
                <a:gd name="connsiteY16" fmla="*/ 16931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133350">
                  <a:moveTo>
                    <a:pt x="14967" y="16931"/>
                  </a:moveTo>
                  <a:lnTo>
                    <a:pt x="30412" y="16931"/>
                  </a:lnTo>
                  <a:lnTo>
                    <a:pt x="66651" y="88156"/>
                  </a:lnTo>
                  <a:cubicBezTo>
                    <a:pt x="68547" y="91881"/>
                    <a:pt x="71600" y="98766"/>
                    <a:pt x="72737" y="102197"/>
                  </a:cubicBezTo>
                  <a:lnTo>
                    <a:pt x="73376" y="102197"/>
                  </a:lnTo>
                  <a:cubicBezTo>
                    <a:pt x="73117" y="98766"/>
                    <a:pt x="72737" y="93890"/>
                    <a:pt x="72737" y="89443"/>
                  </a:cubicBezTo>
                  <a:lnTo>
                    <a:pt x="72737" y="16931"/>
                  </a:lnTo>
                  <a:lnTo>
                    <a:pt x="84392" y="16931"/>
                  </a:lnTo>
                  <a:lnTo>
                    <a:pt x="84392" y="118971"/>
                  </a:lnTo>
                  <a:lnTo>
                    <a:pt x="68806" y="118971"/>
                  </a:lnTo>
                  <a:lnTo>
                    <a:pt x="32707" y="46888"/>
                  </a:lnTo>
                  <a:cubicBezTo>
                    <a:pt x="30791" y="43141"/>
                    <a:pt x="27758" y="36278"/>
                    <a:pt x="26620" y="32824"/>
                  </a:cubicBezTo>
                  <a:lnTo>
                    <a:pt x="25982" y="32824"/>
                  </a:lnTo>
                  <a:cubicBezTo>
                    <a:pt x="26241" y="36278"/>
                    <a:pt x="26620" y="41154"/>
                    <a:pt x="26620" y="45579"/>
                  </a:cubicBezTo>
                  <a:lnTo>
                    <a:pt x="26620" y="118971"/>
                  </a:lnTo>
                  <a:lnTo>
                    <a:pt x="14967" y="118971"/>
                  </a:lnTo>
                  <a:lnTo>
                    <a:pt x="14967" y="16931"/>
                  </a:lnTo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334B06D-5706-7DC6-BA85-4C21FC492080}"/>
                </a:ext>
              </a:extLst>
            </p:cNvPr>
            <p:cNvSpPr/>
            <p:nvPr/>
          </p:nvSpPr>
          <p:spPr>
            <a:xfrm>
              <a:off x="1544159" y="6196880"/>
              <a:ext cx="38100" cy="133350"/>
            </a:xfrm>
            <a:custGeom>
              <a:avLst/>
              <a:gdLst>
                <a:gd name="connsiteX0" fmla="*/ 14967 w 38100"/>
                <a:gd name="connsiteY0" fmla="*/ 118971 h 133350"/>
                <a:gd name="connsiteX1" fmla="*/ 26641 w 38100"/>
                <a:gd name="connsiteY1" fmla="*/ 118971 h 133350"/>
                <a:gd name="connsiteX2" fmla="*/ 26641 w 38100"/>
                <a:gd name="connsiteY2" fmla="*/ 16931 h 133350"/>
                <a:gd name="connsiteX3" fmla="*/ 14967 w 38100"/>
                <a:gd name="connsiteY3" fmla="*/ 16931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33350">
                  <a:moveTo>
                    <a:pt x="14967" y="118971"/>
                  </a:moveTo>
                  <a:lnTo>
                    <a:pt x="26641" y="118971"/>
                  </a:lnTo>
                  <a:lnTo>
                    <a:pt x="26641" y="16931"/>
                  </a:lnTo>
                  <a:lnTo>
                    <a:pt x="14967" y="16931"/>
                  </a:lnTo>
                  <a:close/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8196931-B6DB-290B-4CD7-716BE67873FC}"/>
                </a:ext>
              </a:extLst>
            </p:cNvPr>
            <p:cNvSpPr/>
            <p:nvPr/>
          </p:nvSpPr>
          <p:spPr>
            <a:xfrm>
              <a:off x="1670996" y="6196880"/>
              <a:ext cx="104775" cy="133350"/>
            </a:xfrm>
            <a:custGeom>
              <a:avLst/>
              <a:gdLst>
                <a:gd name="connsiteX0" fmla="*/ 49549 w 104775"/>
                <a:gd name="connsiteY0" fmla="*/ 93890 h 133350"/>
                <a:gd name="connsiteX1" fmla="*/ 52583 w 104775"/>
                <a:gd name="connsiteY1" fmla="*/ 106351 h 133350"/>
                <a:gd name="connsiteX2" fmla="*/ 53221 w 104775"/>
                <a:gd name="connsiteY2" fmla="*/ 106351 h 133350"/>
                <a:gd name="connsiteX3" fmla="*/ 56254 w 104775"/>
                <a:gd name="connsiteY3" fmla="*/ 93890 h 133350"/>
                <a:gd name="connsiteX4" fmla="*/ 78824 w 104775"/>
                <a:gd name="connsiteY4" fmla="*/ 16931 h 133350"/>
                <a:gd name="connsiteX5" fmla="*/ 90857 w 104775"/>
                <a:gd name="connsiteY5" fmla="*/ 16931 h 133350"/>
                <a:gd name="connsiteX6" fmla="*/ 60066 w 104775"/>
                <a:gd name="connsiteY6" fmla="*/ 118971 h 133350"/>
                <a:gd name="connsiteX7" fmla="*/ 44980 w 104775"/>
                <a:gd name="connsiteY7" fmla="*/ 118971 h 133350"/>
                <a:gd name="connsiteX8" fmla="*/ 14967 w 104775"/>
                <a:gd name="connsiteY8" fmla="*/ 16931 h 133350"/>
                <a:gd name="connsiteX9" fmla="*/ 27758 w 104775"/>
                <a:gd name="connsiteY9" fmla="*/ 16931 h 133350"/>
                <a:gd name="connsiteX10" fmla="*/ 49549 w 104775"/>
                <a:gd name="connsiteY10" fmla="*/ 9389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33350">
                  <a:moveTo>
                    <a:pt x="49549" y="93890"/>
                  </a:moveTo>
                  <a:cubicBezTo>
                    <a:pt x="50807" y="98043"/>
                    <a:pt x="51705" y="102197"/>
                    <a:pt x="52583" y="106351"/>
                  </a:cubicBezTo>
                  <a:lnTo>
                    <a:pt x="53221" y="106351"/>
                  </a:lnTo>
                  <a:cubicBezTo>
                    <a:pt x="54119" y="102197"/>
                    <a:pt x="54997" y="98043"/>
                    <a:pt x="56254" y="93890"/>
                  </a:cubicBezTo>
                  <a:lnTo>
                    <a:pt x="78824" y="16931"/>
                  </a:lnTo>
                  <a:lnTo>
                    <a:pt x="90857" y="16931"/>
                  </a:lnTo>
                  <a:lnTo>
                    <a:pt x="60066" y="118971"/>
                  </a:lnTo>
                  <a:lnTo>
                    <a:pt x="44980" y="118971"/>
                  </a:lnTo>
                  <a:lnTo>
                    <a:pt x="14967" y="16931"/>
                  </a:lnTo>
                  <a:lnTo>
                    <a:pt x="27758" y="16931"/>
                  </a:lnTo>
                  <a:lnTo>
                    <a:pt x="49549" y="93890"/>
                  </a:lnTo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FA59B6-B9F6-9375-7423-BA5CB6DB9865}"/>
                </a:ext>
              </a:extLst>
            </p:cNvPr>
            <p:cNvSpPr/>
            <p:nvPr/>
          </p:nvSpPr>
          <p:spPr>
            <a:xfrm>
              <a:off x="1861930" y="6196880"/>
              <a:ext cx="76200" cy="133350"/>
            </a:xfrm>
            <a:custGeom>
              <a:avLst/>
              <a:gdLst>
                <a:gd name="connsiteX0" fmla="*/ 14967 w 76200"/>
                <a:gd name="connsiteY0" fmla="*/ 16931 h 133350"/>
                <a:gd name="connsiteX1" fmla="*/ 69185 w 76200"/>
                <a:gd name="connsiteY1" fmla="*/ 16931 h 133350"/>
                <a:gd name="connsiteX2" fmla="*/ 69185 w 76200"/>
                <a:gd name="connsiteY2" fmla="*/ 27519 h 133350"/>
                <a:gd name="connsiteX3" fmla="*/ 26620 w 76200"/>
                <a:gd name="connsiteY3" fmla="*/ 27519 h 133350"/>
                <a:gd name="connsiteX4" fmla="*/ 26620 w 76200"/>
                <a:gd name="connsiteY4" fmla="*/ 60772 h 133350"/>
                <a:gd name="connsiteX5" fmla="*/ 67031 w 76200"/>
                <a:gd name="connsiteY5" fmla="*/ 60772 h 133350"/>
                <a:gd name="connsiteX6" fmla="*/ 67031 w 76200"/>
                <a:gd name="connsiteY6" fmla="*/ 71382 h 133350"/>
                <a:gd name="connsiteX7" fmla="*/ 26620 w 76200"/>
                <a:gd name="connsiteY7" fmla="*/ 71382 h 133350"/>
                <a:gd name="connsiteX8" fmla="*/ 26620 w 76200"/>
                <a:gd name="connsiteY8" fmla="*/ 108360 h 133350"/>
                <a:gd name="connsiteX9" fmla="*/ 70443 w 76200"/>
                <a:gd name="connsiteY9" fmla="*/ 108360 h 133350"/>
                <a:gd name="connsiteX10" fmla="*/ 70443 w 76200"/>
                <a:gd name="connsiteY10" fmla="*/ 118971 h 133350"/>
                <a:gd name="connsiteX11" fmla="*/ 14967 w 76200"/>
                <a:gd name="connsiteY11" fmla="*/ 118971 h 133350"/>
                <a:gd name="connsiteX12" fmla="*/ 14967 w 76200"/>
                <a:gd name="connsiteY12" fmla="*/ 16931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133350">
                  <a:moveTo>
                    <a:pt x="14967" y="16931"/>
                  </a:moveTo>
                  <a:lnTo>
                    <a:pt x="69185" y="16931"/>
                  </a:lnTo>
                  <a:lnTo>
                    <a:pt x="69185" y="27519"/>
                  </a:lnTo>
                  <a:lnTo>
                    <a:pt x="26620" y="27519"/>
                  </a:lnTo>
                  <a:lnTo>
                    <a:pt x="26620" y="60772"/>
                  </a:lnTo>
                  <a:lnTo>
                    <a:pt x="67031" y="60772"/>
                  </a:lnTo>
                  <a:lnTo>
                    <a:pt x="67031" y="71382"/>
                  </a:lnTo>
                  <a:lnTo>
                    <a:pt x="26620" y="71382"/>
                  </a:lnTo>
                  <a:lnTo>
                    <a:pt x="26620" y="108360"/>
                  </a:lnTo>
                  <a:lnTo>
                    <a:pt x="70443" y="108360"/>
                  </a:lnTo>
                  <a:lnTo>
                    <a:pt x="70443" y="118971"/>
                  </a:lnTo>
                  <a:lnTo>
                    <a:pt x="14967" y="118971"/>
                  </a:lnTo>
                  <a:lnTo>
                    <a:pt x="14967" y="16931"/>
                  </a:lnTo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AB574B5-9736-E3B0-C904-622C45E551CC}"/>
                </a:ext>
              </a:extLst>
            </p:cNvPr>
            <p:cNvSpPr/>
            <p:nvPr/>
          </p:nvSpPr>
          <p:spPr>
            <a:xfrm>
              <a:off x="2037258" y="6196880"/>
              <a:ext cx="85725" cy="133350"/>
            </a:xfrm>
            <a:custGeom>
              <a:avLst/>
              <a:gdLst>
                <a:gd name="connsiteX0" fmla="*/ 26620 w 85725"/>
                <a:gd name="connsiteY0" fmla="*/ 62195 h 133350"/>
                <a:gd name="connsiteX1" fmla="*/ 45000 w 85725"/>
                <a:gd name="connsiteY1" fmla="*/ 62195 h 133350"/>
                <a:gd name="connsiteX2" fmla="*/ 61982 w 85725"/>
                <a:gd name="connsiteY2" fmla="*/ 45285 h 133350"/>
                <a:gd name="connsiteX3" fmla="*/ 43743 w 85725"/>
                <a:gd name="connsiteY3" fmla="*/ 27519 h 133350"/>
                <a:gd name="connsiteX4" fmla="*/ 26620 w 85725"/>
                <a:gd name="connsiteY4" fmla="*/ 27519 h 133350"/>
                <a:gd name="connsiteX5" fmla="*/ 14967 w 85725"/>
                <a:gd name="connsiteY5" fmla="*/ 16931 h 133350"/>
                <a:gd name="connsiteX6" fmla="*/ 46017 w 85725"/>
                <a:gd name="connsiteY6" fmla="*/ 16931 h 133350"/>
                <a:gd name="connsiteX7" fmla="*/ 73636 w 85725"/>
                <a:gd name="connsiteY7" fmla="*/ 44292 h 133350"/>
                <a:gd name="connsiteX8" fmla="*/ 57172 w 85725"/>
                <a:gd name="connsiteY8" fmla="*/ 70367 h 133350"/>
                <a:gd name="connsiteX9" fmla="*/ 78704 w 85725"/>
                <a:gd name="connsiteY9" fmla="*/ 118971 h 133350"/>
                <a:gd name="connsiteX10" fmla="*/ 64775 w 85725"/>
                <a:gd name="connsiteY10" fmla="*/ 118971 h 133350"/>
                <a:gd name="connsiteX11" fmla="*/ 46137 w 85725"/>
                <a:gd name="connsiteY11" fmla="*/ 72827 h 133350"/>
                <a:gd name="connsiteX12" fmla="*/ 26620 w 85725"/>
                <a:gd name="connsiteY12" fmla="*/ 72827 h 133350"/>
                <a:gd name="connsiteX13" fmla="*/ 26620 w 85725"/>
                <a:gd name="connsiteY13" fmla="*/ 118971 h 133350"/>
                <a:gd name="connsiteX14" fmla="*/ 14967 w 85725"/>
                <a:gd name="connsiteY14" fmla="*/ 118971 h 133350"/>
                <a:gd name="connsiteX15" fmla="*/ 14967 w 85725"/>
                <a:gd name="connsiteY15" fmla="*/ 16931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725" h="133350">
                  <a:moveTo>
                    <a:pt x="26620" y="62195"/>
                  </a:moveTo>
                  <a:lnTo>
                    <a:pt x="45000" y="62195"/>
                  </a:lnTo>
                  <a:cubicBezTo>
                    <a:pt x="58170" y="62195"/>
                    <a:pt x="61982" y="53187"/>
                    <a:pt x="61982" y="45285"/>
                  </a:cubicBezTo>
                  <a:cubicBezTo>
                    <a:pt x="61982" y="28242"/>
                    <a:pt x="48930" y="27519"/>
                    <a:pt x="43743" y="27519"/>
                  </a:cubicBezTo>
                  <a:lnTo>
                    <a:pt x="26620" y="27519"/>
                  </a:lnTo>
                  <a:close/>
                  <a:moveTo>
                    <a:pt x="14967" y="16931"/>
                  </a:moveTo>
                  <a:lnTo>
                    <a:pt x="46017" y="16931"/>
                  </a:lnTo>
                  <a:cubicBezTo>
                    <a:pt x="61483" y="16931"/>
                    <a:pt x="73636" y="25510"/>
                    <a:pt x="73636" y="44292"/>
                  </a:cubicBezTo>
                  <a:cubicBezTo>
                    <a:pt x="73636" y="63933"/>
                    <a:pt x="61723" y="68673"/>
                    <a:pt x="57172" y="70367"/>
                  </a:cubicBezTo>
                  <a:lnTo>
                    <a:pt x="78704" y="118971"/>
                  </a:lnTo>
                  <a:lnTo>
                    <a:pt x="64775" y="118971"/>
                  </a:lnTo>
                  <a:lnTo>
                    <a:pt x="46137" y="72827"/>
                  </a:lnTo>
                  <a:lnTo>
                    <a:pt x="26620" y="72827"/>
                  </a:lnTo>
                  <a:lnTo>
                    <a:pt x="26620" y="118971"/>
                  </a:lnTo>
                  <a:lnTo>
                    <a:pt x="14967" y="118971"/>
                  </a:lnTo>
                  <a:lnTo>
                    <a:pt x="14967" y="16931"/>
                  </a:lnTo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10B325-8641-CA93-B127-744087C83857}"/>
                </a:ext>
              </a:extLst>
            </p:cNvPr>
            <p:cNvSpPr/>
            <p:nvPr/>
          </p:nvSpPr>
          <p:spPr>
            <a:xfrm>
              <a:off x="2212228" y="6194713"/>
              <a:ext cx="85725" cy="133350"/>
            </a:xfrm>
            <a:custGeom>
              <a:avLst/>
              <a:gdLst>
                <a:gd name="connsiteX0" fmla="*/ 26241 w 85725"/>
                <a:gd name="connsiteY0" fmla="*/ 96915 h 133350"/>
                <a:gd name="connsiteX1" fmla="*/ 45000 w 85725"/>
                <a:gd name="connsiteY1" fmla="*/ 112695 h 133350"/>
                <a:gd name="connsiteX2" fmla="*/ 62480 w 85725"/>
                <a:gd name="connsiteY2" fmla="*/ 94906 h 133350"/>
                <a:gd name="connsiteX3" fmla="*/ 52981 w 85725"/>
                <a:gd name="connsiteY3" fmla="*/ 78719 h 133350"/>
                <a:gd name="connsiteX4" fmla="*/ 31190 w 85725"/>
                <a:gd name="connsiteY4" fmla="*/ 67251 h 133350"/>
                <a:gd name="connsiteX5" fmla="*/ 17761 w 85725"/>
                <a:gd name="connsiteY5" fmla="*/ 44879 h 133350"/>
                <a:gd name="connsiteX6" fmla="*/ 46017 w 85725"/>
                <a:gd name="connsiteY6" fmla="*/ 16931 h 133350"/>
                <a:gd name="connsiteX7" fmla="*/ 73636 w 85725"/>
                <a:gd name="connsiteY7" fmla="*/ 35578 h 133350"/>
                <a:gd name="connsiteX8" fmla="*/ 62241 w 85725"/>
                <a:gd name="connsiteY8" fmla="*/ 39867 h 133350"/>
                <a:gd name="connsiteX9" fmla="*/ 46017 w 85725"/>
                <a:gd name="connsiteY9" fmla="*/ 27542 h 133350"/>
                <a:gd name="connsiteX10" fmla="*/ 30172 w 85725"/>
                <a:gd name="connsiteY10" fmla="*/ 44022 h 133350"/>
                <a:gd name="connsiteX11" fmla="*/ 42086 w 85725"/>
                <a:gd name="connsiteY11" fmla="*/ 60073 h 133350"/>
                <a:gd name="connsiteX12" fmla="*/ 58310 w 85725"/>
                <a:gd name="connsiteY12" fmla="*/ 68109 h 133350"/>
                <a:gd name="connsiteX13" fmla="*/ 74893 w 85725"/>
                <a:gd name="connsiteY13" fmla="*/ 94612 h 133350"/>
                <a:gd name="connsiteX14" fmla="*/ 43981 w 85725"/>
                <a:gd name="connsiteY14" fmla="*/ 123283 h 133350"/>
                <a:gd name="connsiteX15" fmla="*/ 14967 w 85725"/>
                <a:gd name="connsiteY15" fmla="*/ 101656 h 133350"/>
                <a:gd name="connsiteX16" fmla="*/ 26241 w 85725"/>
                <a:gd name="connsiteY16" fmla="*/ 9691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725" h="133350">
                  <a:moveTo>
                    <a:pt x="26241" y="96915"/>
                  </a:moveTo>
                  <a:cubicBezTo>
                    <a:pt x="27898" y="104094"/>
                    <a:pt x="32966" y="112695"/>
                    <a:pt x="45000" y="112695"/>
                  </a:cubicBezTo>
                  <a:cubicBezTo>
                    <a:pt x="56394" y="112695"/>
                    <a:pt x="62480" y="103507"/>
                    <a:pt x="62480" y="94906"/>
                  </a:cubicBezTo>
                  <a:cubicBezTo>
                    <a:pt x="62480" y="83866"/>
                    <a:pt x="56275" y="80435"/>
                    <a:pt x="52981" y="78719"/>
                  </a:cubicBezTo>
                  <a:lnTo>
                    <a:pt x="31190" y="67251"/>
                  </a:lnTo>
                  <a:cubicBezTo>
                    <a:pt x="22709" y="62804"/>
                    <a:pt x="17761" y="55490"/>
                    <a:pt x="17761" y="44879"/>
                  </a:cubicBezTo>
                  <a:cubicBezTo>
                    <a:pt x="17761" y="24946"/>
                    <a:pt x="33085" y="16931"/>
                    <a:pt x="46017" y="16931"/>
                  </a:cubicBezTo>
                  <a:cubicBezTo>
                    <a:pt x="58808" y="16931"/>
                    <a:pt x="69325" y="21965"/>
                    <a:pt x="73636" y="35578"/>
                  </a:cubicBezTo>
                  <a:lnTo>
                    <a:pt x="62241" y="39867"/>
                  </a:lnTo>
                  <a:cubicBezTo>
                    <a:pt x="60086" y="30273"/>
                    <a:pt x="52483" y="27542"/>
                    <a:pt x="46017" y="27542"/>
                  </a:cubicBezTo>
                  <a:cubicBezTo>
                    <a:pt x="34862" y="27542"/>
                    <a:pt x="30172" y="34720"/>
                    <a:pt x="30172" y="44022"/>
                  </a:cubicBezTo>
                  <a:cubicBezTo>
                    <a:pt x="30172" y="54067"/>
                    <a:pt x="36259" y="57205"/>
                    <a:pt x="42086" y="60073"/>
                  </a:cubicBezTo>
                  <a:lnTo>
                    <a:pt x="58310" y="68109"/>
                  </a:lnTo>
                  <a:cubicBezTo>
                    <a:pt x="63877" y="70841"/>
                    <a:pt x="74893" y="76981"/>
                    <a:pt x="74893" y="94612"/>
                  </a:cubicBezTo>
                  <a:cubicBezTo>
                    <a:pt x="74893" y="104229"/>
                    <a:pt x="69704" y="123283"/>
                    <a:pt x="43981" y="123283"/>
                  </a:cubicBezTo>
                  <a:cubicBezTo>
                    <a:pt x="24226" y="123283"/>
                    <a:pt x="16882" y="109241"/>
                    <a:pt x="14967" y="101656"/>
                  </a:cubicBezTo>
                  <a:lnTo>
                    <a:pt x="26241" y="96915"/>
                  </a:lnTo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82F80D6-D8C9-16F4-F449-2395210B2906}"/>
                </a:ext>
              </a:extLst>
            </p:cNvPr>
            <p:cNvSpPr/>
            <p:nvPr/>
          </p:nvSpPr>
          <p:spPr>
            <a:xfrm>
              <a:off x="2392784" y="6196880"/>
              <a:ext cx="38100" cy="133350"/>
            </a:xfrm>
            <a:custGeom>
              <a:avLst/>
              <a:gdLst>
                <a:gd name="connsiteX0" fmla="*/ 14967 w 38100"/>
                <a:gd name="connsiteY0" fmla="*/ 118971 h 133350"/>
                <a:gd name="connsiteX1" fmla="*/ 26621 w 38100"/>
                <a:gd name="connsiteY1" fmla="*/ 118971 h 133350"/>
                <a:gd name="connsiteX2" fmla="*/ 26621 w 38100"/>
                <a:gd name="connsiteY2" fmla="*/ 16931 h 133350"/>
                <a:gd name="connsiteX3" fmla="*/ 14967 w 38100"/>
                <a:gd name="connsiteY3" fmla="*/ 16931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33350">
                  <a:moveTo>
                    <a:pt x="14967" y="118971"/>
                  </a:moveTo>
                  <a:lnTo>
                    <a:pt x="26621" y="118971"/>
                  </a:lnTo>
                  <a:lnTo>
                    <a:pt x="26621" y="16931"/>
                  </a:lnTo>
                  <a:lnTo>
                    <a:pt x="14967" y="16931"/>
                  </a:lnTo>
                  <a:close/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4DF90E3-37A4-A42F-8350-B9493995E7B4}"/>
                </a:ext>
              </a:extLst>
            </p:cNvPr>
            <p:cNvSpPr/>
            <p:nvPr/>
          </p:nvSpPr>
          <p:spPr>
            <a:xfrm>
              <a:off x="2519721" y="6196880"/>
              <a:ext cx="85725" cy="133350"/>
            </a:xfrm>
            <a:custGeom>
              <a:avLst/>
              <a:gdLst>
                <a:gd name="connsiteX0" fmla="*/ 41208 w 85725"/>
                <a:gd name="connsiteY0" fmla="*/ 28399 h 133350"/>
                <a:gd name="connsiteX1" fmla="*/ 14967 w 85725"/>
                <a:gd name="connsiteY1" fmla="*/ 28399 h 133350"/>
                <a:gd name="connsiteX2" fmla="*/ 14967 w 85725"/>
                <a:gd name="connsiteY2" fmla="*/ 16931 h 133350"/>
                <a:gd name="connsiteX3" fmla="*/ 79084 w 85725"/>
                <a:gd name="connsiteY3" fmla="*/ 16931 h 133350"/>
                <a:gd name="connsiteX4" fmla="*/ 79084 w 85725"/>
                <a:gd name="connsiteY4" fmla="*/ 28399 h 133350"/>
                <a:gd name="connsiteX5" fmla="*/ 52862 w 85725"/>
                <a:gd name="connsiteY5" fmla="*/ 28399 h 133350"/>
                <a:gd name="connsiteX6" fmla="*/ 52862 w 85725"/>
                <a:gd name="connsiteY6" fmla="*/ 118971 h 133350"/>
                <a:gd name="connsiteX7" fmla="*/ 41208 w 85725"/>
                <a:gd name="connsiteY7" fmla="*/ 118971 h 133350"/>
                <a:gd name="connsiteX8" fmla="*/ 41208 w 85725"/>
                <a:gd name="connsiteY8" fmla="*/ 2839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133350">
                  <a:moveTo>
                    <a:pt x="41208" y="28399"/>
                  </a:moveTo>
                  <a:lnTo>
                    <a:pt x="14967" y="28399"/>
                  </a:lnTo>
                  <a:lnTo>
                    <a:pt x="14967" y="16931"/>
                  </a:lnTo>
                  <a:lnTo>
                    <a:pt x="79084" y="16931"/>
                  </a:lnTo>
                  <a:lnTo>
                    <a:pt x="79084" y="28399"/>
                  </a:lnTo>
                  <a:lnTo>
                    <a:pt x="52862" y="28399"/>
                  </a:lnTo>
                  <a:lnTo>
                    <a:pt x="52862" y="118971"/>
                  </a:lnTo>
                  <a:lnTo>
                    <a:pt x="41208" y="118971"/>
                  </a:lnTo>
                  <a:lnTo>
                    <a:pt x="41208" y="28399"/>
                  </a:lnTo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9E30CB8-D55E-109B-42E1-B9F9796DCB5C}"/>
                </a:ext>
              </a:extLst>
            </p:cNvPr>
            <p:cNvSpPr/>
            <p:nvPr/>
          </p:nvSpPr>
          <p:spPr>
            <a:xfrm>
              <a:off x="2690520" y="6196880"/>
              <a:ext cx="104775" cy="133350"/>
            </a:xfrm>
            <a:custGeom>
              <a:avLst/>
              <a:gdLst>
                <a:gd name="connsiteX0" fmla="*/ 46895 w 104775"/>
                <a:gd name="connsiteY0" fmla="*/ 77275 h 133350"/>
                <a:gd name="connsiteX1" fmla="*/ 14967 w 104775"/>
                <a:gd name="connsiteY1" fmla="*/ 16931 h 133350"/>
                <a:gd name="connsiteX2" fmla="*/ 28895 w 104775"/>
                <a:gd name="connsiteY2" fmla="*/ 16931 h 133350"/>
                <a:gd name="connsiteX3" fmla="*/ 49170 w 104775"/>
                <a:gd name="connsiteY3" fmla="*/ 56912 h 133350"/>
                <a:gd name="connsiteX4" fmla="*/ 52841 w 104775"/>
                <a:gd name="connsiteY4" fmla="*/ 65512 h 133350"/>
                <a:gd name="connsiteX5" fmla="*/ 53100 w 104775"/>
                <a:gd name="connsiteY5" fmla="*/ 65512 h 133350"/>
                <a:gd name="connsiteX6" fmla="*/ 56892 w 104775"/>
                <a:gd name="connsiteY6" fmla="*/ 56912 h 133350"/>
                <a:gd name="connsiteX7" fmla="*/ 77287 w 104775"/>
                <a:gd name="connsiteY7" fmla="*/ 16931 h 133350"/>
                <a:gd name="connsiteX8" fmla="*/ 90478 w 104775"/>
                <a:gd name="connsiteY8" fmla="*/ 16931 h 133350"/>
                <a:gd name="connsiteX9" fmla="*/ 58548 w 104775"/>
                <a:gd name="connsiteY9" fmla="*/ 77275 h 133350"/>
                <a:gd name="connsiteX10" fmla="*/ 58548 w 104775"/>
                <a:gd name="connsiteY10" fmla="*/ 118971 h 133350"/>
                <a:gd name="connsiteX11" fmla="*/ 46895 w 104775"/>
                <a:gd name="connsiteY11" fmla="*/ 118971 h 133350"/>
                <a:gd name="connsiteX12" fmla="*/ 46895 w 104775"/>
                <a:gd name="connsiteY12" fmla="*/ 772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33350">
                  <a:moveTo>
                    <a:pt x="46895" y="77275"/>
                  </a:moveTo>
                  <a:lnTo>
                    <a:pt x="14967" y="16931"/>
                  </a:lnTo>
                  <a:lnTo>
                    <a:pt x="28895" y="16931"/>
                  </a:lnTo>
                  <a:lnTo>
                    <a:pt x="49170" y="56912"/>
                  </a:lnTo>
                  <a:cubicBezTo>
                    <a:pt x="50567" y="59621"/>
                    <a:pt x="51703" y="62646"/>
                    <a:pt x="52841" y="65512"/>
                  </a:cubicBezTo>
                  <a:lnTo>
                    <a:pt x="53100" y="65512"/>
                  </a:lnTo>
                  <a:cubicBezTo>
                    <a:pt x="54238" y="62646"/>
                    <a:pt x="55495" y="59621"/>
                    <a:pt x="56892" y="56912"/>
                  </a:cubicBezTo>
                  <a:lnTo>
                    <a:pt x="77287" y="16931"/>
                  </a:lnTo>
                  <a:lnTo>
                    <a:pt x="90478" y="16931"/>
                  </a:lnTo>
                  <a:lnTo>
                    <a:pt x="58548" y="77275"/>
                  </a:lnTo>
                  <a:lnTo>
                    <a:pt x="58548" y="118971"/>
                  </a:lnTo>
                  <a:lnTo>
                    <a:pt x="46895" y="118971"/>
                  </a:lnTo>
                  <a:lnTo>
                    <a:pt x="46895" y="77275"/>
                  </a:lnTo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6E79ACC-EFD2-7456-2A6F-7103099C74CF}"/>
                </a:ext>
              </a:extLst>
            </p:cNvPr>
            <p:cNvSpPr/>
            <p:nvPr/>
          </p:nvSpPr>
          <p:spPr>
            <a:xfrm>
              <a:off x="1160995" y="6139585"/>
              <a:ext cx="1628775" cy="38100"/>
            </a:xfrm>
            <a:custGeom>
              <a:avLst/>
              <a:gdLst>
                <a:gd name="connsiteX0" fmla="*/ 14967 w 1628775"/>
                <a:gd name="connsiteY0" fmla="*/ 17112 h 38100"/>
                <a:gd name="connsiteX1" fmla="*/ 14967 w 1628775"/>
                <a:gd name="connsiteY1" fmla="*/ 23546 h 38100"/>
                <a:gd name="connsiteX2" fmla="*/ 1618188 w 1628775"/>
                <a:gd name="connsiteY2" fmla="*/ 23365 h 38100"/>
                <a:gd name="connsiteX3" fmla="*/ 1618188 w 1628775"/>
                <a:gd name="connsiteY3" fmla="*/ 16931 h 38100"/>
                <a:gd name="connsiteX4" fmla="*/ 14967 w 1628775"/>
                <a:gd name="connsiteY4" fmla="*/ 1711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8775" h="38100">
                  <a:moveTo>
                    <a:pt x="14967" y="17112"/>
                  </a:moveTo>
                  <a:lnTo>
                    <a:pt x="14967" y="23546"/>
                  </a:lnTo>
                  <a:lnTo>
                    <a:pt x="1618188" y="23365"/>
                  </a:lnTo>
                  <a:lnTo>
                    <a:pt x="1618188" y="16931"/>
                  </a:lnTo>
                  <a:lnTo>
                    <a:pt x="14967" y="17112"/>
                  </a:lnTo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0E7E358-9869-3F7C-66AF-A462D9527FDF}"/>
                </a:ext>
              </a:extLst>
            </p:cNvPr>
            <p:cNvSpPr/>
            <p:nvPr/>
          </p:nvSpPr>
          <p:spPr>
            <a:xfrm>
              <a:off x="1127969" y="5449824"/>
              <a:ext cx="371475" cy="447675"/>
            </a:xfrm>
            <a:custGeom>
              <a:avLst/>
              <a:gdLst>
                <a:gd name="connsiteX0" fmla="*/ 128114 w 371475"/>
                <a:gd name="connsiteY0" fmla="*/ 419220 h 447675"/>
                <a:gd name="connsiteX1" fmla="*/ 140626 w 371475"/>
                <a:gd name="connsiteY1" fmla="*/ 419220 h 447675"/>
                <a:gd name="connsiteX2" fmla="*/ 172435 w 371475"/>
                <a:gd name="connsiteY2" fmla="*/ 377320 h 447675"/>
                <a:gd name="connsiteX3" fmla="*/ 172435 w 371475"/>
                <a:gd name="connsiteY3" fmla="*/ 284130 h 447675"/>
                <a:gd name="connsiteX4" fmla="*/ 72338 w 371475"/>
                <a:gd name="connsiteY4" fmla="*/ 81225 h 447675"/>
                <a:gd name="connsiteX5" fmla="*/ 19675 w 371475"/>
                <a:gd name="connsiteY5" fmla="*/ 34630 h 447675"/>
                <a:gd name="connsiteX6" fmla="*/ 14967 w 371475"/>
                <a:gd name="connsiteY6" fmla="*/ 34630 h 447675"/>
                <a:gd name="connsiteX7" fmla="*/ 14967 w 371475"/>
                <a:gd name="connsiteY7" fmla="*/ 16931 h 447675"/>
                <a:gd name="connsiteX8" fmla="*/ 80679 w 371475"/>
                <a:gd name="connsiteY8" fmla="*/ 18715 h 447675"/>
                <a:gd name="connsiteX9" fmla="*/ 146891 w 371475"/>
                <a:gd name="connsiteY9" fmla="*/ 16931 h 447675"/>
                <a:gd name="connsiteX10" fmla="*/ 146891 w 371475"/>
                <a:gd name="connsiteY10" fmla="*/ 34630 h 447675"/>
                <a:gd name="connsiteX11" fmla="*/ 137513 w 371475"/>
                <a:gd name="connsiteY11" fmla="*/ 34630 h 447675"/>
                <a:gd name="connsiteX12" fmla="*/ 118215 w 371475"/>
                <a:gd name="connsiteY12" fmla="*/ 53503 h 447675"/>
                <a:gd name="connsiteX13" fmla="*/ 129690 w 371475"/>
                <a:gd name="connsiteY13" fmla="*/ 88314 h 447675"/>
                <a:gd name="connsiteX14" fmla="*/ 206858 w 371475"/>
                <a:gd name="connsiteY14" fmla="*/ 245798 h 447675"/>
                <a:gd name="connsiteX15" fmla="*/ 278797 w 371475"/>
                <a:gd name="connsiteY15" fmla="*/ 90074 h 447675"/>
                <a:gd name="connsiteX16" fmla="*/ 292886 w 371475"/>
                <a:gd name="connsiteY16" fmla="*/ 48198 h 447675"/>
                <a:gd name="connsiteX17" fmla="*/ 272551 w 371475"/>
                <a:gd name="connsiteY17" fmla="*/ 34630 h 447675"/>
                <a:gd name="connsiteX18" fmla="*/ 262633 w 371475"/>
                <a:gd name="connsiteY18" fmla="*/ 34630 h 447675"/>
                <a:gd name="connsiteX19" fmla="*/ 262633 w 371475"/>
                <a:gd name="connsiteY19" fmla="*/ 16931 h 447675"/>
                <a:gd name="connsiteX20" fmla="*/ 314258 w 371475"/>
                <a:gd name="connsiteY20" fmla="*/ 18715 h 447675"/>
                <a:gd name="connsiteX21" fmla="*/ 365882 w 371475"/>
                <a:gd name="connsiteY21" fmla="*/ 16931 h 447675"/>
                <a:gd name="connsiteX22" fmla="*/ 365882 w 371475"/>
                <a:gd name="connsiteY22" fmla="*/ 34630 h 447675"/>
                <a:gd name="connsiteX23" fmla="*/ 352832 w 371475"/>
                <a:gd name="connsiteY23" fmla="*/ 34630 h 447675"/>
                <a:gd name="connsiteX24" fmla="*/ 310607 w 371475"/>
                <a:gd name="connsiteY24" fmla="*/ 76507 h 447675"/>
                <a:gd name="connsiteX25" fmla="*/ 218313 w 371475"/>
                <a:gd name="connsiteY25" fmla="*/ 271759 h 447675"/>
                <a:gd name="connsiteX26" fmla="*/ 218313 w 371475"/>
                <a:gd name="connsiteY26" fmla="*/ 377320 h 447675"/>
                <a:gd name="connsiteX27" fmla="*/ 250122 w 371475"/>
                <a:gd name="connsiteY27" fmla="*/ 419220 h 447675"/>
                <a:gd name="connsiteX28" fmla="*/ 260557 w 371475"/>
                <a:gd name="connsiteY28" fmla="*/ 419220 h 447675"/>
                <a:gd name="connsiteX29" fmla="*/ 260557 w 371475"/>
                <a:gd name="connsiteY29" fmla="*/ 436919 h 447675"/>
                <a:gd name="connsiteX30" fmla="*/ 194326 w 371475"/>
                <a:gd name="connsiteY30" fmla="*/ 435135 h 447675"/>
                <a:gd name="connsiteX31" fmla="*/ 128114 w 371475"/>
                <a:gd name="connsiteY31" fmla="*/ 436919 h 447675"/>
                <a:gd name="connsiteX32" fmla="*/ 128114 w 371475"/>
                <a:gd name="connsiteY32" fmla="*/ 41922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71475" h="447675">
                  <a:moveTo>
                    <a:pt x="128114" y="419220"/>
                  </a:moveTo>
                  <a:lnTo>
                    <a:pt x="140626" y="419220"/>
                  </a:lnTo>
                  <a:cubicBezTo>
                    <a:pt x="166707" y="419220"/>
                    <a:pt x="172435" y="408000"/>
                    <a:pt x="172435" y="377320"/>
                  </a:cubicBezTo>
                  <a:lnTo>
                    <a:pt x="172435" y="284130"/>
                  </a:lnTo>
                  <a:lnTo>
                    <a:pt x="72338" y="81225"/>
                  </a:lnTo>
                  <a:cubicBezTo>
                    <a:pt x="52003" y="39936"/>
                    <a:pt x="45219" y="34630"/>
                    <a:pt x="19675" y="34630"/>
                  </a:cubicBezTo>
                  <a:lnTo>
                    <a:pt x="14967" y="34630"/>
                  </a:lnTo>
                  <a:lnTo>
                    <a:pt x="14967" y="16931"/>
                  </a:lnTo>
                  <a:cubicBezTo>
                    <a:pt x="37396" y="17541"/>
                    <a:pt x="59287" y="18715"/>
                    <a:pt x="80679" y="18715"/>
                  </a:cubicBezTo>
                  <a:cubicBezTo>
                    <a:pt x="102570" y="18715"/>
                    <a:pt x="125000" y="17541"/>
                    <a:pt x="146891" y="16931"/>
                  </a:cubicBezTo>
                  <a:lnTo>
                    <a:pt x="146891" y="34630"/>
                  </a:lnTo>
                  <a:lnTo>
                    <a:pt x="137513" y="34630"/>
                  </a:lnTo>
                  <a:cubicBezTo>
                    <a:pt x="126557" y="34630"/>
                    <a:pt x="118215" y="38762"/>
                    <a:pt x="118215" y="53503"/>
                  </a:cubicBezTo>
                  <a:cubicBezTo>
                    <a:pt x="118215" y="61765"/>
                    <a:pt x="124462" y="77704"/>
                    <a:pt x="129690" y="88314"/>
                  </a:cubicBezTo>
                  <a:lnTo>
                    <a:pt x="206858" y="245798"/>
                  </a:lnTo>
                  <a:lnTo>
                    <a:pt x="278797" y="90074"/>
                  </a:lnTo>
                  <a:cubicBezTo>
                    <a:pt x="282968" y="81225"/>
                    <a:pt x="292886" y="58808"/>
                    <a:pt x="292886" y="48198"/>
                  </a:cubicBezTo>
                  <a:cubicBezTo>
                    <a:pt x="292886" y="38175"/>
                    <a:pt x="286620" y="34630"/>
                    <a:pt x="272551" y="34630"/>
                  </a:cubicBezTo>
                  <a:lnTo>
                    <a:pt x="262633" y="34630"/>
                  </a:lnTo>
                  <a:lnTo>
                    <a:pt x="262633" y="16931"/>
                  </a:lnTo>
                  <a:cubicBezTo>
                    <a:pt x="284025" y="17541"/>
                    <a:pt x="298094" y="18715"/>
                    <a:pt x="314258" y="18715"/>
                  </a:cubicBezTo>
                  <a:cubicBezTo>
                    <a:pt x="331460" y="18715"/>
                    <a:pt x="349180" y="17541"/>
                    <a:pt x="365882" y="16931"/>
                  </a:cubicBezTo>
                  <a:lnTo>
                    <a:pt x="365882" y="34630"/>
                  </a:lnTo>
                  <a:lnTo>
                    <a:pt x="352832" y="34630"/>
                  </a:lnTo>
                  <a:cubicBezTo>
                    <a:pt x="331460" y="34630"/>
                    <a:pt x="326770" y="42306"/>
                    <a:pt x="310607" y="76507"/>
                  </a:cubicBezTo>
                  <a:lnTo>
                    <a:pt x="218313" y="271759"/>
                  </a:lnTo>
                  <a:lnTo>
                    <a:pt x="218313" y="377320"/>
                  </a:lnTo>
                  <a:cubicBezTo>
                    <a:pt x="218313" y="412131"/>
                    <a:pt x="229786" y="419220"/>
                    <a:pt x="250122" y="419220"/>
                  </a:cubicBezTo>
                  <a:lnTo>
                    <a:pt x="260557" y="419220"/>
                  </a:lnTo>
                  <a:lnTo>
                    <a:pt x="260557" y="436919"/>
                  </a:lnTo>
                  <a:cubicBezTo>
                    <a:pt x="238647" y="436309"/>
                    <a:pt x="216237" y="435135"/>
                    <a:pt x="194326" y="435135"/>
                  </a:cubicBezTo>
                  <a:cubicBezTo>
                    <a:pt x="171397" y="435135"/>
                    <a:pt x="147410" y="436309"/>
                    <a:pt x="128114" y="436919"/>
                  </a:cubicBezTo>
                  <a:lnTo>
                    <a:pt x="128114" y="419220"/>
                  </a:lnTo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989E723-11D1-FD7A-7E4F-A21DDE4023C4}"/>
                </a:ext>
              </a:extLst>
            </p:cNvPr>
            <p:cNvSpPr/>
            <p:nvPr/>
          </p:nvSpPr>
          <p:spPr>
            <a:xfrm>
              <a:off x="1514326" y="5442172"/>
              <a:ext cx="419100" cy="466725"/>
            </a:xfrm>
            <a:custGeom>
              <a:avLst/>
              <a:gdLst>
                <a:gd name="connsiteX0" fmla="*/ 208934 w 419100"/>
                <a:gd name="connsiteY0" fmla="*/ 41696 h 466725"/>
                <a:gd name="connsiteX1" fmla="*/ 67111 w 419100"/>
                <a:gd name="connsiteY1" fmla="*/ 229273 h 466725"/>
                <a:gd name="connsiteX2" fmla="*/ 212067 w 419100"/>
                <a:gd name="connsiteY2" fmla="*/ 429808 h 466725"/>
                <a:gd name="connsiteX3" fmla="*/ 352852 w 419100"/>
                <a:gd name="connsiteY3" fmla="*/ 241057 h 466725"/>
                <a:gd name="connsiteX4" fmla="*/ 208934 w 419100"/>
                <a:gd name="connsiteY4" fmla="*/ 41696 h 466725"/>
                <a:gd name="connsiteX5" fmla="*/ 210491 w 419100"/>
                <a:gd name="connsiteY5" fmla="*/ 16931 h 466725"/>
                <a:gd name="connsiteX6" fmla="*/ 404976 w 419100"/>
                <a:gd name="connsiteY6" fmla="*/ 234578 h 466725"/>
                <a:gd name="connsiteX7" fmla="*/ 208934 w 419100"/>
                <a:gd name="connsiteY7" fmla="*/ 452224 h 466725"/>
                <a:gd name="connsiteX8" fmla="*/ 14967 w 419100"/>
                <a:gd name="connsiteY8" fmla="*/ 239296 h 466725"/>
                <a:gd name="connsiteX9" fmla="*/ 210491 w 419100"/>
                <a:gd name="connsiteY9" fmla="*/ 1693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100" h="466725">
                  <a:moveTo>
                    <a:pt x="208934" y="41696"/>
                  </a:moveTo>
                  <a:cubicBezTo>
                    <a:pt x="135937" y="41696"/>
                    <a:pt x="67111" y="92422"/>
                    <a:pt x="67111" y="229273"/>
                  </a:cubicBezTo>
                  <a:cubicBezTo>
                    <a:pt x="67111" y="324833"/>
                    <a:pt x="122387" y="429808"/>
                    <a:pt x="212067" y="429808"/>
                  </a:cubicBezTo>
                  <a:cubicBezTo>
                    <a:pt x="308512" y="429808"/>
                    <a:pt x="352852" y="349598"/>
                    <a:pt x="352852" y="241057"/>
                  </a:cubicBezTo>
                  <a:cubicBezTo>
                    <a:pt x="352852" y="146106"/>
                    <a:pt x="300170" y="41696"/>
                    <a:pt x="208934" y="41696"/>
                  </a:cubicBezTo>
                  <a:close/>
                  <a:moveTo>
                    <a:pt x="210491" y="16931"/>
                  </a:moveTo>
                  <a:cubicBezTo>
                    <a:pt x="314258" y="16931"/>
                    <a:pt x="404976" y="111882"/>
                    <a:pt x="404976" y="234578"/>
                  </a:cubicBezTo>
                  <a:cubicBezTo>
                    <a:pt x="404976" y="338378"/>
                    <a:pt x="334075" y="452224"/>
                    <a:pt x="208934" y="452224"/>
                  </a:cubicBezTo>
                  <a:cubicBezTo>
                    <a:pt x="96305" y="452224"/>
                    <a:pt x="14967" y="356077"/>
                    <a:pt x="14967" y="239296"/>
                  </a:cubicBezTo>
                  <a:cubicBezTo>
                    <a:pt x="14967" y="107751"/>
                    <a:pt x="107779" y="16931"/>
                    <a:pt x="210491" y="16931"/>
                  </a:cubicBezTo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4479A4B-91E5-3253-7D32-37457D932EEF}"/>
                </a:ext>
              </a:extLst>
            </p:cNvPr>
            <p:cNvSpPr/>
            <p:nvPr/>
          </p:nvSpPr>
          <p:spPr>
            <a:xfrm>
              <a:off x="1986192" y="5449824"/>
              <a:ext cx="361950" cy="447675"/>
            </a:xfrm>
            <a:custGeom>
              <a:avLst/>
              <a:gdLst>
                <a:gd name="connsiteX0" fmla="*/ 104647 w 361950"/>
                <a:gd name="connsiteY0" fmla="*/ 218663 h 447675"/>
                <a:gd name="connsiteX1" fmla="*/ 140107 w 361950"/>
                <a:gd name="connsiteY1" fmla="*/ 222793 h 447675"/>
                <a:gd name="connsiteX2" fmla="*/ 225617 w 361950"/>
                <a:gd name="connsiteY2" fmla="*/ 137257 h 447675"/>
                <a:gd name="connsiteX3" fmla="*/ 137493 w 361950"/>
                <a:gd name="connsiteY3" fmla="*/ 39349 h 447675"/>
                <a:gd name="connsiteX4" fmla="*/ 104647 w 361950"/>
                <a:gd name="connsiteY4" fmla="*/ 41719 h 447675"/>
                <a:gd name="connsiteX5" fmla="*/ 14967 w 361950"/>
                <a:gd name="connsiteY5" fmla="*/ 419220 h 447675"/>
                <a:gd name="connsiteX6" fmla="*/ 24346 w 361950"/>
                <a:gd name="connsiteY6" fmla="*/ 419220 h 447675"/>
                <a:gd name="connsiteX7" fmla="*/ 58769 w 361950"/>
                <a:gd name="connsiteY7" fmla="*/ 370841 h 447675"/>
                <a:gd name="connsiteX8" fmla="*/ 58769 w 361950"/>
                <a:gd name="connsiteY8" fmla="*/ 83009 h 447675"/>
                <a:gd name="connsiteX9" fmla="*/ 24346 w 361950"/>
                <a:gd name="connsiteY9" fmla="*/ 34630 h 447675"/>
                <a:gd name="connsiteX10" fmla="*/ 14967 w 361950"/>
                <a:gd name="connsiteY10" fmla="*/ 34630 h 447675"/>
                <a:gd name="connsiteX11" fmla="*/ 14967 w 361950"/>
                <a:gd name="connsiteY11" fmla="*/ 16931 h 447675"/>
                <a:gd name="connsiteX12" fmla="*/ 81697 w 361950"/>
                <a:gd name="connsiteY12" fmla="*/ 18715 h 447675"/>
                <a:gd name="connsiteX13" fmla="*/ 164613 w 361950"/>
                <a:gd name="connsiteY13" fmla="*/ 16931 h 447675"/>
                <a:gd name="connsiteX14" fmla="*/ 273590 w 361950"/>
                <a:gd name="connsiteY14" fmla="*/ 126060 h 447675"/>
                <a:gd name="connsiteX15" fmla="*/ 199535 w 361950"/>
                <a:gd name="connsiteY15" fmla="*/ 236361 h 447675"/>
                <a:gd name="connsiteX16" fmla="*/ 269419 w 361950"/>
                <a:gd name="connsiteY16" fmla="*/ 367297 h 447675"/>
                <a:gd name="connsiteX17" fmla="*/ 348661 w 361950"/>
                <a:gd name="connsiteY17" fmla="*/ 426873 h 447675"/>
                <a:gd name="connsiteX18" fmla="*/ 348661 w 361950"/>
                <a:gd name="connsiteY18" fmla="*/ 439267 h 447675"/>
                <a:gd name="connsiteX19" fmla="*/ 319467 w 361950"/>
                <a:gd name="connsiteY19" fmla="*/ 439854 h 447675"/>
                <a:gd name="connsiteX20" fmla="*/ 224579 w 361950"/>
                <a:gd name="connsiteY20" fmla="*/ 382061 h 447675"/>
                <a:gd name="connsiteX21" fmla="*/ 163575 w 361950"/>
                <a:gd name="connsiteY21" fmla="*/ 269389 h 447675"/>
                <a:gd name="connsiteX22" fmla="*/ 104647 w 361950"/>
                <a:gd name="connsiteY22" fmla="*/ 245211 h 447675"/>
                <a:gd name="connsiteX23" fmla="*/ 104647 w 361950"/>
                <a:gd name="connsiteY23" fmla="*/ 356686 h 447675"/>
                <a:gd name="connsiteX24" fmla="*/ 134380 w 361950"/>
                <a:gd name="connsiteY24" fmla="*/ 419220 h 447675"/>
                <a:gd name="connsiteX25" fmla="*/ 149487 w 361950"/>
                <a:gd name="connsiteY25" fmla="*/ 419220 h 447675"/>
                <a:gd name="connsiteX26" fmla="*/ 149487 w 361950"/>
                <a:gd name="connsiteY26" fmla="*/ 436919 h 447675"/>
                <a:gd name="connsiteX27" fmla="*/ 81697 w 361950"/>
                <a:gd name="connsiteY27" fmla="*/ 435135 h 447675"/>
                <a:gd name="connsiteX28" fmla="*/ 14967 w 361950"/>
                <a:gd name="connsiteY28" fmla="*/ 436919 h 447675"/>
                <a:gd name="connsiteX29" fmla="*/ 14967 w 361950"/>
                <a:gd name="connsiteY29" fmla="*/ 41922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1950" h="447675">
                  <a:moveTo>
                    <a:pt x="104647" y="218663"/>
                  </a:moveTo>
                  <a:cubicBezTo>
                    <a:pt x="113506" y="222207"/>
                    <a:pt x="126558" y="222793"/>
                    <a:pt x="140107" y="222793"/>
                  </a:cubicBezTo>
                  <a:cubicBezTo>
                    <a:pt x="187023" y="222793"/>
                    <a:pt x="225617" y="198616"/>
                    <a:pt x="225617" y="137257"/>
                  </a:cubicBezTo>
                  <a:cubicBezTo>
                    <a:pt x="225617" y="111318"/>
                    <a:pt x="209972" y="39349"/>
                    <a:pt x="137493" y="39349"/>
                  </a:cubicBezTo>
                  <a:cubicBezTo>
                    <a:pt x="124981" y="39349"/>
                    <a:pt x="115084" y="40523"/>
                    <a:pt x="104647" y="41719"/>
                  </a:cubicBezTo>
                  <a:close/>
                  <a:moveTo>
                    <a:pt x="14967" y="419220"/>
                  </a:moveTo>
                  <a:lnTo>
                    <a:pt x="24346" y="419220"/>
                  </a:lnTo>
                  <a:cubicBezTo>
                    <a:pt x="48332" y="419220"/>
                    <a:pt x="58769" y="409174"/>
                    <a:pt x="58769" y="370841"/>
                  </a:cubicBezTo>
                  <a:lnTo>
                    <a:pt x="58769" y="83009"/>
                  </a:lnTo>
                  <a:cubicBezTo>
                    <a:pt x="58769" y="44653"/>
                    <a:pt x="48332" y="34630"/>
                    <a:pt x="24346" y="34630"/>
                  </a:cubicBezTo>
                  <a:lnTo>
                    <a:pt x="14967" y="34630"/>
                  </a:lnTo>
                  <a:lnTo>
                    <a:pt x="14967" y="16931"/>
                  </a:lnTo>
                  <a:cubicBezTo>
                    <a:pt x="33227" y="17541"/>
                    <a:pt x="58250" y="18715"/>
                    <a:pt x="81697" y="18715"/>
                  </a:cubicBezTo>
                  <a:cubicBezTo>
                    <a:pt x="116640" y="18715"/>
                    <a:pt x="141664" y="16931"/>
                    <a:pt x="164613" y="16931"/>
                  </a:cubicBezTo>
                  <a:cubicBezTo>
                    <a:pt x="256907" y="16931"/>
                    <a:pt x="273590" y="98924"/>
                    <a:pt x="273590" y="126060"/>
                  </a:cubicBezTo>
                  <a:cubicBezTo>
                    <a:pt x="273590" y="203334"/>
                    <a:pt x="225617" y="226925"/>
                    <a:pt x="199535" y="236361"/>
                  </a:cubicBezTo>
                  <a:lnTo>
                    <a:pt x="269419" y="367297"/>
                  </a:lnTo>
                  <a:cubicBezTo>
                    <a:pt x="298094" y="420394"/>
                    <a:pt x="306436" y="423938"/>
                    <a:pt x="348661" y="426873"/>
                  </a:cubicBezTo>
                  <a:lnTo>
                    <a:pt x="348661" y="439267"/>
                  </a:lnTo>
                  <a:cubicBezTo>
                    <a:pt x="338764" y="439267"/>
                    <a:pt x="329365" y="439854"/>
                    <a:pt x="319467" y="439854"/>
                  </a:cubicBezTo>
                  <a:cubicBezTo>
                    <a:pt x="273590" y="439854"/>
                    <a:pt x="252218" y="433352"/>
                    <a:pt x="224579" y="382061"/>
                  </a:cubicBezTo>
                  <a:lnTo>
                    <a:pt x="163575" y="269389"/>
                  </a:lnTo>
                  <a:cubicBezTo>
                    <a:pt x="151582" y="247559"/>
                    <a:pt x="144798" y="246385"/>
                    <a:pt x="104647" y="245211"/>
                  </a:cubicBezTo>
                  <a:lnTo>
                    <a:pt x="104647" y="356686"/>
                  </a:lnTo>
                  <a:cubicBezTo>
                    <a:pt x="104647" y="412718"/>
                    <a:pt x="113506" y="419220"/>
                    <a:pt x="134380" y="419220"/>
                  </a:cubicBezTo>
                  <a:lnTo>
                    <a:pt x="149487" y="419220"/>
                  </a:lnTo>
                  <a:lnTo>
                    <a:pt x="149487" y="436919"/>
                  </a:lnTo>
                  <a:cubicBezTo>
                    <a:pt x="126558" y="436309"/>
                    <a:pt x="104647" y="435135"/>
                    <a:pt x="81697" y="435135"/>
                  </a:cubicBezTo>
                  <a:cubicBezTo>
                    <a:pt x="58250" y="435135"/>
                    <a:pt x="33227" y="436309"/>
                    <a:pt x="14967" y="436919"/>
                  </a:cubicBezTo>
                  <a:lnTo>
                    <a:pt x="14967" y="419220"/>
                  </a:lnTo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DE92E35-5583-01B9-F2D5-72B69F23D918}"/>
                </a:ext>
              </a:extLst>
            </p:cNvPr>
            <p:cNvSpPr/>
            <p:nvPr/>
          </p:nvSpPr>
          <p:spPr>
            <a:xfrm>
              <a:off x="2401226" y="5449824"/>
              <a:ext cx="381000" cy="447675"/>
            </a:xfrm>
            <a:custGeom>
              <a:avLst/>
              <a:gdLst>
                <a:gd name="connsiteX0" fmla="*/ 14967 w 381000"/>
                <a:gd name="connsiteY0" fmla="*/ 419220 h 447675"/>
                <a:gd name="connsiteX1" fmla="*/ 24345 w 381000"/>
                <a:gd name="connsiteY1" fmla="*/ 419220 h 447675"/>
                <a:gd name="connsiteX2" fmla="*/ 58769 w 381000"/>
                <a:gd name="connsiteY2" fmla="*/ 370841 h 447675"/>
                <a:gd name="connsiteX3" fmla="*/ 58769 w 381000"/>
                <a:gd name="connsiteY3" fmla="*/ 83009 h 447675"/>
                <a:gd name="connsiteX4" fmla="*/ 24345 w 381000"/>
                <a:gd name="connsiteY4" fmla="*/ 34630 h 447675"/>
                <a:gd name="connsiteX5" fmla="*/ 14967 w 381000"/>
                <a:gd name="connsiteY5" fmla="*/ 34630 h 447675"/>
                <a:gd name="connsiteX6" fmla="*/ 14967 w 381000"/>
                <a:gd name="connsiteY6" fmla="*/ 16931 h 447675"/>
                <a:gd name="connsiteX7" fmla="*/ 81697 w 381000"/>
                <a:gd name="connsiteY7" fmla="*/ 18715 h 447675"/>
                <a:gd name="connsiteX8" fmla="*/ 149486 w 381000"/>
                <a:gd name="connsiteY8" fmla="*/ 16931 h 447675"/>
                <a:gd name="connsiteX9" fmla="*/ 149486 w 381000"/>
                <a:gd name="connsiteY9" fmla="*/ 34630 h 447675"/>
                <a:gd name="connsiteX10" fmla="*/ 134380 w 381000"/>
                <a:gd name="connsiteY10" fmla="*/ 34630 h 447675"/>
                <a:gd name="connsiteX11" fmla="*/ 104666 w 381000"/>
                <a:gd name="connsiteY11" fmla="*/ 97164 h 447675"/>
                <a:gd name="connsiteX12" fmla="*/ 104666 w 381000"/>
                <a:gd name="connsiteY12" fmla="*/ 235774 h 447675"/>
                <a:gd name="connsiteX13" fmla="*/ 218851 w 381000"/>
                <a:gd name="connsiteY13" fmla="*/ 91858 h 447675"/>
                <a:gd name="connsiteX14" fmla="*/ 243876 w 381000"/>
                <a:gd name="connsiteY14" fmla="*/ 49981 h 447675"/>
                <a:gd name="connsiteX15" fmla="*/ 226653 w 381000"/>
                <a:gd name="connsiteY15" fmla="*/ 34630 h 447675"/>
                <a:gd name="connsiteX16" fmla="*/ 217275 w 381000"/>
                <a:gd name="connsiteY16" fmla="*/ 34630 h 447675"/>
                <a:gd name="connsiteX17" fmla="*/ 217275 w 381000"/>
                <a:gd name="connsiteY17" fmla="*/ 16931 h 447675"/>
                <a:gd name="connsiteX18" fmla="*/ 278798 w 381000"/>
                <a:gd name="connsiteY18" fmla="*/ 18715 h 447675"/>
                <a:gd name="connsiteX19" fmla="*/ 340838 w 381000"/>
                <a:gd name="connsiteY19" fmla="*/ 16931 h 447675"/>
                <a:gd name="connsiteX20" fmla="*/ 340838 w 381000"/>
                <a:gd name="connsiteY20" fmla="*/ 34630 h 447675"/>
                <a:gd name="connsiteX21" fmla="*/ 331460 w 381000"/>
                <a:gd name="connsiteY21" fmla="*/ 34630 h 447675"/>
                <a:gd name="connsiteX22" fmla="*/ 266285 w 381000"/>
                <a:gd name="connsiteY22" fmla="*/ 76507 h 447675"/>
                <a:gd name="connsiteX23" fmla="*/ 165649 w 381000"/>
                <a:gd name="connsiteY23" fmla="*/ 196245 h 447675"/>
                <a:gd name="connsiteX24" fmla="*/ 300170 w 381000"/>
                <a:gd name="connsiteY24" fmla="*/ 374386 h 447675"/>
                <a:gd name="connsiteX25" fmla="*/ 365863 w 381000"/>
                <a:gd name="connsiteY25" fmla="*/ 419220 h 447675"/>
                <a:gd name="connsiteX26" fmla="*/ 373685 w 381000"/>
                <a:gd name="connsiteY26" fmla="*/ 419220 h 447675"/>
                <a:gd name="connsiteX27" fmla="*/ 373685 w 381000"/>
                <a:gd name="connsiteY27" fmla="*/ 436919 h 447675"/>
                <a:gd name="connsiteX28" fmla="*/ 323118 w 381000"/>
                <a:gd name="connsiteY28" fmla="*/ 435135 h 447675"/>
                <a:gd name="connsiteX29" fmla="*/ 272531 w 381000"/>
                <a:gd name="connsiteY29" fmla="*/ 436919 h 447675"/>
                <a:gd name="connsiteX30" fmla="*/ 238647 w 381000"/>
                <a:gd name="connsiteY30" fmla="*/ 372625 h 447675"/>
                <a:gd name="connsiteX31" fmla="*/ 131765 w 381000"/>
                <a:gd name="connsiteY31" fmla="*/ 233991 h 447675"/>
                <a:gd name="connsiteX32" fmla="*/ 104666 w 381000"/>
                <a:gd name="connsiteY32" fmla="*/ 266454 h 447675"/>
                <a:gd name="connsiteX33" fmla="*/ 104666 w 381000"/>
                <a:gd name="connsiteY33" fmla="*/ 356686 h 447675"/>
                <a:gd name="connsiteX34" fmla="*/ 134380 w 381000"/>
                <a:gd name="connsiteY34" fmla="*/ 419220 h 447675"/>
                <a:gd name="connsiteX35" fmla="*/ 149486 w 381000"/>
                <a:gd name="connsiteY35" fmla="*/ 419220 h 447675"/>
                <a:gd name="connsiteX36" fmla="*/ 149486 w 381000"/>
                <a:gd name="connsiteY36" fmla="*/ 436919 h 447675"/>
                <a:gd name="connsiteX37" fmla="*/ 81697 w 381000"/>
                <a:gd name="connsiteY37" fmla="*/ 435135 h 447675"/>
                <a:gd name="connsiteX38" fmla="*/ 14967 w 381000"/>
                <a:gd name="connsiteY38" fmla="*/ 436919 h 447675"/>
                <a:gd name="connsiteX39" fmla="*/ 14967 w 381000"/>
                <a:gd name="connsiteY39" fmla="*/ 41922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1000" h="447675">
                  <a:moveTo>
                    <a:pt x="14967" y="419220"/>
                  </a:moveTo>
                  <a:lnTo>
                    <a:pt x="24345" y="419220"/>
                  </a:lnTo>
                  <a:cubicBezTo>
                    <a:pt x="48332" y="419220"/>
                    <a:pt x="58769" y="409174"/>
                    <a:pt x="58769" y="370841"/>
                  </a:cubicBezTo>
                  <a:lnTo>
                    <a:pt x="58769" y="83009"/>
                  </a:lnTo>
                  <a:cubicBezTo>
                    <a:pt x="58769" y="44653"/>
                    <a:pt x="48332" y="34630"/>
                    <a:pt x="24345" y="34630"/>
                  </a:cubicBezTo>
                  <a:lnTo>
                    <a:pt x="14967" y="34630"/>
                  </a:lnTo>
                  <a:lnTo>
                    <a:pt x="14967" y="16931"/>
                  </a:lnTo>
                  <a:cubicBezTo>
                    <a:pt x="33225" y="17541"/>
                    <a:pt x="58250" y="18715"/>
                    <a:pt x="81697" y="18715"/>
                  </a:cubicBezTo>
                  <a:cubicBezTo>
                    <a:pt x="104646" y="18715"/>
                    <a:pt x="126557" y="17541"/>
                    <a:pt x="149486" y="16931"/>
                  </a:cubicBezTo>
                  <a:lnTo>
                    <a:pt x="149486" y="34630"/>
                  </a:lnTo>
                  <a:lnTo>
                    <a:pt x="134380" y="34630"/>
                  </a:lnTo>
                  <a:cubicBezTo>
                    <a:pt x="113506" y="34630"/>
                    <a:pt x="104666" y="41132"/>
                    <a:pt x="104666" y="97164"/>
                  </a:cubicBezTo>
                  <a:lnTo>
                    <a:pt x="104666" y="235774"/>
                  </a:lnTo>
                  <a:lnTo>
                    <a:pt x="218851" y="91858"/>
                  </a:lnTo>
                  <a:cubicBezTo>
                    <a:pt x="224059" y="85357"/>
                    <a:pt x="243876" y="61765"/>
                    <a:pt x="243876" y="49981"/>
                  </a:cubicBezTo>
                  <a:cubicBezTo>
                    <a:pt x="243876" y="39349"/>
                    <a:pt x="236571" y="34630"/>
                    <a:pt x="226653" y="34630"/>
                  </a:cubicBezTo>
                  <a:lnTo>
                    <a:pt x="217275" y="34630"/>
                  </a:lnTo>
                  <a:lnTo>
                    <a:pt x="217275" y="16931"/>
                  </a:lnTo>
                  <a:cubicBezTo>
                    <a:pt x="236571" y="17541"/>
                    <a:pt x="258462" y="18715"/>
                    <a:pt x="278798" y="18715"/>
                  </a:cubicBezTo>
                  <a:cubicBezTo>
                    <a:pt x="299651" y="18715"/>
                    <a:pt x="319985" y="17541"/>
                    <a:pt x="340838" y="16931"/>
                  </a:cubicBezTo>
                  <a:lnTo>
                    <a:pt x="340838" y="34630"/>
                  </a:lnTo>
                  <a:lnTo>
                    <a:pt x="331460" y="34630"/>
                  </a:lnTo>
                  <a:cubicBezTo>
                    <a:pt x="305916" y="34630"/>
                    <a:pt x="297037" y="39936"/>
                    <a:pt x="266285" y="76507"/>
                  </a:cubicBezTo>
                  <a:lnTo>
                    <a:pt x="165649" y="196245"/>
                  </a:lnTo>
                  <a:lnTo>
                    <a:pt x="300170" y="374386"/>
                  </a:lnTo>
                  <a:cubicBezTo>
                    <a:pt x="329365" y="413305"/>
                    <a:pt x="344491" y="419220"/>
                    <a:pt x="365863" y="419220"/>
                  </a:cubicBezTo>
                  <a:lnTo>
                    <a:pt x="373685" y="419220"/>
                  </a:lnTo>
                  <a:lnTo>
                    <a:pt x="373685" y="436919"/>
                  </a:lnTo>
                  <a:cubicBezTo>
                    <a:pt x="357002" y="436309"/>
                    <a:pt x="339800" y="435135"/>
                    <a:pt x="323118" y="435135"/>
                  </a:cubicBezTo>
                  <a:cubicBezTo>
                    <a:pt x="306435" y="435135"/>
                    <a:pt x="289214" y="436309"/>
                    <a:pt x="272531" y="436919"/>
                  </a:cubicBezTo>
                  <a:cubicBezTo>
                    <a:pt x="269937" y="419807"/>
                    <a:pt x="268380" y="410957"/>
                    <a:pt x="238647" y="372625"/>
                  </a:cubicBezTo>
                  <a:lnTo>
                    <a:pt x="131765" y="233991"/>
                  </a:lnTo>
                  <a:lnTo>
                    <a:pt x="104666" y="266454"/>
                  </a:lnTo>
                  <a:lnTo>
                    <a:pt x="104666" y="356686"/>
                  </a:lnTo>
                  <a:cubicBezTo>
                    <a:pt x="104666" y="412718"/>
                    <a:pt x="113506" y="419220"/>
                    <a:pt x="134380" y="419220"/>
                  </a:cubicBezTo>
                  <a:lnTo>
                    <a:pt x="149486" y="419220"/>
                  </a:lnTo>
                  <a:lnTo>
                    <a:pt x="149486" y="436919"/>
                  </a:lnTo>
                  <a:cubicBezTo>
                    <a:pt x="126557" y="436309"/>
                    <a:pt x="104646" y="435135"/>
                    <a:pt x="81697" y="435135"/>
                  </a:cubicBezTo>
                  <a:cubicBezTo>
                    <a:pt x="58250" y="435135"/>
                    <a:pt x="33225" y="436309"/>
                    <a:pt x="14967" y="436919"/>
                  </a:cubicBezTo>
                  <a:lnTo>
                    <a:pt x="14967" y="419220"/>
                  </a:lnTo>
                </a:path>
              </a:pathLst>
            </a:custGeom>
            <a:solidFill>
              <a:srgbClr val="231F20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77C095D-F2BB-BBC9-5E70-BDC4CC973C1F}"/>
                </a:ext>
              </a:extLst>
            </p:cNvPr>
            <p:cNvSpPr/>
            <p:nvPr/>
          </p:nvSpPr>
          <p:spPr>
            <a:xfrm>
              <a:off x="2876684" y="5401062"/>
              <a:ext cx="819150" cy="923925"/>
            </a:xfrm>
            <a:custGeom>
              <a:avLst/>
              <a:gdLst>
                <a:gd name="connsiteX0" fmla="*/ 567154 w 819150"/>
                <a:gd name="connsiteY0" fmla="*/ 806473 h 923925"/>
                <a:gd name="connsiteX1" fmla="*/ 315895 w 819150"/>
                <a:gd name="connsiteY1" fmla="*/ 506405 h 923925"/>
                <a:gd name="connsiteX2" fmla="*/ 315895 w 819150"/>
                <a:gd name="connsiteY2" fmla="*/ 16931 h 923925"/>
                <a:gd name="connsiteX3" fmla="*/ 14967 w 819150"/>
                <a:gd name="connsiteY3" fmla="*/ 16931 h 923925"/>
                <a:gd name="connsiteX4" fmla="*/ 14967 w 819150"/>
                <a:gd name="connsiteY4" fmla="*/ 915105 h 923925"/>
                <a:gd name="connsiteX5" fmla="*/ 808894 w 819150"/>
                <a:gd name="connsiteY5" fmla="*/ 915105 h 923925"/>
                <a:gd name="connsiteX6" fmla="*/ 808894 w 819150"/>
                <a:gd name="connsiteY6" fmla="*/ 587382 h 923925"/>
                <a:gd name="connsiteX7" fmla="*/ 567154 w 819150"/>
                <a:gd name="connsiteY7" fmla="*/ 806473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" h="923925">
                  <a:moveTo>
                    <a:pt x="567154" y="806473"/>
                  </a:moveTo>
                  <a:cubicBezTo>
                    <a:pt x="432474" y="806473"/>
                    <a:pt x="315895" y="712290"/>
                    <a:pt x="315895" y="506405"/>
                  </a:cubicBezTo>
                  <a:lnTo>
                    <a:pt x="315895" y="16931"/>
                  </a:lnTo>
                  <a:lnTo>
                    <a:pt x="14967" y="16931"/>
                  </a:lnTo>
                  <a:lnTo>
                    <a:pt x="14967" y="915105"/>
                  </a:lnTo>
                  <a:lnTo>
                    <a:pt x="808894" y="915105"/>
                  </a:lnTo>
                  <a:lnTo>
                    <a:pt x="808894" y="587382"/>
                  </a:lnTo>
                  <a:cubicBezTo>
                    <a:pt x="785027" y="717979"/>
                    <a:pt x="701114" y="806473"/>
                    <a:pt x="567154" y="806473"/>
                  </a:cubicBezTo>
                </a:path>
              </a:pathLst>
            </a:custGeom>
            <a:solidFill>
              <a:srgbClr val="E51636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7AAD83B-1D6C-25C2-5808-F65D42C76FC6}"/>
                </a:ext>
              </a:extLst>
            </p:cNvPr>
            <p:cNvSpPr/>
            <p:nvPr/>
          </p:nvSpPr>
          <p:spPr>
            <a:xfrm>
              <a:off x="3338533" y="5401062"/>
              <a:ext cx="209550" cy="638175"/>
            </a:xfrm>
            <a:custGeom>
              <a:avLst/>
              <a:gdLst>
                <a:gd name="connsiteX0" fmla="*/ 105306 w 209550"/>
                <a:gd name="connsiteY0" fmla="*/ 622599 h 638175"/>
                <a:gd name="connsiteX1" fmla="*/ 199754 w 209550"/>
                <a:gd name="connsiteY1" fmla="*/ 480534 h 638175"/>
                <a:gd name="connsiteX2" fmla="*/ 199754 w 209550"/>
                <a:gd name="connsiteY2" fmla="*/ 16931 h 638175"/>
                <a:gd name="connsiteX3" fmla="*/ 14967 w 209550"/>
                <a:gd name="connsiteY3" fmla="*/ 16931 h 638175"/>
                <a:gd name="connsiteX4" fmla="*/ 14967 w 209550"/>
                <a:gd name="connsiteY4" fmla="*/ 480534 h 638175"/>
                <a:gd name="connsiteX5" fmla="*/ 105306 w 209550"/>
                <a:gd name="connsiteY5" fmla="*/ 622599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0" h="638175">
                  <a:moveTo>
                    <a:pt x="105306" y="622599"/>
                  </a:moveTo>
                  <a:cubicBezTo>
                    <a:pt x="177564" y="622599"/>
                    <a:pt x="199754" y="550788"/>
                    <a:pt x="199754" y="480534"/>
                  </a:cubicBezTo>
                  <a:lnTo>
                    <a:pt x="199754" y="16931"/>
                  </a:lnTo>
                  <a:lnTo>
                    <a:pt x="14967" y="16931"/>
                  </a:lnTo>
                  <a:lnTo>
                    <a:pt x="14967" y="480534"/>
                  </a:lnTo>
                  <a:cubicBezTo>
                    <a:pt x="14967" y="553700"/>
                    <a:pt x="37976" y="622599"/>
                    <a:pt x="105306" y="622599"/>
                  </a:cubicBezTo>
                </a:path>
              </a:pathLst>
            </a:custGeom>
            <a:solidFill>
              <a:srgbClr val="E51636"/>
            </a:solidFill>
            <a:ln w="2126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1279E4-68F1-575C-29ED-9EDFF19D0EB5}"/>
              </a:ext>
            </a:extLst>
          </p:cNvPr>
          <p:cNvGrpSpPr/>
          <p:nvPr/>
        </p:nvGrpSpPr>
        <p:grpSpPr>
          <a:xfrm>
            <a:off x="8745254" y="1872605"/>
            <a:ext cx="3251702" cy="893417"/>
            <a:chOff x="4252453" y="5418030"/>
            <a:chExt cx="3251702" cy="89341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4089B19-A55C-0273-AEB4-48CD558F4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52453" y="5435147"/>
              <a:ext cx="838200" cy="876300"/>
            </a:xfrm>
            <a:custGeom>
              <a:avLst/>
              <a:gdLst>
                <a:gd name="connsiteX0" fmla="*/ -1 w 838200"/>
                <a:gd name="connsiteY0" fmla="*/ 0 h 876300"/>
                <a:gd name="connsiteX1" fmla="*/ 847511 w 838200"/>
                <a:gd name="connsiteY1" fmla="*/ 0 h 876300"/>
                <a:gd name="connsiteX2" fmla="*/ 847511 w 838200"/>
                <a:gd name="connsiteY2" fmla="*/ 882898 h 876300"/>
                <a:gd name="connsiteX3" fmla="*/ -1 w 838200"/>
                <a:gd name="connsiteY3" fmla="*/ 882898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200" h="876300">
                  <a:moveTo>
                    <a:pt x="-1" y="0"/>
                  </a:moveTo>
                  <a:lnTo>
                    <a:pt x="847511" y="0"/>
                  </a:lnTo>
                  <a:lnTo>
                    <a:pt x="847511" y="882898"/>
                  </a:lnTo>
                  <a:lnTo>
                    <a:pt x="-1" y="882898"/>
                  </a:lnTo>
                  <a:close/>
                </a:path>
              </a:pathLst>
            </a:custGeom>
            <a:ln/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E380632-91FB-17DF-CD11-83FC46157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7205" y="5418030"/>
              <a:ext cx="2266950" cy="609600"/>
            </a:xfrm>
            <a:custGeom>
              <a:avLst/>
              <a:gdLst>
                <a:gd name="connsiteX0" fmla="*/ 0 w 2266950"/>
                <a:gd name="connsiteY0" fmla="*/ 1 h 609600"/>
                <a:gd name="connsiteX1" fmla="*/ 2268013 w 2266950"/>
                <a:gd name="connsiteY1" fmla="*/ 1 h 609600"/>
                <a:gd name="connsiteX2" fmla="*/ 2268013 w 2266950"/>
                <a:gd name="connsiteY2" fmla="*/ 614584 h 609600"/>
                <a:gd name="connsiteX3" fmla="*/ 0 w 2266950"/>
                <a:gd name="connsiteY3" fmla="*/ 61458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6950" h="609600">
                  <a:moveTo>
                    <a:pt x="0" y="1"/>
                  </a:moveTo>
                  <a:lnTo>
                    <a:pt x="2268013" y="1"/>
                  </a:lnTo>
                  <a:lnTo>
                    <a:pt x="2268013" y="614584"/>
                  </a:lnTo>
                  <a:lnTo>
                    <a:pt x="0" y="614584"/>
                  </a:lnTo>
                  <a:close/>
                </a:path>
              </a:pathLst>
            </a:custGeom>
            <a:ln/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416FF1AF-BA61-3EDE-BE5F-18547D325C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8265" y="3258039"/>
            <a:ext cx="2781300" cy="895350"/>
          </a:xfrm>
          <a:custGeom>
            <a:avLst/>
            <a:gdLst>
              <a:gd name="connsiteX0" fmla="*/ 0 w 2781300"/>
              <a:gd name="connsiteY0" fmla="*/ 0 h 895350"/>
              <a:gd name="connsiteX1" fmla="*/ 2787853 w 2781300"/>
              <a:gd name="connsiteY1" fmla="*/ 0 h 895350"/>
              <a:gd name="connsiteX2" fmla="*/ 2787853 w 2781300"/>
              <a:gd name="connsiteY2" fmla="*/ 900000 h 895350"/>
              <a:gd name="connsiteX3" fmla="*/ 0 w 2781300"/>
              <a:gd name="connsiteY3" fmla="*/ 90000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895350">
                <a:moveTo>
                  <a:pt x="0" y="0"/>
                </a:moveTo>
                <a:lnTo>
                  <a:pt x="2787853" y="0"/>
                </a:lnTo>
                <a:lnTo>
                  <a:pt x="2787853" y="900000"/>
                </a:lnTo>
                <a:lnTo>
                  <a:pt x="0" y="900000"/>
                </a:lnTo>
                <a:close/>
              </a:path>
            </a:pathLst>
          </a:custGeom>
          <a:ln/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CC38092-6C01-FDFB-7B77-8D35A6896955}"/>
              </a:ext>
            </a:extLst>
          </p:cNvPr>
          <p:cNvGrpSpPr/>
          <p:nvPr/>
        </p:nvGrpSpPr>
        <p:grpSpPr>
          <a:xfrm>
            <a:off x="9583454" y="3394463"/>
            <a:ext cx="1671745" cy="758926"/>
            <a:chOff x="10075235" y="5642384"/>
            <a:chExt cx="1671745" cy="75892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5460652-D7AE-3DE2-52FB-C6A6AAE2E91E}"/>
                </a:ext>
              </a:extLst>
            </p:cNvPr>
            <p:cNvSpPr/>
            <p:nvPr/>
          </p:nvSpPr>
          <p:spPr>
            <a:xfrm>
              <a:off x="10077928" y="5646788"/>
              <a:ext cx="660546" cy="751899"/>
            </a:xfrm>
            <a:custGeom>
              <a:avLst/>
              <a:gdLst>
                <a:gd name="connsiteX0" fmla="*/ 666035 w 660546"/>
                <a:gd name="connsiteY0" fmla="*/ 377315 h 751898"/>
                <a:gd name="connsiteX1" fmla="*/ 333525 w 660546"/>
                <a:gd name="connsiteY1" fmla="*/ 753493 h 751898"/>
                <a:gd name="connsiteX2" fmla="*/ 1016 w 660546"/>
                <a:gd name="connsiteY2" fmla="*/ 377315 h 751898"/>
                <a:gd name="connsiteX3" fmla="*/ 333525 w 660546"/>
                <a:gd name="connsiteY3" fmla="*/ 1149 h 751898"/>
                <a:gd name="connsiteX4" fmla="*/ 666035 w 660546"/>
                <a:gd name="connsiteY4" fmla="*/ 377315 h 75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546" h="751898">
                  <a:moveTo>
                    <a:pt x="666035" y="377315"/>
                  </a:moveTo>
                  <a:cubicBezTo>
                    <a:pt x="666035" y="585036"/>
                    <a:pt x="517158" y="753493"/>
                    <a:pt x="333525" y="753493"/>
                  </a:cubicBezTo>
                  <a:cubicBezTo>
                    <a:pt x="149894" y="753493"/>
                    <a:pt x="1016" y="585036"/>
                    <a:pt x="1016" y="377315"/>
                  </a:cubicBezTo>
                  <a:cubicBezTo>
                    <a:pt x="1016" y="169571"/>
                    <a:pt x="149894" y="1149"/>
                    <a:pt x="333525" y="1149"/>
                  </a:cubicBezTo>
                  <a:cubicBezTo>
                    <a:pt x="517158" y="1149"/>
                    <a:pt x="666035" y="169571"/>
                    <a:pt x="666035" y="377315"/>
                  </a:cubicBezTo>
                </a:path>
              </a:pathLst>
            </a:custGeom>
            <a:solidFill>
              <a:srgbClr val="FFFFFF"/>
            </a:solidFill>
            <a:ln w="195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F70311-3C36-2C3B-E188-60097D5D2123}"/>
                </a:ext>
              </a:extLst>
            </p:cNvPr>
            <p:cNvSpPr/>
            <p:nvPr/>
          </p:nvSpPr>
          <p:spPr>
            <a:xfrm>
              <a:off x="10075235" y="5642384"/>
              <a:ext cx="667573" cy="758926"/>
            </a:xfrm>
            <a:custGeom>
              <a:avLst/>
              <a:gdLst>
                <a:gd name="connsiteX0" fmla="*/ 502610 w 667573"/>
                <a:gd name="connsiteY0" fmla="*/ 620870 h 758925"/>
                <a:gd name="connsiteX1" fmla="*/ 431964 w 667573"/>
                <a:gd name="connsiteY1" fmla="*/ 620870 h 758925"/>
                <a:gd name="connsiteX2" fmla="*/ 412408 w 667573"/>
                <a:gd name="connsiteY2" fmla="*/ 464537 h 758925"/>
                <a:gd name="connsiteX3" fmla="*/ 411096 w 667573"/>
                <a:gd name="connsiteY3" fmla="*/ 463214 h 758925"/>
                <a:gd name="connsiteX4" fmla="*/ 409785 w 667573"/>
                <a:gd name="connsiteY4" fmla="*/ 464537 h 758925"/>
                <a:gd name="connsiteX5" fmla="*/ 390196 w 667573"/>
                <a:gd name="connsiteY5" fmla="*/ 620870 h 758925"/>
                <a:gd name="connsiteX6" fmla="*/ 363101 w 667573"/>
                <a:gd name="connsiteY6" fmla="*/ 620870 h 758925"/>
                <a:gd name="connsiteX7" fmla="*/ 338223 w 667573"/>
                <a:gd name="connsiteY7" fmla="*/ 362798 h 758925"/>
                <a:gd name="connsiteX8" fmla="*/ 336927 w 667573"/>
                <a:gd name="connsiteY8" fmla="*/ 361499 h 758925"/>
                <a:gd name="connsiteX9" fmla="*/ 335610 w 667573"/>
                <a:gd name="connsiteY9" fmla="*/ 362798 h 758925"/>
                <a:gd name="connsiteX10" fmla="*/ 310737 w 667573"/>
                <a:gd name="connsiteY10" fmla="*/ 620870 h 758925"/>
                <a:gd name="connsiteX11" fmla="*/ 283811 w 667573"/>
                <a:gd name="connsiteY11" fmla="*/ 620870 h 758925"/>
                <a:gd name="connsiteX12" fmla="*/ 264234 w 667573"/>
                <a:gd name="connsiteY12" fmla="*/ 464440 h 758925"/>
                <a:gd name="connsiteX13" fmla="*/ 262916 w 667573"/>
                <a:gd name="connsiteY13" fmla="*/ 463112 h 758925"/>
                <a:gd name="connsiteX14" fmla="*/ 261611 w 667573"/>
                <a:gd name="connsiteY14" fmla="*/ 464440 h 758925"/>
                <a:gd name="connsiteX15" fmla="*/ 242022 w 667573"/>
                <a:gd name="connsiteY15" fmla="*/ 620870 h 758925"/>
                <a:gd name="connsiteX16" fmla="*/ 171249 w 667573"/>
                <a:gd name="connsiteY16" fmla="*/ 620870 h 758925"/>
                <a:gd name="connsiteX17" fmla="*/ 199470 w 667573"/>
                <a:gd name="connsiteY17" fmla="*/ 558442 h 758925"/>
                <a:gd name="connsiteX18" fmla="*/ 69387 w 667573"/>
                <a:gd name="connsiteY18" fmla="*/ 440144 h 758925"/>
                <a:gd name="connsiteX19" fmla="*/ 94853 w 667573"/>
                <a:gd name="connsiteY19" fmla="*/ 415429 h 758925"/>
                <a:gd name="connsiteX20" fmla="*/ 72677 w 667573"/>
                <a:gd name="connsiteY20" fmla="*/ 315749 h 758925"/>
                <a:gd name="connsiteX21" fmla="*/ 149667 w 667573"/>
                <a:gd name="connsiteY21" fmla="*/ 327849 h 758925"/>
                <a:gd name="connsiteX22" fmla="*/ 171820 w 667573"/>
                <a:gd name="connsiteY22" fmla="*/ 280718 h 758925"/>
                <a:gd name="connsiteX23" fmla="*/ 261214 w 667573"/>
                <a:gd name="connsiteY23" fmla="*/ 357831 h 758925"/>
                <a:gd name="connsiteX24" fmla="*/ 226316 w 667573"/>
                <a:gd name="connsiteY24" fmla="*/ 181755 h 758925"/>
                <a:gd name="connsiteX25" fmla="*/ 282415 w 667573"/>
                <a:gd name="connsiteY25" fmla="*/ 209444 h 758925"/>
                <a:gd name="connsiteX26" fmla="*/ 336927 w 667573"/>
                <a:gd name="connsiteY26" fmla="*/ 101985 h 758925"/>
                <a:gd name="connsiteX27" fmla="*/ 391450 w 667573"/>
                <a:gd name="connsiteY27" fmla="*/ 209444 h 758925"/>
                <a:gd name="connsiteX28" fmla="*/ 447554 w 667573"/>
                <a:gd name="connsiteY28" fmla="*/ 181755 h 758925"/>
                <a:gd name="connsiteX29" fmla="*/ 412641 w 667573"/>
                <a:gd name="connsiteY29" fmla="*/ 357831 h 758925"/>
                <a:gd name="connsiteX30" fmla="*/ 502044 w 667573"/>
                <a:gd name="connsiteY30" fmla="*/ 280718 h 758925"/>
                <a:gd name="connsiteX31" fmla="*/ 524199 w 667573"/>
                <a:gd name="connsiteY31" fmla="*/ 327849 h 758925"/>
                <a:gd name="connsiteX32" fmla="*/ 601183 w 667573"/>
                <a:gd name="connsiteY32" fmla="*/ 315749 h 758925"/>
                <a:gd name="connsiteX33" fmla="*/ 579017 w 667573"/>
                <a:gd name="connsiteY33" fmla="*/ 415429 h 758925"/>
                <a:gd name="connsiteX34" fmla="*/ 604477 w 667573"/>
                <a:gd name="connsiteY34" fmla="*/ 440144 h 758925"/>
                <a:gd name="connsiteX35" fmla="*/ 474395 w 667573"/>
                <a:gd name="connsiteY35" fmla="*/ 558442 h 758925"/>
                <a:gd name="connsiteX36" fmla="*/ 336927 w 667573"/>
                <a:gd name="connsiteY36" fmla="*/ 1149 h 758925"/>
                <a:gd name="connsiteX37" fmla="*/ 1016 w 667573"/>
                <a:gd name="connsiteY37" fmla="*/ 381157 h 758925"/>
                <a:gd name="connsiteX38" fmla="*/ 336927 w 667573"/>
                <a:gd name="connsiteY38" fmla="*/ 761159 h 758925"/>
                <a:gd name="connsiteX39" fmla="*/ 672849 w 667573"/>
                <a:gd name="connsiteY39" fmla="*/ 381157 h 758925"/>
                <a:gd name="connsiteX40" fmla="*/ 336927 w 667573"/>
                <a:gd name="connsiteY40" fmla="*/ 1149 h 7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67573" h="758925">
                  <a:moveTo>
                    <a:pt x="502610" y="620870"/>
                  </a:moveTo>
                  <a:lnTo>
                    <a:pt x="431964" y="620870"/>
                  </a:lnTo>
                  <a:lnTo>
                    <a:pt x="412408" y="464537"/>
                  </a:lnTo>
                  <a:cubicBezTo>
                    <a:pt x="412328" y="463783"/>
                    <a:pt x="411763" y="463214"/>
                    <a:pt x="411096" y="463214"/>
                  </a:cubicBezTo>
                  <a:cubicBezTo>
                    <a:pt x="410419" y="463214"/>
                    <a:pt x="409863" y="463783"/>
                    <a:pt x="409785" y="464537"/>
                  </a:cubicBezTo>
                  <a:lnTo>
                    <a:pt x="390196" y="620870"/>
                  </a:lnTo>
                  <a:lnTo>
                    <a:pt x="363101" y="620870"/>
                  </a:lnTo>
                  <a:lnTo>
                    <a:pt x="338223" y="362798"/>
                  </a:lnTo>
                  <a:cubicBezTo>
                    <a:pt x="338160" y="362049"/>
                    <a:pt x="337588" y="361499"/>
                    <a:pt x="336927" y="361499"/>
                  </a:cubicBezTo>
                  <a:cubicBezTo>
                    <a:pt x="336250" y="361499"/>
                    <a:pt x="335695" y="362049"/>
                    <a:pt x="335610" y="362798"/>
                  </a:cubicBezTo>
                  <a:lnTo>
                    <a:pt x="310737" y="620870"/>
                  </a:lnTo>
                  <a:lnTo>
                    <a:pt x="283811" y="620870"/>
                  </a:lnTo>
                  <a:lnTo>
                    <a:pt x="264234" y="464440"/>
                  </a:lnTo>
                  <a:cubicBezTo>
                    <a:pt x="264155" y="463680"/>
                    <a:pt x="263584" y="463112"/>
                    <a:pt x="262916" y="463112"/>
                  </a:cubicBezTo>
                  <a:cubicBezTo>
                    <a:pt x="262239" y="463112"/>
                    <a:pt x="261684" y="463680"/>
                    <a:pt x="261611" y="464440"/>
                  </a:cubicBezTo>
                  <a:lnTo>
                    <a:pt x="242022" y="620870"/>
                  </a:lnTo>
                  <a:lnTo>
                    <a:pt x="171249" y="620870"/>
                  </a:lnTo>
                  <a:lnTo>
                    <a:pt x="199470" y="558442"/>
                  </a:lnTo>
                  <a:lnTo>
                    <a:pt x="69387" y="440144"/>
                  </a:lnTo>
                  <a:lnTo>
                    <a:pt x="94853" y="415429"/>
                  </a:lnTo>
                  <a:lnTo>
                    <a:pt x="72677" y="315749"/>
                  </a:lnTo>
                  <a:lnTo>
                    <a:pt x="149667" y="327849"/>
                  </a:lnTo>
                  <a:lnTo>
                    <a:pt x="171820" y="280718"/>
                  </a:lnTo>
                  <a:lnTo>
                    <a:pt x="261214" y="357831"/>
                  </a:lnTo>
                  <a:lnTo>
                    <a:pt x="226316" y="181755"/>
                  </a:lnTo>
                  <a:lnTo>
                    <a:pt x="282415" y="209444"/>
                  </a:lnTo>
                  <a:lnTo>
                    <a:pt x="336927" y="101985"/>
                  </a:lnTo>
                  <a:lnTo>
                    <a:pt x="391450" y="209444"/>
                  </a:lnTo>
                  <a:lnTo>
                    <a:pt x="447554" y="181755"/>
                  </a:lnTo>
                  <a:lnTo>
                    <a:pt x="412641" y="357831"/>
                  </a:lnTo>
                  <a:lnTo>
                    <a:pt x="502044" y="280718"/>
                  </a:lnTo>
                  <a:lnTo>
                    <a:pt x="524199" y="327849"/>
                  </a:lnTo>
                  <a:lnTo>
                    <a:pt x="601183" y="315749"/>
                  </a:lnTo>
                  <a:lnTo>
                    <a:pt x="579017" y="415429"/>
                  </a:lnTo>
                  <a:lnTo>
                    <a:pt x="604477" y="440144"/>
                  </a:lnTo>
                  <a:lnTo>
                    <a:pt x="474395" y="558442"/>
                  </a:lnTo>
                  <a:close/>
                  <a:moveTo>
                    <a:pt x="336927" y="1149"/>
                  </a:moveTo>
                  <a:cubicBezTo>
                    <a:pt x="151412" y="1149"/>
                    <a:pt x="1016" y="171289"/>
                    <a:pt x="1016" y="381157"/>
                  </a:cubicBezTo>
                  <a:cubicBezTo>
                    <a:pt x="1016" y="591026"/>
                    <a:pt x="151412" y="761159"/>
                    <a:pt x="336927" y="761159"/>
                  </a:cubicBezTo>
                  <a:cubicBezTo>
                    <a:pt x="522453" y="761159"/>
                    <a:pt x="672849" y="591026"/>
                    <a:pt x="672849" y="381157"/>
                  </a:cubicBezTo>
                  <a:cubicBezTo>
                    <a:pt x="672849" y="171289"/>
                    <a:pt x="522453" y="1149"/>
                    <a:pt x="336927" y="1149"/>
                  </a:cubicBezTo>
                </a:path>
              </a:pathLst>
            </a:custGeom>
            <a:solidFill>
              <a:srgbClr val="EE2A27"/>
            </a:solidFill>
            <a:ln w="195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2FC9750-465B-A95C-6A80-6AB8AF9E868A}"/>
                </a:ext>
              </a:extLst>
            </p:cNvPr>
            <p:cNvSpPr/>
            <p:nvPr/>
          </p:nvSpPr>
          <p:spPr>
            <a:xfrm>
              <a:off x="10849480" y="5825269"/>
              <a:ext cx="189731" cy="175677"/>
            </a:xfrm>
            <a:custGeom>
              <a:avLst/>
              <a:gdLst>
                <a:gd name="connsiteX0" fmla="*/ 34051 w 189731"/>
                <a:gd name="connsiteY0" fmla="*/ 1149 h 175677"/>
                <a:gd name="connsiteX1" fmla="*/ 107823 w 189731"/>
                <a:gd name="connsiteY1" fmla="*/ 1149 h 175677"/>
                <a:gd name="connsiteX2" fmla="*/ 120731 w 189731"/>
                <a:gd name="connsiteY2" fmla="*/ 107502 h 175677"/>
                <a:gd name="connsiteX3" fmla="*/ 121154 w 189731"/>
                <a:gd name="connsiteY3" fmla="*/ 107502 h 175677"/>
                <a:gd name="connsiteX4" fmla="*/ 141176 w 189731"/>
                <a:gd name="connsiteY4" fmla="*/ 1149 h 175677"/>
                <a:gd name="connsiteX5" fmla="*/ 191059 w 189731"/>
                <a:gd name="connsiteY5" fmla="*/ 1149 h 175677"/>
                <a:gd name="connsiteX6" fmla="*/ 158051 w 189731"/>
                <a:gd name="connsiteY6" fmla="*/ 176860 h 175677"/>
                <a:gd name="connsiteX7" fmla="*/ 84257 w 189731"/>
                <a:gd name="connsiteY7" fmla="*/ 176860 h 175677"/>
                <a:gd name="connsiteX8" fmla="*/ 71478 w 189731"/>
                <a:gd name="connsiteY8" fmla="*/ 69771 h 175677"/>
                <a:gd name="connsiteX9" fmla="*/ 71065 w 189731"/>
                <a:gd name="connsiteY9" fmla="*/ 69771 h 175677"/>
                <a:gd name="connsiteX10" fmla="*/ 50910 w 189731"/>
                <a:gd name="connsiteY10" fmla="*/ 176860 h 175677"/>
                <a:gd name="connsiteX11" fmla="*/ 1016 w 189731"/>
                <a:gd name="connsiteY11" fmla="*/ 176860 h 175677"/>
                <a:gd name="connsiteX12" fmla="*/ 34051 w 189731"/>
                <a:gd name="connsiteY12" fmla="*/ 1149 h 17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731" h="175677">
                  <a:moveTo>
                    <a:pt x="34051" y="1149"/>
                  </a:moveTo>
                  <a:lnTo>
                    <a:pt x="107823" y="1149"/>
                  </a:lnTo>
                  <a:lnTo>
                    <a:pt x="120731" y="107502"/>
                  </a:lnTo>
                  <a:lnTo>
                    <a:pt x="121154" y="107502"/>
                  </a:lnTo>
                  <a:lnTo>
                    <a:pt x="141176" y="1149"/>
                  </a:lnTo>
                  <a:lnTo>
                    <a:pt x="191059" y="1149"/>
                  </a:lnTo>
                  <a:lnTo>
                    <a:pt x="158051" y="176860"/>
                  </a:lnTo>
                  <a:lnTo>
                    <a:pt x="84257" y="176860"/>
                  </a:lnTo>
                  <a:lnTo>
                    <a:pt x="71478" y="69771"/>
                  </a:lnTo>
                  <a:lnTo>
                    <a:pt x="71065" y="69771"/>
                  </a:lnTo>
                  <a:lnTo>
                    <a:pt x="50910" y="176860"/>
                  </a:lnTo>
                  <a:lnTo>
                    <a:pt x="1016" y="176860"/>
                  </a:lnTo>
                  <a:lnTo>
                    <a:pt x="34051" y="1149"/>
                  </a:lnTo>
                </a:path>
              </a:pathLst>
            </a:custGeom>
            <a:solidFill>
              <a:srgbClr val="231F20"/>
            </a:solidFill>
            <a:ln w="195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BB8F302-C69C-040B-3CEC-2FF8AFBB462C}"/>
                </a:ext>
              </a:extLst>
            </p:cNvPr>
            <p:cNvSpPr/>
            <p:nvPr/>
          </p:nvSpPr>
          <p:spPr>
            <a:xfrm>
              <a:off x="11054537" y="5820661"/>
              <a:ext cx="154596" cy="182704"/>
            </a:xfrm>
            <a:custGeom>
              <a:avLst/>
              <a:gdLst>
                <a:gd name="connsiteX0" fmla="*/ 102802 w 154595"/>
                <a:gd name="connsiteY0" fmla="*/ 55649 h 182704"/>
                <a:gd name="connsiteX1" fmla="*/ 91985 w 154595"/>
                <a:gd name="connsiteY1" fmla="*/ 41046 h 182704"/>
                <a:gd name="connsiteX2" fmla="*/ 75851 w 154595"/>
                <a:gd name="connsiteY2" fmla="*/ 51280 h 182704"/>
                <a:gd name="connsiteX3" fmla="*/ 83865 w 154595"/>
                <a:gd name="connsiteY3" fmla="*/ 62471 h 182704"/>
                <a:gd name="connsiteX4" fmla="*/ 130046 w 154595"/>
                <a:gd name="connsiteY4" fmla="*/ 78777 h 182704"/>
                <a:gd name="connsiteX5" fmla="*/ 149566 w 154595"/>
                <a:gd name="connsiteY5" fmla="*/ 125006 h 182704"/>
                <a:gd name="connsiteX6" fmla="*/ 63208 w 154595"/>
                <a:gd name="connsiteY6" fmla="*/ 186075 h 182704"/>
                <a:gd name="connsiteX7" fmla="*/ 2427 w 154595"/>
                <a:gd name="connsiteY7" fmla="*/ 127191 h 182704"/>
                <a:gd name="connsiteX8" fmla="*/ 61382 w 154595"/>
                <a:gd name="connsiteY8" fmla="*/ 127191 h 182704"/>
                <a:gd name="connsiteX9" fmla="*/ 62098 w 154595"/>
                <a:gd name="connsiteY9" fmla="*/ 140596 h 182704"/>
                <a:gd name="connsiteX10" fmla="*/ 73073 w 154595"/>
                <a:gd name="connsiteY10" fmla="*/ 146178 h 182704"/>
                <a:gd name="connsiteX11" fmla="*/ 90609 w 154595"/>
                <a:gd name="connsiteY11" fmla="*/ 131799 h 182704"/>
                <a:gd name="connsiteX12" fmla="*/ 82542 w 154595"/>
                <a:gd name="connsiteY12" fmla="*/ 119908 h 182704"/>
                <a:gd name="connsiteX13" fmla="*/ 41626 w 154595"/>
                <a:gd name="connsiteY13" fmla="*/ 105294 h 182704"/>
                <a:gd name="connsiteX14" fmla="*/ 18164 w 154595"/>
                <a:gd name="connsiteY14" fmla="*/ 58341 h 182704"/>
                <a:gd name="connsiteX15" fmla="*/ 100343 w 154595"/>
                <a:gd name="connsiteY15" fmla="*/ 1149 h 182704"/>
                <a:gd name="connsiteX16" fmla="*/ 157870 w 154595"/>
                <a:gd name="connsiteY16" fmla="*/ 55649 h 182704"/>
                <a:gd name="connsiteX17" fmla="*/ 102802 w 154595"/>
                <a:gd name="connsiteY17" fmla="*/ 55649 h 18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4595" h="182704">
                  <a:moveTo>
                    <a:pt x="102802" y="55649"/>
                  </a:moveTo>
                  <a:cubicBezTo>
                    <a:pt x="104628" y="44697"/>
                    <a:pt x="99946" y="41046"/>
                    <a:pt x="91985" y="41046"/>
                  </a:cubicBezTo>
                  <a:cubicBezTo>
                    <a:pt x="82067" y="41046"/>
                    <a:pt x="76856" y="45912"/>
                    <a:pt x="75851" y="51280"/>
                  </a:cubicBezTo>
                  <a:cubicBezTo>
                    <a:pt x="74660" y="57593"/>
                    <a:pt x="77835" y="60292"/>
                    <a:pt x="83865" y="62471"/>
                  </a:cubicBezTo>
                  <a:cubicBezTo>
                    <a:pt x="94973" y="66348"/>
                    <a:pt x="115789" y="71208"/>
                    <a:pt x="130046" y="78777"/>
                  </a:cubicBezTo>
                  <a:cubicBezTo>
                    <a:pt x="147898" y="88023"/>
                    <a:pt x="153532" y="103828"/>
                    <a:pt x="149566" y="125006"/>
                  </a:cubicBezTo>
                  <a:cubicBezTo>
                    <a:pt x="141444" y="168064"/>
                    <a:pt x="107087" y="186075"/>
                    <a:pt x="63208" y="186075"/>
                  </a:cubicBezTo>
                  <a:cubicBezTo>
                    <a:pt x="25782" y="186075"/>
                    <a:pt x="-6168" y="172940"/>
                    <a:pt x="2427" y="127191"/>
                  </a:cubicBezTo>
                  <a:lnTo>
                    <a:pt x="61382" y="127191"/>
                  </a:lnTo>
                  <a:cubicBezTo>
                    <a:pt x="60458" y="132067"/>
                    <a:pt x="60405" y="136916"/>
                    <a:pt x="62098" y="140596"/>
                  </a:cubicBezTo>
                  <a:cubicBezTo>
                    <a:pt x="63816" y="143977"/>
                    <a:pt x="67254" y="146178"/>
                    <a:pt x="73073" y="146178"/>
                  </a:cubicBezTo>
                  <a:cubicBezTo>
                    <a:pt x="82119" y="146178"/>
                    <a:pt x="89154" y="139607"/>
                    <a:pt x="90609" y="131799"/>
                  </a:cubicBezTo>
                  <a:cubicBezTo>
                    <a:pt x="91852" y="125245"/>
                    <a:pt x="87991" y="121835"/>
                    <a:pt x="82542" y="119908"/>
                  </a:cubicBezTo>
                  <a:lnTo>
                    <a:pt x="41626" y="105294"/>
                  </a:lnTo>
                  <a:cubicBezTo>
                    <a:pt x="19249" y="97270"/>
                    <a:pt x="13933" y="80962"/>
                    <a:pt x="18164" y="58341"/>
                  </a:cubicBezTo>
                  <a:cubicBezTo>
                    <a:pt x="25041" y="21826"/>
                    <a:pt x="54955" y="1149"/>
                    <a:pt x="100343" y="1149"/>
                  </a:cubicBezTo>
                  <a:cubicBezTo>
                    <a:pt x="139065" y="1149"/>
                    <a:pt x="165540" y="14764"/>
                    <a:pt x="157870" y="55649"/>
                  </a:cubicBezTo>
                  <a:lnTo>
                    <a:pt x="102802" y="55649"/>
                  </a:lnTo>
                </a:path>
              </a:pathLst>
            </a:custGeom>
            <a:solidFill>
              <a:srgbClr val="231F20"/>
            </a:solidFill>
            <a:ln w="195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E332BF9-8376-A61A-CBE9-37A227347130}"/>
                </a:ext>
              </a:extLst>
            </p:cNvPr>
            <p:cNvSpPr/>
            <p:nvPr/>
          </p:nvSpPr>
          <p:spPr>
            <a:xfrm>
              <a:off x="11231414" y="5825269"/>
              <a:ext cx="147569" cy="175677"/>
            </a:xfrm>
            <a:custGeom>
              <a:avLst/>
              <a:gdLst>
                <a:gd name="connsiteX0" fmla="*/ 34050 w 147568"/>
                <a:gd name="connsiteY0" fmla="*/ 1149 h 175677"/>
                <a:gd name="connsiteX1" fmla="*/ 152146 w 147568"/>
                <a:gd name="connsiteY1" fmla="*/ 1149 h 175677"/>
                <a:gd name="connsiteX2" fmla="*/ 143550 w 147568"/>
                <a:gd name="connsiteY2" fmla="*/ 46911 h 175677"/>
                <a:gd name="connsiteX3" fmla="*/ 84383 w 147568"/>
                <a:gd name="connsiteY3" fmla="*/ 46911 h 175677"/>
                <a:gd name="connsiteX4" fmla="*/ 80865 w 147568"/>
                <a:gd name="connsiteY4" fmla="*/ 65642 h 175677"/>
                <a:gd name="connsiteX5" fmla="*/ 135483 w 147568"/>
                <a:gd name="connsiteY5" fmla="*/ 65642 h 175677"/>
                <a:gd name="connsiteX6" fmla="*/ 126888 w 147568"/>
                <a:gd name="connsiteY6" fmla="*/ 111392 h 175677"/>
                <a:gd name="connsiteX7" fmla="*/ 72270 w 147568"/>
                <a:gd name="connsiteY7" fmla="*/ 111392 h 175677"/>
                <a:gd name="connsiteX8" fmla="*/ 68566 w 147568"/>
                <a:gd name="connsiteY8" fmla="*/ 131110 h 175677"/>
                <a:gd name="connsiteX9" fmla="*/ 129638 w 147568"/>
                <a:gd name="connsiteY9" fmla="*/ 131110 h 175677"/>
                <a:gd name="connsiteX10" fmla="*/ 121041 w 147568"/>
                <a:gd name="connsiteY10" fmla="*/ 176860 h 175677"/>
                <a:gd name="connsiteX11" fmla="*/ 1016 w 147568"/>
                <a:gd name="connsiteY11" fmla="*/ 176860 h 175677"/>
                <a:gd name="connsiteX12" fmla="*/ 34050 w 147568"/>
                <a:gd name="connsiteY12" fmla="*/ 1149 h 17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568" h="175677">
                  <a:moveTo>
                    <a:pt x="34050" y="1149"/>
                  </a:moveTo>
                  <a:lnTo>
                    <a:pt x="152146" y="1149"/>
                  </a:lnTo>
                  <a:lnTo>
                    <a:pt x="143550" y="46911"/>
                  </a:lnTo>
                  <a:lnTo>
                    <a:pt x="84383" y="46911"/>
                  </a:lnTo>
                  <a:lnTo>
                    <a:pt x="80865" y="65642"/>
                  </a:lnTo>
                  <a:lnTo>
                    <a:pt x="135483" y="65642"/>
                  </a:lnTo>
                  <a:lnTo>
                    <a:pt x="126888" y="111392"/>
                  </a:lnTo>
                  <a:lnTo>
                    <a:pt x="72270" y="111392"/>
                  </a:lnTo>
                  <a:lnTo>
                    <a:pt x="68566" y="131110"/>
                  </a:lnTo>
                  <a:lnTo>
                    <a:pt x="129638" y="131110"/>
                  </a:lnTo>
                  <a:lnTo>
                    <a:pt x="121041" y="176860"/>
                  </a:lnTo>
                  <a:lnTo>
                    <a:pt x="1016" y="176860"/>
                  </a:lnTo>
                  <a:lnTo>
                    <a:pt x="34050" y="1149"/>
                  </a:lnTo>
                </a:path>
              </a:pathLst>
            </a:custGeom>
            <a:solidFill>
              <a:srgbClr val="231F20"/>
            </a:solidFill>
            <a:ln w="195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25C44D1-1FEB-E1DA-88C5-D06296CE6198}"/>
                </a:ext>
              </a:extLst>
            </p:cNvPr>
            <p:cNvSpPr/>
            <p:nvPr/>
          </p:nvSpPr>
          <p:spPr>
            <a:xfrm>
              <a:off x="11393389" y="5825269"/>
              <a:ext cx="168650" cy="175677"/>
            </a:xfrm>
            <a:custGeom>
              <a:avLst/>
              <a:gdLst>
                <a:gd name="connsiteX0" fmla="*/ 79114 w 168650"/>
                <a:gd name="connsiteY0" fmla="*/ 74410 h 175677"/>
                <a:gd name="connsiteX1" fmla="*/ 102894 w 168650"/>
                <a:gd name="connsiteY1" fmla="*/ 56642 h 175677"/>
                <a:gd name="connsiteX2" fmla="*/ 85844 w 168650"/>
                <a:gd name="connsiteY2" fmla="*/ 41077 h 175677"/>
                <a:gd name="connsiteX3" fmla="*/ 80238 w 168650"/>
                <a:gd name="connsiteY3" fmla="*/ 41077 h 175677"/>
                <a:gd name="connsiteX4" fmla="*/ 73995 w 168650"/>
                <a:gd name="connsiteY4" fmla="*/ 74410 h 175677"/>
                <a:gd name="connsiteX5" fmla="*/ 34050 w 168650"/>
                <a:gd name="connsiteY5" fmla="*/ 1149 h 175677"/>
                <a:gd name="connsiteX6" fmla="*/ 125915 w 168650"/>
                <a:gd name="connsiteY6" fmla="*/ 1149 h 175677"/>
                <a:gd name="connsiteX7" fmla="*/ 170455 w 168650"/>
                <a:gd name="connsiteY7" fmla="*/ 45685 h 175677"/>
                <a:gd name="connsiteX8" fmla="*/ 131806 w 168650"/>
                <a:gd name="connsiteY8" fmla="*/ 87545 h 175677"/>
                <a:gd name="connsiteX9" fmla="*/ 131725 w 168650"/>
                <a:gd name="connsiteY9" fmla="*/ 88023 h 175677"/>
                <a:gd name="connsiteX10" fmla="*/ 153758 w 168650"/>
                <a:gd name="connsiteY10" fmla="*/ 110422 h 175677"/>
                <a:gd name="connsiteX11" fmla="*/ 151374 w 168650"/>
                <a:gd name="connsiteY11" fmla="*/ 176860 h 175677"/>
                <a:gd name="connsiteX12" fmla="*/ 91153 w 168650"/>
                <a:gd name="connsiteY12" fmla="*/ 176860 h 175677"/>
                <a:gd name="connsiteX13" fmla="*/ 92873 w 168650"/>
                <a:gd name="connsiteY13" fmla="*/ 126478 h 175677"/>
                <a:gd name="connsiteX14" fmla="*/ 80103 w 168650"/>
                <a:gd name="connsiteY14" fmla="*/ 114324 h 175677"/>
                <a:gd name="connsiteX15" fmla="*/ 73007 w 168650"/>
                <a:gd name="connsiteY15" fmla="*/ 114324 h 175677"/>
                <a:gd name="connsiteX16" fmla="*/ 61238 w 168650"/>
                <a:gd name="connsiteY16" fmla="*/ 176860 h 175677"/>
                <a:gd name="connsiteX17" fmla="*/ 1016 w 168650"/>
                <a:gd name="connsiteY17" fmla="*/ 176860 h 175677"/>
                <a:gd name="connsiteX18" fmla="*/ 34050 w 168650"/>
                <a:gd name="connsiteY18" fmla="*/ 1149 h 17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650" h="175677">
                  <a:moveTo>
                    <a:pt x="79114" y="74410"/>
                  </a:moveTo>
                  <a:cubicBezTo>
                    <a:pt x="90963" y="74410"/>
                    <a:pt x="100443" y="69771"/>
                    <a:pt x="102894" y="56642"/>
                  </a:cubicBezTo>
                  <a:cubicBezTo>
                    <a:pt x="105331" y="43758"/>
                    <a:pt x="97870" y="41077"/>
                    <a:pt x="85844" y="41077"/>
                  </a:cubicBezTo>
                  <a:lnTo>
                    <a:pt x="80238" y="41077"/>
                  </a:lnTo>
                  <a:lnTo>
                    <a:pt x="73995" y="74410"/>
                  </a:lnTo>
                  <a:close/>
                  <a:moveTo>
                    <a:pt x="34050" y="1149"/>
                  </a:moveTo>
                  <a:lnTo>
                    <a:pt x="125915" y="1149"/>
                  </a:lnTo>
                  <a:cubicBezTo>
                    <a:pt x="159229" y="1149"/>
                    <a:pt x="176671" y="12597"/>
                    <a:pt x="170455" y="45685"/>
                  </a:cubicBezTo>
                  <a:cubicBezTo>
                    <a:pt x="166636" y="65881"/>
                    <a:pt x="156249" y="81231"/>
                    <a:pt x="131806" y="87545"/>
                  </a:cubicBezTo>
                  <a:lnTo>
                    <a:pt x="131725" y="88023"/>
                  </a:lnTo>
                  <a:cubicBezTo>
                    <a:pt x="146513" y="89489"/>
                    <a:pt x="153257" y="97029"/>
                    <a:pt x="153758" y="110422"/>
                  </a:cubicBezTo>
                  <a:cubicBezTo>
                    <a:pt x="154367" y="125521"/>
                    <a:pt x="149262" y="150337"/>
                    <a:pt x="151374" y="176860"/>
                  </a:cubicBezTo>
                  <a:lnTo>
                    <a:pt x="91153" y="176860"/>
                  </a:lnTo>
                  <a:cubicBezTo>
                    <a:pt x="89961" y="163695"/>
                    <a:pt x="92182" y="141570"/>
                    <a:pt x="92873" y="126478"/>
                  </a:cubicBezTo>
                  <a:cubicBezTo>
                    <a:pt x="93238" y="117705"/>
                    <a:pt x="89988" y="114324"/>
                    <a:pt x="80103" y="114324"/>
                  </a:cubicBezTo>
                  <a:lnTo>
                    <a:pt x="73007" y="114324"/>
                  </a:lnTo>
                  <a:lnTo>
                    <a:pt x="61238" y="176860"/>
                  </a:lnTo>
                  <a:lnTo>
                    <a:pt x="1016" y="176860"/>
                  </a:lnTo>
                  <a:lnTo>
                    <a:pt x="34050" y="1149"/>
                  </a:lnTo>
                </a:path>
              </a:pathLst>
            </a:custGeom>
            <a:solidFill>
              <a:srgbClr val="231F20"/>
            </a:solidFill>
            <a:ln w="195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A06A996-5DBC-276C-A2DF-DA93F410B510}"/>
                </a:ext>
              </a:extLst>
            </p:cNvPr>
            <p:cNvSpPr/>
            <p:nvPr/>
          </p:nvSpPr>
          <p:spPr>
            <a:xfrm>
              <a:off x="11585357" y="5820661"/>
              <a:ext cx="161623" cy="182704"/>
            </a:xfrm>
            <a:custGeom>
              <a:avLst/>
              <a:gdLst>
                <a:gd name="connsiteX0" fmla="*/ 151703 w 161623"/>
                <a:gd name="connsiteY0" fmla="*/ 116479 h 182704"/>
                <a:gd name="connsiteX1" fmla="*/ 65901 w 161623"/>
                <a:gd name="connsiteY1" fmla="*/ 186075 h 182704"/>
                <a:gd name="connsiteX2" fmla="*/ 3851 w 161623"/>
                <a:gd name="connsiteY2" fmla="*/ 92871 h 182704"/>
                <a:gd name="connsiteX3" fmla="*/ 100893 w 161623"/>
                <a:gd name="connsiteY3" fmla="*/ 1149 h 182704"/>
                <a:gd name="connsiteX4" fmla="*/ 160289 w 161623"/>
                <a:gd name="connsiteY4" fmla="*/ 70747 h 182704"/>
                <a:gd name="connsiteX5" fmla="*/ 103927 w 161623"/>
                <a:gd name="connsiteY5" fmla="*/ 70747 h 182704"/>
                <a:gd name="connsiteX6" fmla="*/ 93594 w 161623"/>
                <a:gd name="connsiteY6" fmla="*/ 46888 h 182704"/>
                <a:gd name="connsiteX7" fmla="*/ 67377 w 161623"/>
                <a:gd name="connsiteY7" fmla="*/ 93619 h 182704"/>
                <a:gd name="connsiteX8" fmla="*/ 75367 w 161623"/>
                <a:gd name="connsiteY8" fmla="*/ 140344 h 182704"/>
                <a:gd name="connsiteX9" fmla="*/ 94041 w 161623"/>
                <a:gd name="connsiteY9" fmla="*/ 116479 h 182704"/>
                <a:gd name="connsiteX10" fmla="*/ 151703 w 161623"/>
                <a:gd name="connsiteY10" fmla="*/ 116479 h 18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23" h="182704">
                  <a:moveTo>
                    <a:pt x="151703" y="116479"/>
                  </a:moveTo>
                  <a:cubicBezTo>
                    <a:pt x="142603" y="164922"/>
                    <a:pt x="104401" y="186075"/>
                    <a:pt x="65901" y="186075"/>
                  </a:cubicBezTo>
                  <a:cubicBezTo>
                    <a:pt x="11489" y="186075"/>
                    <a:pt x="-6631" y="148614"/>
                    <a:pt x="3851" y="92871"/>
                  </a:cubicBezTo>
                  <a:cubicBezTo>
                    <a:pt x="12626" y="38132"/>
                    <a:pt x="48418" y="1149"/>
                    <a:pt x="100893" y="1149"/>
                  </a:cubicBezTo>
                  <a:cubicBezTo>
                    <a:pt x="140030" y="1149"/>
                    <a:pt x="169795" y="19145"/>
                    <a:pt x="160289" y="70747"/>
                  </a:cubicBezTo>
                  <a:lnTo>
                    <a:pt x="103927" y="70747"/>
                  </a:lnTo>
                  <a:cubicBezTo>
                    <a:pt x="106838" y="50771"/>
                    <a:pt x="101096" y="46888"/>
                    <a:pt x="93594" y="46888"/>
                  </a:cubicBezTo>
                  <a:cubicBezTo>
                    <a:pt x="77669" y="46888"/>
                    <a:pt x="72672" y="65372"/>
                    <a:pt x="67377" y="93619"/>
                  </a:cubicBezTo>
                  <a:cubicBezTo>
                    <a:pt x="62353" y="120369"/>
                    <a:pt x="59888" y="140344"/>
                    <a:pt x="75367" y="140344"/>
                  </a:cubicBezTo>
                  <a:cubicBezTo>
                    <a:pt x="83329" y="140344"/>
                    <a:pt x="89708" y="134976"/>
                    <a:pt x="94041" y="116479"/>
                  </a:cubicBezTo>
                  <a:lnTo>
                    <a:pt x="151703" y="116479"/>
                  </a:lnTo>
                </a:path>
              </a:pathLst>
            </a:custGeom>
            <a:solidFill>
              <a:srgbClr val="231F20"/>
            </a:solidFill>
            <a:ln w="195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79AF0C0-96F9-1DC4-6D6D-6F92889EF111}"/>
                </a:ext>
              </a:extLst>
            </p:cNvPr>
            <p:cNvSpPr/>
            <p:nvPr/>
          </p:nvSpPr>
          <p:spPr>
            <a:xfrm>
              <a:off x="10832589" y="6068860"/>
              <a:ext cx="161623" cy="182704"/>
            </a:xfrm>
            <a:custGeom>
              <a:avLst/>
              <a:gdLst>
                <a:gd name="connsiteX0" fmla="*/ 151692 w 161623"/>
                <a:gd name="connsiteY0" fmla="*/ 116496 h 182704"/>
                <a:gd name="connsiteX1" fmla="*/ 65922 w 161623"/>
                <a:gd name="connsiteY1" fmla="*/ 186093 h 182704"/>
                <a:gd name="connsiteX2" fmla="*/ 3847 w 161623"/>
                <a:gd name="connsiteY2" fmla="*/ 92888 h 182704"/>
                <a:gd name="connsiteX3" fmla="*/ 100883 w 161623"/>
                <a:gd name="connsiteY3" fmla="*/ 1149 h 182704"/>
                <a:gd name="connsiteX4" fmla="*/ 160315 w 161623"/>
                <a:gd name="connsiteY4" fmla="*/ 70747 h 182704"/>
                <a:gd name="connsiteX5" fmla="*/ 103951 w 161623"/>
                <a:gd name="connsiteY5" fmla="*/ 70747 h 182704"/>
                <a:gd name="connsiteX6" fmla="*/ 93588 w 161623"/>
                <a:gd name="connsiteY6" fmla="*/ 46898 h 182704"/>
                <a:gd name="connsiteX7" fmla="*/ 67393 w 161623"/>
                <a:gd name="connsiteY7" fmla="*/ 93636 h 182704"/>
                <a:gd name="connsiteX8" fmla="*/ 75381 w 161623"/>
                <a:gd name="connsiteY8" fmla="*/ 140344 h 182704"/>
                <a:gd name="connsiteX9" fmla="*/ 94054 w 161623"/>
                <a:gd name="connsiteY9" fmla="*/ 116496 h 182704"/>
                <a:gd name="connsiteX10" fmla="*/ 151692 w 161623"/>
                <a:gd name="connsiteY10" fmla="*/ 116496 h 18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23" h="182704">
                  <a:moveTo>
                    <a:pt x="151692" y="116496"/>
                  </a:moveTo>
                  <a:cubicBezTo>
                    <a:pt x="142594" y="164939"/>
                    <a:pt x="104400" y="186093"/>
                    <a:pt x="65922" y="186093"/>
                  </a:cubicBezTo>
                  <a:cubicBezTo>
                    <a:pt x="11506" y="186093"/>
                    <a:pt x="-6628" y="148632"/>
                    <a:pt x="3847" y="92888"/>
                  </a:cubicBezTo>
                  <a:cubicBezTo>
                    <a:pt x="12644" y="38162"/>
                    <a:pt x="48414" y="1149"/>
                    <a:pt x="100883" y="1149"/>
                  </a:cubicBezTo>
                  <a:cubicBezTo>
                    <a:pt x="140055" y="1149"/>
                    <a:pt x="169784" y="19162"/>
                    <a:pt x="160315" y="70747"/>
                  </a:cubicBezTo>
                  <a:lnTo>
                    <a:pt x="103951" y="70747"/>
                  </a:lnTo>
                  <a:cubicBezTo>
                    <a:pt x="106834" y="50788"/>
                    <a:pt x="101122" y="46898"/>
                    <a:pt x="93588" y="46898"/>
                  </a:cubicBezTo>
                  <a:cubicBezTo>
                    <a:pt x="77666" y="46898"/>
                    <a:pt x="72693" y="65391"/>
                    <a:pt x="67393" y="93636"/>
                  </a:cubicBezTo>
                  <a:cubicBezTo>
                    <a:pt x="62352" y="120386"/>
                    <a:pt x="59892" y="140344"/>
                    <a:pt x="75381" y="140344"/>
                  </a:cubicBezTo>
                  <a:cubicBezTo>
                    <a:pt x="83342" y="140344"/>
                    <a:pt x="89728" y="134987"/>
                    <a:pt x="94054" y="116496"/>
                  </a:cubicBezTo>
                  <a:lnTo>
                    <a:pt x="151692" y="116496"/>
                  </a:lnTo>
                </a:path>
              </a:pathLst>
            </a:custGeom>
            <a:solidFill>
              <a:srgbClr val="231F20"/>
            </a:solidFill>
            <a:ln w="195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134839F-ABA8-AFEF-1790-2FC54126BC94}"/>
                </a:ext>
              </a:extLst>
            </p:cNvPr>
            <p:cNvSpPr/>
            <p:nvPr/>
          </p:nvSpPr>
          <p:spPr>
            <a:xfrm>
              <a:off x="11008869" y="6073497"/>
              <a:ext cx="168650" cy="175677"/>
            </a:xfrm>
            <a:custGeom>
              <a:avLst/>
              <a:gdLst>
                <a:gd name="connsiteX0" fmla="*/ 85653 w 168650"/>
                <a:gd name="connsiteY0" fmla="*/ 74397 h 175677"/>
                <a:gd name="connsiteX1" fmla="*/ 109431 w 168650"/>
                <a:gd name="connsiteY1" fmla="*/ 56623 h 175677"/>
                <a:gd name="connsiteX2" fmla="*/ 92372 w 168650"/>
                <a:gd name="connsiteY2" fmla="*/ 41065 h 175677"/>
                <a:gd name="connsiteX3" fmla="*/ 86764 w 168650"/>
                <a:gd name="connsiteY3" fmla="*/ 41065 h 175677"/>
                <a:gd name="connsiteX4" fmla="*/ 80495 w 168650"/>
                <a:gd name="connsiteY4" fmla="*/ 74397 h 175677"/>
                <a:gd name="connsiteX5" fmla="*/ 34024 w 168650"/>
                <a:gd name="connsiteY5" fmla="*/ 1149 h 175677"/>
                <a:gd name="connsiteX6" fmla="*/ 125883 w 168650"/>
                <a:gd name="connsiteY6" fmla="*/ 1149 h 175677"/>
                <a:gd name="connsiteX7" fmla="*/ 170423 w 168650"/>
                <a:gd name="connsiteY7" fmla="*/ 45673 h 175677"/>
                <a:gd name="connsiteX8" fmla="*/ 131807 w 168650"/>
                <a:gd name="connsiteY8" fmla="*/ 87533 h 175677"/>
                <a:gd name="connsiteX9" fmla="*/ 131702 w 168650"/>
                <a:gd name="connsiteY9" fmla="*/ 88012 h 175677"/>
                <a:gd name="connsiteX10" fmla="*/ 153733 w 168650"/>
                <a:gd name="connsiteY10" fmla="*/ 110393 h 175677"/>
                <a:gd name="connsiteX11" fmla="*/ 151353 w 168650"/>
                <a:gd name="connsiteY11" fmla="*/ 176848 h 175677"/>
                <a:gd name="connsiteX12" fmla="*/ 91128 w 168650"/>
                <a:gd name="connsiteY12" fmla="*/ 176848 h 175677"/>
                <a:gd name="connsiteX13" fmla="*/ 92874 w 168650"/>
                <a:gd name="connsiteY13" fmla="*/ 126460 h 175677"/>
                <a:gd name="connsiteX14" fmla="*/ 80098 w 168650"/>
                <a:gd name="connsiteY14" fmla="*/ 114282 h 175677"/>
                <a:gd name="connsiteX15" fmla="*/ 72983 w 168650"/>
                <a:gd name="connsiteY15" fmla="*/ 114282 h 175677"/>
                <a:gd name="connsiteX16" fmla="*/ 61240 w 168650"/>
                <a:gd name="connsiteY16" fmla="*/ 176848 h 175677"/>
                <a:gd name="connsiteX17" fmla="*/ 1016 w 168650"/>
                <a:gd name="connsiteY17" fmla="*/ 176848 h 175677"/>
                <a:gd name="connsiteX18" fmla="*/ 34024 w 168650"/>
                <a:gd name="connsiteY18" fmla="*/ 1149 h 17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650" h="175677">
                  <a:moveTo>
                    <a:pt x="85653" y="74397"/>
                  </a:moveTo>
                  <a:cubicBezTo>
                    <a:pt x="97503" y="74397"/>
                    <a:pt x="106971" y="69760"/>
                    <a:pt x="109431" y="56623"/>
                  </a:cubicBezTo>
                  <a:cubicBezTo>
                    <a:pt x="111838" y="43727"/>
                    <a:pt x="104405" y="41065"/>
                    <a:pt x="92372" y="41065"/>
                  </a:cubicBezTo>
                  <a:lnTo>
                    <a:pt x="86764" y="41065"/>
                  </a:lnTo>
                  <a:lnTo>
                    <a:pt x="80495" y="74397"/>
                  </a:lnTo>
                  <a:close/>
                  <a:moveTo>
                    <a:pt x="34024" y="1149"/>
                  </a:moveTo>
                  <a:lnTo>
                    <a:pt x="125883" y="1149"/>
                  </a:lnTo>
                  <a:cubicBezTo>
                    <a:pt x="159235" y="1149"/>
                    <a:pt x="176665" y="12579"/>
                    <a:pt x="170423" y="45673"/>
                  </a:cubicBezTo>
                  <a:cubicBezTo>
                    <a:pt x="166614" y="65870"/>
                    <a:pt x="156220" y="81190"/>
                    <a:pt x="131807" y="87533"/>
                  </a:cubicBezTo>
                  <a:lnTo>
                    <a:pt x="131702" y="88012"/>
                  </a:lnTo>
                  <a:cubicBezTo>
                    <a:pt x="146486" y="89478"/>
                    <a:pt x="153257" y="97019"/>
                    <a:pt x="153733" y="110393"/>
                  </a:cubicBezTo>
                  <a:cubicBezTo>
                    <a:pt x="154341" y="125503"/>
                    <a:pt x="149237" y="150308"/>
                    <a:pt x="151353" y="176848"/>
                  </a:cubicBezTo>
                  <a:lnTo>
                    <a:pt x="91128" y="176848"/>
                  </a:lnTo>
                  <a:cubicBezTo>
                    <a:pt x="89938" y="163713"/>
                    <a:pt x="92159" y="141571"/>
                    <a:pt x="92874" y="126460"/>
                  </a:cubicBezTo>
                  <a:cubicBezTo>
                    <a:pt x="93218" y="117723"/>
                    <a:pt x="89964" y="114282"/>
                    <a:pt x="80098" y="114282"/>
                  </a:cubicBezTo>
                  <a:lnTo>
                    <a:pt x="72983" y="114282"/>
                  </a:lnTo>
                  <a:lnTo>
                    <a:pt x="61240" y="176848"/>
                  </a:lnTo>
                  <a:lnTo>
                    <a:pt x="1016" y="176848"/>
                  </a:lnTo>
                  <a:lnTo>
                    <a:pt x="34024" y="1149"/>
                  </a:lnTo>
                </a:path>
              </a:pathLst>
            </a:custGeom>
            <a:solidFill>
              <a:srgbClr val="231F20"/>
            </a:solidFill>
            <a:ln w="195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0DE49DC-2618-8134-01E7-6900C0C593DF}"/>
                </a:ext>
              </a:extLst>
            </p:cNvPr>
            <p:cNvSpPr/>
            <p:nvPr/>
          </p:nvSpPr>
          <p:spPr>
            <a:xfrm>
              <a:off x="11193343" y="6068860"/>
              <a:ext cx="154596" cy="182704"/>
            </a:xfrm>
            <a:custGeom>
              <a:avLst/>
              <a:gdLst>
                <a:gd name="connsiteX0" fmla="*/ 102776 w 154595"/>
                <a:gd name="connsiteY0" fmla="*/ 55666 h 182704"/>
                <a:gd name="connsiteX1" fmla="*/ 91985 w 154595"/>
                <a:gd name="connsiteY1" fmla="*/ 41065 h 182704"/>
                <a:gd name="connsiteX2" fmla="*/ 75851 w 154595"/>
                <a:gd name="connsiteY2" fmla="*/ 51298 h 182704"/>
                <a:gd name="connsiteX3" fmla="*/ 83838 w 154595"/>
                <a:gd name="connsiteY3" fmla="*/ 62488 h 182704"/>
                <a:gd name="connsiteX4" fmla="*/ 130046 w 154595"/>
                <a:gd name="connsiteY4" fmla="*/ 78796 h 182704"/>
                <a:gd name="connsiteX5" fmla="*/ 149538 w 154595"/>
                <a:gd name="connsiteY5" fmla="*/ 125025 h 182704"/>
                <a:gd name="connsiteX6" fmla="*/ 63208 w 154595"/>
                <a:gd name="connsiteY6" fmla="*/ 186093 h 182704"/>
                <a:gd name="connsiteX7" fmla="*/ 2427 w 154595"/>
                <a:gd name="connsiteY7" fmla="*/ 127208 h 182704"/>
                <a:gd name="connsiteX8" fmla="*/ 61357 w 154595"/>
                <a:gd name="connsiteY8" fmla="*/ 127208 h 182704"/>
                <a:gd name="connsiteX9" fmla="*/ 62070 w 154595"/>
                <a:gd name="connsiteY9" fmla="*/ 140583 h 182704"/>
                <a:gd name="connsiteX10" fmla="*/ 73048 w 154595"/>
                <a:gd name="connsiteY10" fmla="*/ 146209 h 182704"/>
                <a:gd name="connsiteX11" fmla="*/ 90609 w 154595"/>
                <a:gd name="connsiteY11" fmla="*/ 131846 h 182704"/>
                <a:gd name="connsiteX12" fmla="*/ 82516 w 154595"/>
                <a:gd name="connsiteY12" fmla="*/ 119908 h 182704"/>
                <a:gd name="connsiteX13" fmla="*/ 41599 w 154595"/>
                <a:gd name="connsiteY13" fmla="*/ 105305 h 182704"/>
                <a:gd name="connsiteX14" fmla="*/ 18164 w 154595"/>
                <a:gd name="connsiteY14" fmla="*/ 58328 h 182704"/>
                <a:gd name="connsiteX15" fmla="*/ 100343 w 154595"/>
                <a:gd name="connsiteY15" fmla="*/ 1149 h 182704"/>
                <a:gd name="connsiteX16" fmla="*/ 157844 w 154595"/>
                <a:gd name="connsiteY16" fmla="*/ 55666 h 182704"/>
                <a:gd name="connsiteX17" fmla="*/ 102776 w 154595"/>
                <a:gd name="connsiteY17" fmla="*/ 55666 h 18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4595" h="182704">
                  <a:moveTo>
                    <a:pt x="102776" y="55666"/>
                  </a:moveTo>
                  <a:cubicBezTo>
                    <a:pt x="104601" y="44715"/>
                    <a:pt x="99946" y="41065"/>
                    <a:pt x="91985" y="41065"/>
                  </a:cubicBezTo>
                  <a:cubicBezTo>
                    <a:pt x="82067" y="41065"/>
                    <a:pt x="76856" y="45941"/>
                    <a:pt x="75851" y="51298"/>
                  </a:cubicBezTo>
                  <a:cubicBezTo>
                    <a:pt x="74660" y="57612"/>
                    <a:pt x="77835" y="60303"/>
                    <a:pt x="83838" y="62488"/>
                  </a:cubicBezTo>
                  <a:cubicBezTo>
                    <a:pt x="94948" y="66377"/>
                    <a:pt x="115763" y="71225"/>
                    <a:pt x="130046" y="78796"/>
                  </a:cubicBezTo>
                  <a:cubicBezTo>
                    <a:pt x="147898" y="88041"/>
                    <a:pt x="153532" y="103870"/>
                    <a:pt x="149538" y="125025"/>
                  </a:cubicBezTo>
                  <a:cubicBezTo>
                    <a:pt x="141444" y="168081"/>
                    <a:pt x="107087" y="186093"/>
                    <a:pt x="63208" y="186093"/>
                  </a:cubicBezTo>
                  <a:cubicBezTo>
                    <a:pt x="25782" y="186093"/>
                    <a:pt x="-6168" y="172959"/>
                    <a:pt x="2427" y="127208"/>
                  </a:cubicBezTo>
                  <a:lnTo>
                    <a:pt x="61357" y="127208"/>
                  </a:lnTo>
                  <a:cubicBezTo>
                    <a:pt x="60458" y="132085"/>
                    <a:pt x="60405" y="136933"/>
                    <a:pt x="62070" y="140583"/>
                  </a:cubicBezTo>
                  <a:cubicBezTo>
                    <a:pt x="63816" y="143994"/>
                    <a:pt x="67254" y="146209"/>
                    <a:pt x="73048" y="146209"/>
                  </a:cubicBezTo>
                  <a:cubicBezTo>
                    <a:pt x="82092" y="146209"/>
                    <a:pt x="89154" y="139626"/>
                    <a:pt x="90609" y="131846"/>
                  </a:cubicBezTo>
                  <a:cubicBezTo>
                    <a:pt x="91852" y="125264"/>
                    <a:pt x="87964" y="121852"/>
                    <a:pt x="82516" y="119908"/>
                  </a:cubicBezTo>
                  <a:lnTo>
                    <a:pt x="41599" y="105305"/>
                  </a:lnTo>
                  <a:cubicBezTo>
                    <a:pt x="19249" y="97287"/>
                    <a:pt x="13907" y="80980"/>
                    <a:pt x="18164" y="58328"/>
                  </a:cubicBezTo>
                  <a:cubicBezTo>
                    <a:pt x="25015" y="21825"/>
                    <a:pt x="54930" y="1149"/>
                    <a:pt x="100343" y="1149"/>
                  </a:cubicBezTo>
                  <a:cubicBezTo>
                    <a:pt x="139038" y="1149"/>
                    <a:pt x="165514" y="14793"/>
                    <a:pt x="157844" y="55666"/>
                  </a:cubicBezTo>
                  <a:lnTo>
                    <a:pt x="102776" y="55666"/>
                  </a:lnTo>
                </a:path>
              </a:pathLst>
            </a:custGeom>
            <a:solidFill>
              <a:srgbClr val="231F20"/>
            </a:solidFill>
            <a:ln w="195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2465FFF-FD7F-6C04-A64E-C70E7EF669A3}"/>
                </a:ext>
              </a:extLst>
            </p:cNvPr>
            <p:cNvSpPr/>
            <p:nvPr/>
          </p:nvSpPr>
          <p:spPr>
            <a:xfrm>
              <a:off x="11367998" y="6073497"/>
              <a:ext cx="189731" cy="175677"/>
            </a:xfrm>
            <a:custGeom>
              <a:avLst/>
              <a:gdLst>
                <a:gd name="connsiteX0" fmla="*/ 34050 w 189731"/>
                <a:gd name="connsiteY0" fmla="*/ 1149 h 175677"/>
                <a:gd name="connsiteX1" fmla="*/ 107850 w 189731"/>
                <a:gd name="connsiteY1" fmla="*/ 1149 h 175677"/>
                <a:gd name="connsiteX2" fmla="*/ 120756 w 189731"/>
                <a:gd name="connsiteY2" fmla="*/ 107491 h 175677"/>
                <a:gd name="connsiteX3" fmla="*/ 121203 w 189731"/>
                <a:gd name="connsiteY3" fmla="*/ 107491 h 175677"/>
                <a:gd name="connsiteX4" fmla="*/ 141177 w 189731"/>
                <a:gd name="connsiteY4" fmla="*/ 1149 h 175677"/>
                <a:gd name="connsiteX5" fmla="*/ 191080 w 189731"/>
                <a:gd name="connsiteY5" fmla="*/ 1149 h 175677"/>
                <a:gd name="connsiteX6" fmla="*/ 158050 w 189731"/>
                <a:gd name="connsiteY6" fmla="*/ 176848 h 175677"/>
                <a:gd name="connsiteX7" fmla="*/ 84273 w 189731"/>
                <a:gd name="connsiteY7" fmla="*/ 176848 h 175677"/>
                <a:gd name="connsiteX8" fmla="*/ 71503 w 189731"/>
                <a:gd name="connsiteY8" fmla="*/ 69760 h 175677"/>
                <a:gd name="connsiteX9" fmla="*/ 71056 w 189731"/>
                <a:gd name="connsiteY9" fmla="*/ 69760 h 175677"/>
                <a:gd name="connsiteX10" fmla="*/ 50925 w 189731"/>
                <a:gd name="connsiteY10" fmla="*/ 176848 h 175677"/>
                <a:gd name="connsiteX11" fmla="*/ 1016 w 189731"/>
                <a:gd name="connsiteY11" fmla="*/ 176848 h 175677"/>
                <a:gd name="connsiteX12" fmla="*/ 34050 w 189731"/>
                <a:gd name="connsiteY12" fmla="*/ 1149 h 17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731" h="175677">
                  <a:moveTo>
                    <a:pt x="34050" y="1149"/>
                  </a:moveTo>
                  <a:lnTo>
                    <a:pt x="107850" y="1149"/>
                  </a:lnTo>
                  <a:lnTo>
                    <a:pt x="120756" y="107491"/>
                  </a:lnTo>
                  <a:lnTo>
                    <a:pt x="121203" y="107491"/>
                  </a:lnTo>
                  <a:lnTo>
                    <a:pt x="141177" y="1149"/>
                  </a:lnTo>
                  <a:lnTo>
                    <a:pt x="191080" y="1149"/>
                  </a:lnTo>
                  <a:lnTo>
                    <a:pt x="158050" y="176848"/>
                  </a:lnTo>
                  <a:lnTo>
                    <a:pt x="84273" y="176848"/>
                  </a:lnTo>
                  <a:lnTo>
                    <a:pt x="71503" y="69760"/>
                  </a:lnTo>
                  <a:lnTo>
                    <a:pt x="71056" y="69760"/>
                  </a:lnTo>
                  <a:lnTo>
                    <a:pt x="50925" y="176848"/>
                  </a:lnTo>
                  <a:lnTo>
                    <a:pt x="1016" y="176848"/>
                  </a:lnTo>
                  <a:lnTo>
                    <a:pt x="34050" y="1149"/>
                  </a:lnTo>
                </a:path>
              </a:pathLst>
            </a:custGeom>
            <a:solidFill>
              <a:srgbClr val="231F20"/>
            </a:solidFill>
            <a:ln w="195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61A4DEA-989B-C587-7DEE-5F2B69C769DC}"/>
                </a:ext>
              </a:extLst>
            </p:cNvPr>
            <p:cNvSpPr/>
            <p:nvPr/>
          </p:nvSpPr>
          <p:spPr>
            <a:xfrm>
              <a:off x="11575172" y="6068860"/>
              <a:ext cx="168650" cy="182704"/>
            </a:xfrm>
            <a:custGeom>
              <a:avLst/>
              <a:gdLst>
                <a:gd name="connsiteX0" fmla="*/ 86324 w 168650"/>
                <a:gd name="connsiteY0" fmla="*/ 82446 h 182704"/>
                <a:gd name="connsiteX1" fmla="*/ 166330 w 168650"/>
                <a:gd name="connsiteY1" fmla="*/ 82446 h 182704"/>
                <a:gd name="connsiteX2" fmla="*/ 149023 w 168650"/>
                <a:gd name="connsiteY2" fmla="*/ 174425 h 182704"/>
                <a:gd name="connsiteX3" fmla="*/ 69396 w 168650"/>
                <a:gd name="connsiteY3" fmla="*/ 186093 h 182704"/>
                <a:gd name="connsiteX4" fmla="*/ 3528 w 168650"/>
                <a:gd name="connsiteY4" fmla="*/ 93636 h 182704"/>
                <a:gd name="connsiteX5" fmla="*/ 105892 w 168650"/>
                <a:gd name="connsiteY5" fmla="*/ 1149 h 182704"/>
                <a:gd name="connsiteX6" fmla="*/ 168172 w 168650"/>
                <a:gd name="connsiteY6" fmla="*/ 60064 h 182704"/>
                <a:gd name="connsiteX7" fmla="*/ 110523 w 168650"/>
                <a:gd name="connsiteY7" fmla="*/ 60064 h 182704"/>
                <a:gd name="connsiteX8" fmla="*/ 107923 w 168650"/>
                <a:gd name="connsiteY8" fmla="*/ 48605 h 182704"/>
                <a:gd name="connsiteX9" fmla="*/ 98430 w 168650"/>
                <a:gd name="connsiteY9" fmla="*/ 45432 h 182704"/>
                <a:gd name="connsiteX10" fmla="*/ 77806 w 168650"/>
                <a:gd name="connsiteY10" fmla="*/ 57850 h 182704"/>
                <a:gd name="connsiteX11" fmla="*/ 66566 w 168650"/>
                <a:gd name="connsiteY11" fmla="*/ 97048 h 182704"/>
                <a:gd name="connsiteX12" fmla="*/ 64210 w 168650"/>
                <a:gd name="connsiteY12" fmla="*/ 131338 h 182704"/>
                <a:gd name="connsiteX13" fmla="*/ 79864 w 168650"/>
                <a:gd name="connsiteY13" fmla="*/ 141810 h 182704"/>
                <a:gd name="connsiteX14" fmla="*/ 96900 w 168650"/>
                <a:gd name="connsiteY14" fmla="*/ 138160 h 182704"/>
                <a:gd name="connsiteX15" fmla="*/ 100895 w 168650"/>
                <a:gd name="connsiteY15" fmla="*/ 116976 h 182704"/>
                <a:gd name="connsiteX16" fmla="*/ 79810 w 168650"/>
                <a:gd name="connsiteY16" fmla="*/ 116976 h 182704"/>
                <a:gd name="connsiteX17" fmla="*/ 86324 w 168650"/>
                <a:gd name="connsiteY17" fmla="*/ 82446 h 18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650" h="182704">
                  <a:moveTo>
                    <a:pt x="86324" y="82446"/>
                  </a:moveTo>
                  <a:lnTo>
                    <a:pt x="166330" y="82446"/>
                  </a:lnTo>
                  <a:lnTo>
                    <a:pt x="149023" y="174425"/>
                  </a:lnTo>
                  <a:cubicBezTo>
                    <a:pt x="123605" y="181486"/>
                    <a:pt x="94787" y="186093"/>
                    <a:pt x="69396" y="186093"/>
                  </a:cubicBezTo>
                  <a:cubicBezTo>
                    <a:pt x="13481" y="186093"/>
                    <a:pt x="-6575" y="147405"/>
                    <a:pt x="3528" y="93636"/>
                  </a:cubicBezTo>
                  <a:cubicBezTo>
                    <a:pt x="13630" y="39838"/>
                    <a:pt x="48230" y="1149"/>
                    <a:pt x="105892" y="1149"/>
                  </a:cubicBezTo>
                  <a:cubicBezTo>
                    <a:pt x="153628" y="1149"/>
                    <a:pt x="175268" y="18923"/>
                    <a:pt x="168172" y="60064"/>
                  </a:cubicBezTo>
                  <a:lnTo>
                    <a:pt x="110523" y="60064"/>
                  </a:lnTo>
                  <a:cubicBezTo>
                    <a:pt x="111363" y="54439"/>
                    <a:pt x="110090" y="50788"/>
                    <a:pt x="107923" y="48605"/>
                  </a:cubicBezTo>
                  <a:cubicBezTo>
                    <a:pt x="105756" y="46420"/>
                    <a:pt x="102290" y="45432"/>
                    <a:pt x="98430" y="45432"/>
                  </a:cubicBezTo>
                  <a:cubicBezTo>
                    <a:pt x="89167" y="45432"/>
                    <a:pt x="82139" y="50788"/>
                    <a:pt x="77806" y="57850"/>
                  </a:cubicBezTo>
                  <a:cubicBezTo>
                    <a:pt x="73459" y="64911"/>
                    <a:pt x="69369" y="82206"/>
                    <a:pt x="66566" y="97048"/>
                  </a:cubicBezTo>
                  <a:cubicBezTo>
                    <a:pt x="63356" y="114072"/>
                    <a:pt x="62463" y="125742"/>
                    <a:pt x="64210" y="131338"/>
                  </a:cubicBezTo>
                  <a:cubicBezTo>
                    <a:pt x="66484" y="138638"/>
                    <a:pt x="71901" y="141810"/>
                    <a:pt x="79864" y="141810"/>
                  </a:cubicBezTo>
                  <a:cubicBezTo>
                    <a:pt x="85687" y="141810"/>
                    <a:pt x="91443" y="140822"/>
                    <a:pt x="96900" y="138160"/>
                  </a:cubicBezTo>
                  <a:lnTo>
                    <a:pt x="100895" y="116976"/>
                  </a:lnTo>
                  <a:lnTo>
                    <a:pt x="79810" y="116976"/>
                  </a:lnTo>
                  <a:lnTo>
                    <a:pt x="86324" y="82446"/>
                  </a:lnTo>
                </a:path>
              </a:pathLst>
            </a:custGeom>
            <a:solidFill>
              <a:srgbClr val="231F20"/>
            </a:solidFill>
            <a:ln w="195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506329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Supplementary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940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indoor, person, video&#10;&#10;Description automatically generated">
            <a:extLst>
              <a:ext uri="{FF2B5EF4-FFF2-40B4-BE49-F238E27FC236}">
                <a16:creationId xmlns:a16="http://schemas.microsoft.com/office/drawing/2014/main" id="{47E57133-5609-489B-92B2-FEF4CF7F0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771" y="1558125"/>
            <a:ext cx="5288457" cy="396268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892249B-46F6-45A8-8655-9A37AE942908}"/>
              </a:ext>
            </a:extLst>
          </p:cNvPr>
          <p:cNvSpPr txBox="1">
            <a:spLocks/>
          </p:cNvSpPr>
          <p:nvPr/>
        </p:nvSpPr>
        <p:spPr>
          <a:xfrm>
            <a:off x="1965906" y="3794266"/>
            <a:ext cx="1485865" cy="354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monitor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16DD47A-79B8-4779-BD64-BF0CF828AC00}"/>
              </a:ext>
            </a:extLst>
          </p:cNvPr>
          <p:cNvSpPr txBox="1">
            <a:spLocks/>
          </p:cNvSpPr>
          <p:nvPr/>
        </p:nvSpPr>
        <p:spPr>
          <a:xfrm>
            <a:off x="3738101" y="5299875"/>
            <a:ext cx="1485865" cy="354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tablet + stylus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6EF9B64-2437-4172-8037-FC8C2CD54229}"/>
              </a:ext>
            </a:extLst>
          </p:cNvPr>
          <p:cNvSpPr txBox="1">
            <a:spLocks/>
          </p:cNvSpPr>
          <p:nvPr/>
        </p:nvSpPr>
        <p:spPr>
          <a:xfrm>
            <a:off x="6000204" y="2743908"/>
            <a:ext cx="1741715" cy="556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occlude vision of hand</a:t>
            </a:r>
          </a:p>
        </p:txBody>
      </p:sp>
    </p:spTree>
    <p:extLst>
      <p:ext uri="{BB962C8B-B14F-4D97-AF65-F5344CB8AC3E}">
        <p14:creationId xmlns:p14="http://schemas.microsoft.com/office/powerpoint/2010/main" val="14888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74D937-5113-497F-BDA3-F7E70E9F8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4183" flipH="1">
            <a:off x="5840894" y="2959658"/>
            <a:ext cx="1435834" cy="143583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B61A0E7-2B2D-401F-B4D7-25ABC860BB6C}"/>
              </a:ext>
            </a:extLst>
          </p:cNvPr>
          <p:cNvSpPr/>
          <p:nvPr/>
        </p:nvSpPr>
        <p:spPr>
          <a:xfrm>
            <a:off x="7301190" y="999829"/>
            <a:ext cx="497150" cy="497150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63B837-9845-46E9-A5F3-DC27A4175D85}"/>
              </a:ext>
            </a:extLst>
          </p:cNvPr>
          <p:cNvSpPr/>
          <p:nvPr/>
        </p:nvSpPr>
        <p:spPr>
          <a:xfrm>
            <a:off x="5847425" y="3180425"/>
            <a:ext cx="497150" cy="49715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2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927 -0.31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4" y="-15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11797 -0.317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74D937-5113-497F-BDA3-F7E70E9F8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4183" flipH="1">
            <a:off x="5840894" y="2959658"/>
            <a:ext cx="1435834" cy="143583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B61A0E7-2B2D-401F-B4D7-25ABC860BB6C}"/>
              </a:ext>
            </a:extLst>
          </p:cNvPr>
          <p:cNvSpPr/>
          <p:nvPr/>
        </p:nvSpPr>
        <p:spPr>
          <a:xfrm>
            <a:off x="7301190" y="1009160"/>
            <a:ext cx="497150" cy="497150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63B837-9845-46E9-A5F3-DC27A4175D85}"/>
              </a:ext>
            </a:extLst>
          </p:cNvPr>
          <p:cNvSpPr/>
          <p:nvPr/>
        </p:nvSpPr>
        <p:spPr>
          <a:xfrm>
            <a:off x="5847425" y="3180425"/>
            <a:ext cx="497150" cy="49715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7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87 -0.1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11797 -0.316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74D937-5113-497F-BDA3-F7E70E9F8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4183" flipH="1">
            <a:off x="5840894" y="2959658"/>
            <a:ext cx="1435834" cy="143583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B61A0E7-2B2D-401F-B4D7-25ABC860BB6C}"/>
              </a:ext>
            </a:extLst>
          </p:cNvPr>
          <p:cNvSpPr/>
          <p:nvPr/>
        </p:nvSpPr>
        <p:spPr>
          <a:xfrm>
            <a:off x="7301190" y="1009160"/>
            <a:ext cx="497150" cy="497150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63B837-9845-46E9-A5F3-DC27A4175D85}"/>
              </a:ext>
            </a:extLst>
          </p:cNvPr>
          <p:cNvSpPr/>
          <p:nvPr/>
        </p:nvSpPr>
        <p:spPr>
          <a:xfrm>
            <a:off x="5847425" y="3180425"/>
            <a:ext cx="497150" cy="49715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6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49 -0.31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-15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00547 -0.343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A picture containing light&#10;&#10;Description automatically generated">
            <a:extLst>
              <a:ext uri="{FF2B5EF4-FFF2-40B4-BE49-F238E27FC236}">
                <a16:creationId xmlns:a16="http://schemas.microsoft.com/office/drawing/2014/main" id="{0B7B65E7-5C61-4A19-A7FD-441F244725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25"/>
          <a:stretch/>
        </p:blipFill>
        <p:spPr>
          <a:xfrm>
            <a:off x="1445622" y="1149471"/>
            <a:ext cx="4093029" cy="36456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3020BD-F81C-4BFA-A25F-5DBFF34E9799}"/>
              </a:ext>
            </a:extLst>
          </p:cNvPr>
          <p:cNvSpPr txBox="1"/>
          <p:nvPr/>
        </p:nvSpPr>
        <p:spPr>
          <a:xfrm>
            <a:off x="138578" y="167951"/>
            <a:ext cx="561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elvetica Neue Thin" panose="020B0403020202020204"/>
              </a:rPr>
              <a:t>Types of motor learning</a:t>
            </a:r>
            <a:endParaRPr lang="en-CA" sz="4000" dirty="0">
              <a:latin typeface="Helvetica Neue Thin" panose="020B040302020202020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653DBA4-BEEB-4448-828A-661D50271EF4}"/>
              </a:ext>
            </a:extLst>
          </p:cNvPr>
          <p:cNvSpPr txBox="1">
            <a:spLocks/>
          </p:cNvSpPr>
          <p:nvPr/>
        </p:nvSpPr>
        <p:spPr>
          <a:xfrm>
            <a:off x="2459971" y="4856712"/>
            <a:ext cx="1485865" cy="354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sz="1800" dirty="0">
                <a:solidFill>
                  <a:srgbClr val="0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(Adaptation)</a:t>
            </a:r>
          </a:p>
        </p:txBody>
      </p:sp>
    </p:spTree>
    <p:extLst>
      <p:ext uri="{BB962C8B-B14F-4D97-AF65-F5344CB8AC3E}">
        <p14:creationId xmlns:p14="http://schemas.microsoft.com/office/powerpoint/2010/main" val="291961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74D937-5113-497F-BDA3-F7E70E9F8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4183" flipH="1">
            <a:off x="5840894" y="2959658"/>
            <a:ext cx="1435834" cy="143583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B61A0E7-2B2D-401F-B4D7-25ABC860BB6C}"/>
              </a:ext>
            </a:extLst>
          </p:cNvPr>
          <p:cNvSpPr/>
          <p:nvPr/>
        </p:nvSpPr>
        <p:spPr>
          <a:xfrm>
            <a:off x="7301190" y="1009160"/>
            <a:ext cx="497150" cy="497150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63B837-9845-46E9-A5F3-DC27A4175D85}"/>
              </a:ext>
            </a:extLst>
          </p:cNvPr>
          <p:cNvSpPr/>
          <p:nvPr/>
        </p:nvSpPr>
        <p:spPr>
          <a:xfrm>
            <a:off x="5847425" y="3180425"/>
            <a:ext cx="497150" cy="49715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927 -0.31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5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11797 -0.316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74D937-5113-497F-BDA3-F7E70E9F8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4183" flipH="1">
            <a:off x="5840894" y="2959658"/>
            <a:ext cx="1435834" cy="143583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B61A0E7-2B2D-401F-B4D7-25ABC860BB6C}"/>
              </a:ext>
            </a:extLst>
          </p:cNvPr>
          <p:cNvSpPr/>
          <p:nvPr/>
        </p:nvSpPr>
        <p:spPr>
          <a:xfrm>
            <a:off x="7301190" y="1009160"/>
            <a:ext cx="497150" cy="497150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63B837-9845-46E9-A5F3-DC27A4175D85}"/>
              </a:ext>
            </a:extLst>
          </p:cNvPr>
          <p:cNvSpPr/>
          <p:nvPr/>
        </p:nvSpPr>
        <p:spPr>
          <a:xfrm>
            <a:off x="5847425" y="3180425"/>
            <a:ext cx="497150" cy="49715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7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49 -0.31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-15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0.11771 -0.316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914</Words>
  <Application>Microsoft Office PowerPoint</Application>
  <PresentationFormat>Widescreen</PresentationFormat>
  <Paragraphs>276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Helvetica Neue Thin</vt:lpstr>
      <vt:lpstr>Office Theme</vt:lpstr>
      <vt:lpstr>Acrobat Document</vt:lpstr>
      <vt:lpstr>Neural markers of movement preparation and outcome during motor adaptation and de novo learning tasks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Behavioral results</vt:lpstr>
      <vt:lpstr>Behavioral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  <vt:lpstr>Supplementary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Raphael Gastrock</dc:creator>
  <cp:lastModifiedBy>Raphael Gastrock</cp:lastModifiedBy>
  <cp:revision>74</cp:revision>
  <dcterms:created xsi:type="dcterms:W3CDTF">2021-06-04T19:03:08Z</dcterms:created>
  <dcterms:modified xsi:type="dcterms:W3CDTF">2023-10-13T03:30:36Z</dcterms:modified>
</cp:coreProperties>
</file>